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3.xml" ContentType="application/vnd.openxmlformats-officedocument.presentationml.tags+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 id="2147483665" r:id="rId2"/>
  </p:sldMasterIdLst>
  <p:notesMasterIdLst>
    <p:notesMasterId r:id="rId20"/>
  </p:notesMasterIdLst>
  <p:sldIdLst>
    <p:sldId id="864" r:id="rId3"/>
    <p:sldId id="901" r:id="rId4"/>
    <p:sldId id="914" r:id="rId5"/>
    <p:sldId id="904" r:id="rId6"/>
    <p:sldId id="915" r:id="rId7"/>
    <p:sldId id="913" r:id="rId8"/>
    <p:sldId id="916" r:id="rId9"/>
    <p:sldId id="917" r:id="rId10"/>
    <p:sldId id="918" r:id="rId11"/>
    <p:sldId id="908" r:id="rId12"/>
    <p:sldId id="909" r:id="rId13"/>
    <p:sldId id="910" r:id="rId14"/>
    <p:sldId id="911" r:id="rId15"/>
    <p:sldId id="887" r:id="rId16"/>
    <p:sldId id="919" r:id="rId17"/>
    <p:sldId id="892" r:id="rId18"/>
    <p:sldId id="269" r:id="rId19"/>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1E067CE-F220-428F-8DCF-1B6B2443339B}">
          <p14:sldIdLst>
            <p14:sldId id="864"/>
            <p14:sldId id="901"/>
            <p14:sldId id="914"/>
            <p14:sldId id="904"/>
            <p14:sldId id="915"/>
            <p14:sldId id="913"/>
            <p14:sldId id="916"/>
            <p14:sldId id="917"/>
            <p14:sldId id="918"/>
            <p14:sldId id="908"/>
            <p14:sldId id="909"/>
            <p14:sldId id="910"/>
            <p14:sldId id="911"/>
            <p14:sldId id="887"/>
            <p14:sldId id="919"/>
            <p14:sldId id="892"/>
            <p14:sldId id="26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E79"/>
    <a:srgbClr val="1F3864"/>
    <a:srgbClr val="49566C"/>
    <a:srgbClr val="2E75B6"/>
    <a:srgbClr val="5174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03" autoAdjust="0"/>
    <p:restoredTop sz="92603" autoAdjust="0"/>
  </p:normalViewPr>
  <p:slideViewPr>
    <p:cSldViewPr snapToGrid="0" snapToObjects="1">
      <p:cViewPr varScale="1">
        <p:scale>
          <a:sx n="157" d="100"/>
          <a:sy n="157" d="100"/>
        </p:scale>
        <p:origin x="520" y="1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96" d="100"/>
          <a:sy n="96" d="100"/>
        </p:scale>
        <p:origin x="3640"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C31DEB-A69D-974D-8C29-AA9D599195FA}" type="doc">
      <dgm:prSet loTypeId="urn:microsoft.com/office/officeart/2005/8/layout/vList5" loCatId="" qsTypeId="urn:microsoft.com/office/officeart/2005/8/quickstyle/simple1" qsCatId="simple" csTypeId="urn:microsoft.com/office/officeart/2005/8/colors/accent1_2" csCatId="accent1" phldr="1"/>
      <dgm:spPr/>
      <dgm:t>
        <a:bodyPr/>
        <a:lstStyle/>
        <a:p>
          <a:endParaRPr lang="en-US"/>
        </a:p>
      </dgm:t>
    </dgm:pt>
    <dgm:pt modelId="{2FB9B388-7FD7-694E-8F78-163B590DD1BE}">
      <dgm:prSet phldrT="[Text]" custT="1"/>
      <dgm:spPr/>
      <dgm:t>
        <a:bodyPr/>
        <a:lstStyle/>
        <a:p>
          <a:r>
            <a:rPr lang="en-US" sz="1200" dirty="0"/>
            <a:t>Horizontal Saccades</a:t>
          </a:r>
        </a:p>
      </dgm:t>
    </dgm:pt>
    <dgm:pt modelId="{9DE287FC-2417-4446-B994-C4D2ABA53B37}" type="parTrans" cxnId="{AEA2109E-431A-734E-9672-FC0AFE1E36A9}">
      <dgm:prSet/>
      <dgm:spPr/>
      <dgm:t>
        <a:bodyPr/>
        <a:lstStyle/>
        <a:p>
          <a:endParaRPr lang="en-US"/>
        </a:p>
      </dgm:t>
    </dgm:pt>
    <dgm:pt modelId="{85733EB3-5B41-4542-B277-F814E46C4E40}" type="sibTrans" cxnId="{AEA2109E-431A-734E-9672-FC0AFE1E36A9}">
      <dgm:prSet/>
      <dgm:spPr/>
      <dgm:t>
        <a:bodyPr/>
        <a:lstStyle/>
        <a:p>
          <a:endParaRPr lang="en-US"/>
        </a:p>
      </dgm:t>
    </dgm:pt>
    <dgm:pt modelId="{B843E4C1-DE92-CC47-AD79-DFB378CA4BF5}">
      <dgm:prSet phldrT="[Text]" custT="1"/>
      <dgm:spPr/>
      <dgm:t>
        <a:bodyPr lIns="91440" tIns="0" rIns="91440" bIns="0"/>
        <a:lstStyle/>
        <a:p>
          <a:pPr marL="91440" indent="-91440">
            <a:lnSpc>
              <a:spcPct val="100000"/>
            </a:lnSpc>
            <a:spcAft>
              <a:spcPts val="600"/>
            </a:spcAft>
          </a:pPr>
          <a:r>
            <a:rPr lang="en-US" sz="1200" kern="1200" dirty="0"/>
            <a:t>Dominated by low-frequency components, with most power concentrated below ∼ 10 Hz.</a:t>
          </a:r>
        </a:p>
      </dgm:t>
    </dgm:pt>
    <dgm:pt modelId="{12A01810-8456-9E49-9A72-153BF1447097}" type="parTrans" cxnId="{01BA3711-8CF2-AA46-88C6-43B1B3EB475C}">
      <dgm:prSet/>
      <dgm:spPr/>
      <dgm:t>
        <a:bodyPr/>
        <a:lstStyle/>
        <a:p>
          <a:endParaRPr lang="en-US"/>
        </a:p>
      </dgm:t>
    </dgm:pt>
    <dgm:pt modelId="{6F1B1921-9B13-F24B-B9B5-45B380F30A52}" type="sibTrans" cxnId="{01BA3711-8CF2-AA46-88C6-43B1B3EB475C}">
      <dgm:prSet/>
      <dgm:spPr/>
      <dgm:t>
        <a:bodyPr/>
        <a:lstStyle/>
        <a:p>
          <a:endParaRPr lang="en-US"/>
        </a:p>
      </dgm:t>
    </dgm:pt>
    <dgm:pt modelId="{1D65C449-F443-0D42-B7BE-3484493945B0}">
      <dgm:prSet custT="1"/>
      <dgm:spPr/>
      <dgm:t>
        <a:bodyPr/>
        <a:lstStyle/>
        <a:p>
          <a:r>
            <a:rPr lang="en-US" sz="1200" dirty="0"/>
            <a:t>Vertical Saccades</a:t>
          </a:r>
        </a:p>
      </dgm:t>
    </dgm:pt>
    <dgm:pt modelId="{E51395D3-429F-C647-8858-D5148FBD294D}" type="parTrans" cxnId="{C4FCBB72-138D-A142-9C29-D8CD643616F4}">
      <dgm:prSet/>
      <dgm:spPr/>
      <dgm:t>
        <a:bodyPr/>
        <a:lstStyle/>
        <a:p>
          <a:endParaRPr lang="en-US"/>
        </a:p>
      </dgm:t>
    </dgm:pt>
    <dgm:pt modelId="{5D838F78-2A4F-BC42-90FB-3F0CA1581562}" type="sibTrans" cxnId="{C4FCBB72-138D-A142-9C29-D8CD643616F4}">
      <dgm:prSet/>
      <dgm:spPr/>
      <dgm:t>
        <a:bodyPr/>
        <a:lstStyle/>
        <a:p>
          <a:endParaRPr lang="en-US"/>
        </a:p>
      </dgm:t>
    </dgm:pt>
    <dgm:pt modelId="{9BF198A9-AE6C-5344-8E4E-F3AFE1AE0866}">
      <dgm:prSet phldrT="[Text]" custT="1"/>
      <dgm:spPr/>
      <dgm:t>
        <a:bodyPr lIns="91440" tIns="0" rIns="91440" bIns="0"/>
        <a:lstStyle/>
        <a:p>
          <a:pPr marL="91440" lvl="1" indent="-91440" algn="l" defTabSz="533400">
            <a:lnSpc>
              <a:spcPct val="100000"/>
            </a:lnSpc>
            <a:spcBef>
              <a:spcPct val="0"/>
            </a:spcBef>
            <a:spcAft>
              <a:spcPts val="600"/>
            </a:spcAft>
            <a:buChar char="•"/>
          </a:pPr>
          <a:r>
            <a:rPr lang="en-US" sz="1200" kern="1200" dirty="0"/>
            <a:t>Strong low-frequency dominance, but with a more pronounced contribution in the </a:t>
          </a:r>
          <a:r>
            <a:rPr lang="el-GR" sz="1200" kern="1200" dirty="0"/>
            <a:t>β-</a:t>
          </a:r>
          <a:r>
            <a:rPr lang="en-US" sz="1200" kern="1200" dirty="0"/>
            <a:t>band</a:t>
          </a:r>
          <a:r>
            <a:rPr lang="en-US" sz="1200" kern="1200" dirty="0">
              <a:solidFill>
                <a:prstClr val="black">
                  <a:hueOff val="0"/>
                  <a:satOff val="0"/>
                  <a:lumOff val="0"/>
                  <a:alphaOff val="0"/>
                </a:prstClr>
              </a:solidFill>
              <a:latin typeface="Arial"/>
              <a:ea typeface="+mn-ea"/>
              <a:cs typeface="+mn-cs"/>
            </a:rPr>
            <a:t>.</a:t>
          </a:r>
        </a:p>
      </dgm:t>
    </dgm:pt>
    <dgm:pt modelId="{9E2441D4-3E37-C640-9D15-FB1058790DB6}" type="parTrans" cxnId="{B74FAFD7-8E29-8C49-A86A-EDEC48C3EEA7}">
      <dgm:prSet/>
      <dgm:spPr/>
      <dgm:t>
        <a:bodyPr/>
        <a:lstStyle/>
        <a:p>
          <a:endParaRPr lang="en-US"/>
        </a:p>
      </dgm:t>
    </dgm:pt>
    <dgm:pt modelId="{3FD9B363-B341-EC42-BA43-B38913963433}" type="sibTrans" cxnId="{B74FAFD7-8E29-8C49-A86A-EDEC48C3EEA7}">
      <dgm:prSet/>
      <dgm:spPr/>
      <dgm:t>
        <a:bodyPr/>
        <a:lstStyle/>
        <a:p>
          <a:endParaRPr lang="en-US"/>
        </a:p>
      </dgm:t>
    </dgm:pt>
    <dgm:pt modelId="{8424B460-9140-9649-A437-3E6ADAB0EF81}">
      <dgm:prSet custT="1"/>
      <dgm:spPr/>
      <dgm:t>
        <a:bodyPr/>
        <a:lstStyle/>
        <a:p>
          <a:pPr>
            <a:lnSpc>
              <a:spcPct val="100000"/>
            </a:lnSpc>
            <a:spcAft>
              <a:spcPts val="0"/>
            </a:spcAft>
          </a:pPr>
          <a:r>
            <a:rPr lang="en-US" sz="1200" dirty="0"/>
            <a:t>Horizontal</a:t>
          </a:r>
        </a:p>
        <a:p>
          <a:pPr>
            <a:lnSpc>
              <a:spcPct val="100000"/>
            </a:lnSpc>
            <a:spcAft>
              <a:spcPts val="0"/>
            </a:spcAft>
          </a:pPr>
          <a:r>
            <a:rPr lang="en-US" sz="1200" dirty="0"/>
            <a:t>Vertical Pursuit</a:t>
          </a:r>
        </a:p>
      </dgm:t>
    </dgm:pt>
    <dgm:pt modelId="{155EA746-A5D4-9C41-81EC-79FF9E0B8B82}" type="parTrans" cxnId="{0637609F-BBE1-6843-8E57-99FE7E7083FF}">
      <dgm:prSet/>
      <dgm:spPr/>
      <dgm:t>
        <a:bodyPr/>
        <a:lstStyle/>
        <a:p>
          <a:endParaRPr lang="en-US"/>
        </a:p>
      </dgm:t>
    </dgm:pt>
    <dgm:pt modelId="{DCB01534-F760-DC46-8245-1CEB13F3B517}" type="sibTrans" cxnId="{0637609F-BBE1-6843-8E57-99FE7E7083FF}">
      <dgm:prSet/>
      <dgm:spPr/>
      <dgm:t>
        <a:bodyPr/>
        <a:lstStyle/>
        <a:p>
          <a:endParaRPr lang="en-US"/>
        </a:p>
      </dgm:t>
    </dgm:pt>
    <dgm:pt modelId="{1F98F3A5-677B-7B4F-A8C2-1FA6FE63DD36}">
      <dgm:prSet phldrT="[Text]" custT="1"/>
      <dgm:spPr/>
      <dgm:t>
        <a:bodyPr lIns="91440" tIns="0" rIns="91440" bIns="0"/>
        <a:lstStyle/>
        <a:p>
          <a:pPr marL="91440" indent="-91440">
            <a:lnSpc>
              <a:spcPct val="100000"/>
            </a:lnSpc>
            <a:spcAft>
              <a:spcPts val="600"/>
            </a:spcAft>
          </a:pPr>
          <a:r>
            <a:rPr lang="en-US" sz="1200" kern="1200" dirty="0"/>
            <a:t>Broader spectral distribution, with elevated power extending from low frequencies into the </a:t>
          </a:r>
          <a:r>
            <a:rPr lang="el-GR" sz="1200" kern="1200" dirty="0"/>
            <a:t>α </a:t>
          </a:r>
          <a:r>
            <a:rPr lang="en-US" sz="1200" kern="1200" dirty="0"/>
            <a:t>band.</a:t>
          </a:r>
          <a:endParaRPr lang="en-US" sz="1200" kern="1200" dirty="0">
            <a:solidFill>
              <a:prstClr val="black">
                <a:hueOff val="0"/>
                <a:satOff val="0"/>
                <a:lumOff val="0"/>
                <a:alphaOff val="0"/>
              </a:prstClr>
            </a:solidFill>
            <a:latin typeface="Arial"/>
            <a:ea typeface="+mn-ea"/>
            <a:cs typeface="+mn-cs"/>
          </a:endParaRPr>
        </a:p>
      </dgm:t>
    </dgm:pt>
    <dgm:pt modelId="{AAB75B6E-A905-F94F-A571-409D243F4098}" type="parTrans" cxnId="{66F9C6B4-CE2E-004A-A8FF-28104ED0E3E7}">
      <dgm:prSet/>
      <dgm:spPr/>
      <dgm:t>
        <a:bodyPr/>
        <a:lstStyle/>
        <a:p>
          <a:endParaRPr lang="en-US"/>
        </a:p>
      </dgm:t>
    </dgm:pt>
    <dgm:pt modelId="{92752442-D0B7-2C40-9E05-7309C754F99F}" type="sibTrans" cxnId="{66F9C6B4-CE2E-004A-A8FF-28104ED0E3E7}">
      <dgm:prSet/>
      <dgm:spPr/>
      <dgm:t>
        <a:bodyPr/>
        <a:lstStyle/>
        <a:p>
          <a:endParaRPr lang="en-US"/>
        </a:p>
      </dgm:t>
    </dgm:pt>
    <dgm:pt modelId="{8751C9FA-11DA-C942-95A8-8A1ED924693E}" type="pres">
      <dgm:prSet presAssocID="{2CC31DEB-A69D-974D-8C29-AA9D599195FA}" presName="Name0" presStyleCnt="0">
        <dgm:presLayoutVars>
          <dgm:dir/>
          <dgm:animLvl val="lvl"/>
          <dgm:resizeHandles val="exact"/>
        </dgm:presLayoutVars>
      </dgm:prSet>
      <dgm:spPr/>
    </dgm:pt>
    <dgm:pt modelId="{27072441-524C-FB44-A49F-0CCE80B17497}" type="pres">
      <dgm:prSet presAssocID="{2FB9B388-7FD7-694E-8F78-163B590DD1BE}" presName="linNode" presStyleCnt="0"/>
      <dgm:spPr/>
    </dgm:pt>
    <dgm:pt modelId="{7F0F44E2-95E0-F24C-9B2C-CF25EA6D0E93}" type="pres">
      <dgm:prSet presAssocID="{2FB9B388-7FD7-694E-8F78-163B590DD1BE}" presName="parentText" presStyleLbl="node1" presStyleIdx="0" presStyleCnt="3" custScaleX="286882" custScaleY="26438">
        <dgm:presLayoutVars>
          <dgm:chMax val="1"/>
          <dgm:bulletEnabled val="1"/>
        </dgm:presLayoutVars>
      </dgm:prSet>
      <dgm:spPr/>
    </dgm:pt>
    <dgm:pt modelId="{5C37A816-148D-1F40-926D-DB9E4DDD8C85}" type="pres">
      <dgm:prSet presAssocID="{2FB9B388-7FD7-694E-8F78-163B590DD1BE}" presName="descendantText" presStyleLbl="alignAccFollowNode1" presStyleIdx="0" presStyleCnt="3" custScaleX="638861" custScaleY="24786" custLinFactNeighborX="73653" custLinFactNeighborY="-1708">
        <dgm:presLayoutVars>
          <dgm:bulletEnabled val="1"/>
        </dgm:presLayoutVars>
      </dgm:prSet>
      <dgm:spPr/>
    </dgm:pt>
    <dgm:pt modelId="{43536AF4-2F26-004F-BFB2-43DD466750DB}" type="pres">
      <dgm:prSet presAssocID="{85733EB3-5B41-4542-B277-F814E46C4E40}" presName="sp" presStyleCnt="0"/>
      <dgm:spPr/>
    </dgm:pt>
    <dgm:pt modelId="{E4853EED-BAF6-344F-A1F0-EAB8AA683589}" type="pres">
      <dgm:prSet presAssocID="{1D65C449-F443-0D42-B7BE-3484493945B0}" presName="linNode" presStyleCnt="0"/>
      <dgm:spPr/>
    </dgm:pt>
    <dgm:pt modelId="{02372C6C-2BF9-0647-AB04-884E72D9DEA7}" type="pres">
      <dgm:prSet presAssocID="{1D65C449-F443-0D42-B7BE-3484493945B0}" presName="parentText" presStyleLbl="node1" presStyleIdx="1" presStyleCnt="3" custScaleX="287504" custScaleY="26438">
        <dgm:presLayoutVars>
          <dgm:chMax val="1"/>
          <dgm:bulletEnabled val="1"/>
        </dgm:presLayoutVars>
      </dgm:prSet>
      <dgm:spPr/>
    </dgm:pt>
    <dgm:pt modelId="{D9F8AE76-7549-8C43-B50F-4A226302FFD8}" type="pres">
      <dgm:prSet presAssocID="{1D65C449-F443-0D42-B7BE-3484493945B0}" presName="descendantText" presStyleLbl="alignAccFollowNode1" presStyleIdx="1" presStyleCnt="3" custScaleX="638861" custScaleY="24786" custLinFactNeighborX="73653" custLinFactNeighborY="-1708">
        <dgm:presLayoutVars>
          <dgm:bulletEnabled val="1"/>
        </dgm:presLayoutVars>
      </dgm:prSet>
      <dgm:spPr/>
    </dgm:pt>
    <dgm:pt modelId="{59512AE1-BDCD-A14E-B40B-62EE689B002E}" type="pres">
      <dgm:prSet presAssocID="{5D838F78-2A4F-BC42-90FB-3F0CA1581562}" presName="sp" presStyleCnt="0"/>
      <dgm:spPr/>
    </dgm:pt>
    <dgm:pt modelId="{DEC61455-4452-BA47-A6FB-782F94BED346}" type="pres">
      <dgm:prSet presAssocID="{8424B460-9140-9649-A437-3E6ADAB0EF81}" presName="linNode" presStyleCnt="0"/>
      <dgm:spPr/>
    </dgm:pt>
    <dgm:pt modelId="{2A174DCC-7AA5-F84D-A790-AD3F1DC5FABC}" type="pres">
      <dgm:prSet presAssocID="{8424B460-9140-9649-A437-3E6ADAB0EF81}" presName="parentText" presStyleLbl="node1" presStyleIdx="2" presStyleCnt="3" custScaleX="285832" custScaleY="27474">
        <dgm:presLayoutVars>
          <dgm:chMax val="1"/>
          <dgm:bulletEnabled val="1"/>
        </dgm:presLayoutVars>
      </dgm:prSet>
      <dgm:spPr/>
    </dgm:pt>
    <dgm:pt modelId="{02E6D0FB-AA4B-B643-8FCE-033FC4CBBE9B}" type="pres">
      <dgm:prSet presAssocID="{8424B460-9140-9649-A437-3E6ADAB0EF81}" presName="descendantText" presStyleLbl="alignAccFollowNode1" presStyleIdx="2" presStyleCnt="3" custScaleX="638861" custScaleY="24786" custLinFactNeighborX="73653" custLinFactNeighborY="-1708">
        <dgm:presLayoutVars>
          <dgm:bulletEnabled val="1"/>
        </dgm:presLayoutVars>
      </dgm:prSet>
      <dgm:spPr/>
    </dgm:pt>
  </dgm:ptLst>
  <dgm:cxnLst>
    <dgm:cxn modelId="{01BA3711-8CF2-AA46-88C6-43B1B3EB475C}" srcId="{2FB9B388-7FD7-694E-8F78-163B590DD1BE}" destId="{B843E4C1-DE92-CC47-AD79-DFB378CA4BF5}" srcOrd="0" destOrd="0" parTransId="{12A01810-8456-9E49-9A72-153BF1447097}" sibTransId="{6F1B1921-9B13-F24B-B9B5-45B380F30A52}"/>
    <dgm:cxn modelId="{B9A4E13E-9431-C54B-B8F7-549AEDCF7C6E}" type="presOf" srcId="{2CC31DEB-A69D-974D-8C29-AA9D599195FA}" destId="{8751C9FA-11DA-C942-95A8-8A1ED924693E}" srcOrd="0" destOrd="0" presId="urn:microsoft.com/office/officeart/2005/8/layout/vList5"/>
    <dgm:cxn modelId="{23DF6657-58F9-1544-A5AE-42341CF15A33}" type="presOf" srcId="{1D65C449-F443-0D42-B7BE-3484493945B0}" destId="{02372C6C-2BF9-0647-AB04-884E72D9DEA7}" srcOrd="0" destOrd="0" presId="urn:microsoft.com/office/officeart/2005/8/layout/vList5"/>
    <dgm:cxn modelId="{196A2C5F-CE15-C84E-AA04-54038AE6718B}" type="presOf" srcId="{2FB9B388-7FD7-694E-8F78-163B590DD1BE}" destId="{7F0F44E2-95E0-F24C-9B2C-CF25EA6D0E93}" srcOrd="0" destOrd="0" presId="urn:microsoft.com/office/officeart/2005/8/layout/vList5"/>
    <dgm:cxn modelId="{ADA1A963-9FB1-4849-9B5C-B32B74862C07}" type="presOf" srcId="{B843E4C1-DE92-CC47-AD79-DFB378CA4BF5}" destId="{5C37A816-148D-1F40-926D-DB9E4DDD8C85}" srcOrd="0" destOrd="0" presId="urn:microsoft.com/office/officeart/2005/8/layout/vList5"/>
    <dgm:cxn modelId="{C4FCBB72-138D-A142-9C29-D8CD643616F4}" srcId="{2CC31DEB-A69D-974D-8C29-AA9D599195FA}" destId="{1D65C449-F443-0D42-B7BE-3484493945B0}" srcOrd="1" destOrd="0" parTransId="{E51395D3-429F-C647-8858-D5148FBD294D}" sibTransId="{5D838F78-2A4F-BC42-90FB-3F0CA1581562}"/>
    <dgm:cxn modelId="{AF532C8D-E106-0F44-BE84-C6D0DD613B74}" type="presOf" srcId="{8424B460-9140-9649-A437-3E6ADAB0EF81}" destId="{2A174DCC-7AA5-F84D-A790-AD3F1DC5FABC}" srcOrd="0" destOrd="0" presId="urn:microsoft.com/office/officeart/2005/8/layout/vList5"/>
    <dgm:cxn modelId="{AEA2109E-431A-734E-9672-FC0AFE1E36A9}" srcId="{2CC31DEB-A69D-974D-8C29-AA9D599195FA}" destId="{2FB9B388-7FD7-694E-8F78-163B590DD1BE}" srcOrd="0" destOrd="0" parTransId="{9DE287FC-2417-4446-B994-C4D2ABA53B37}" sibTransId="{85733EB3-5B41-4542-B277-F814E46C4E40}"/>
    <dgm:cxn modelId="{0637609F-BBE1-6843-8E57-99FE7E7083FF}" srcId="{2CC31DEB-A69D-974D-8C29-AA9D599195FA}" destId="{8424B460-9140-9649-A437-3E6ADAB0EF81}" srcOrd="2" destOrd="0" parTransId="{155EA746-A5D4-9C41-81EC-79FF9E0B8B82}" sibTransId="{DCB01534-F760-DC46-8245-1CEB13F3B517}"/>
    <dgm:cxn modelId="{66F9C6B4-CE2E-004A-A8FF-28104ED0E3E7}" srcId="{8424B460-9140-9649-A437-3E6ADAB0EF81}" destId="{1F98F3A5-677B-7B4F-A8C2-1FA6FE63DD36}" srcOrd="0" destOrd="0" parTransId="{AAB75B6E-A905-F94F-A571-409D243F4098}" sibTransId="{92752442-D0B7-2C40-9E05-7309C754F99F}"/>
    <dgm:cxn modelId="{472BB5C4-05CB-DE49-B6D0-82857004D923}" type="presOf" srcId="{9BF198A9-AE6C-5344-8E4E-F3AFE1AE0866}" destId="{D9F8AE76-7549-8C43-B50F-4A226302FFD8}" srcOrd="0" destOrd="0" presId="urn:microsoft.com/office/officeart/2005/8/layout/vList5"/>
    <dgm:cxn modelId="{B74FAFD7-8E29-8C49-A86A-EDEC48C3EEA7}" srcId="{1D65C449-F443-0D42-B7BE-3484493945B0}" destId="{9BF198A9-AE6C-5344-8E4E-F3AFE1AE0866}" srcOrd="0" destOrd="0" parTransId="{9E2441D4-3E37-C640-9D15-FB1058790DB6}" sibTransId="{3FD9B363-B341-EC42-BA43-B38913963433}"/>
    <dgm:cxn modelId="{311F54FD-2127-294B-A6DC-F229B68A2CFA}" type="presOf" srcId="{1F98F3A5-677B-7B4F-A8C2-1FA6FE63DD36}" destId="{02E6D0FB-AA4B-B643-8FCE-033FC4CBBE9B}" srcOrd="0" destOrd="0" presId="urn:microsoft.com/office/officeart/2005/8/layout/vList5"/>
    <dgm:cxn modelId="{8D9EDC7D-5EE4-BC4F-AF54-00B8EA0EC5E9}" type="presParOf" srcId="{8751C9FA-11DA-C942-95A8-8A1ED924693E}" destId="{27072441-524C-FB44-A49F-0CCE80B17497}" srcOrd="0" destOrd="0" presId="urn:microsoft.com/office/officeart/2005/8/layout/vList5"/>
    <dgm:cxn modelId="{D7D811B1-F84C-7143-B78C-036AF2C65565}" type="presParOf" srcId="{27072441-524C-FB44-A49F-0CCE80B17497}" destId="{7F0F44E2-95E0-F24C-9B2C-CF25EA6D0E93}" srcOrd="0" destOrd="0" presId="urn:microsoft.com/office/officeart/2005/8/layout/vList5"/>
    <dgm:cxn modelId="{D74D879D-920D-3544-8A8D-5D81F928F4BF}" type="presParOf" srcId="{27072441-524C-FB44-A49F-0CCE80B17497}" destId="{5C37A816-148D-1F40-926D-DB9E4DDD8C85}" srcOrd="1" destOrd="0" presId="urn:microsoft.com/office/officeart/2005/8/layout/vList5"/>
    <dgm:cxn modelId="{6722A77B-A680-1245-8CB3-DCFB0D0980C5}" type="presParOf" srcId="{8751C9FA-11DA-C942-95A8-8A1ED924693E}" destId="{43536AF4-2F26-004F-BFB2-43DD466750DB}" srcOrd="1" destOrd="0" presId="urn:microsoft.com/office/officeart/2005/8/layout/vList5"/>
    <dgm:cxn modelId="{A7581A78-4DD7-DD4B-95F1-D514AD236A16}" type="presParOf" srcId="{8751C9FA-11DA-C942-95A8-8A1ED924693E}" destId="{E4853EED-BAF6-344F-A1F0-EAB8AA683589}" srcOrd="2" destOrd="0" presId="urn:microsoft.com/office/officeart/2005/8/layout/vList5"/>
    <dgm:cxn modelId="{6B189461-B27C-AC46-ACAA-A3C9F070EA77}" type="presParOf" srcId="{E4853EED-BAF6-344F-A1F0-EAB8AA683589}" destId="{02372C6C-2BF9-0647-AB04-884E72D9DEA7}" srcOrd="0" destOrd="0" presId="urn:microsoft.com/office/officeart/2005/8/layout/vList5"/>
    <dgm:cxn modelId="{4E03EA62-889B-E14C-8707-5C23D7E2C6D2}" type="presParOf" srcId="{E4853EED-BAF6-344F-A1F0-EAB8AA683589}" destId="{D9F8AE76-7549-8C43-B50F-4A226302FFD8}" srcOrd="1" destOrd="0" presId="urn:microsoft.com/office/officeart/2005/8/layout/vList5"/>
    <dgm:cxn modelId="{682D29C4-B51E-8543-BACF-FDF6DAB6D58A}" type="presParOf" srcId="{8751C9FA-11DA-C942-95A8-8A1ED924693E}" destId="{59512AE1-BDCD-A14E-B40B-62EE689B002E}" srcOrd="3" destOrd="0" presId="urn:microsoft.com/office/officeart/2005/8/layout/vList5"/>
    <dgm:cxn modelId="{4C086333-3549-9744-BB6C-F517E340D020}" type="presParOf" srcId="{8751C9FA-11DA-C942-95A8-8A1ED924693E}" destId="{DEC61455-4452-BA47-A6FB-782F94BED346}" srcOrd="4" destOrd="0" presId="urn:microsoft.com/office/officeart/2005/8/layout/vList5"/>
    <dgm:cxn modelId="{B003DF20-D18A-C74C-BAF6-65F5F92CAD98}" type="presParOf" srcId="{DEC61455-4452-BA47-A6FB-782F94BED346}" destId="{2A174DCC-7AA5-F84D-A790-AD3F1DC5FABC}" srcOrd="0" destOrd="0" presId="urn:microsoft.com/office/officeart/2005/8/layout/vList5"/>
    <dgm:cxn modelId="{CA33E9C0-456C-7C48-9602-B19D46D80444}" type="presParOf" srcId="{DEC61455-4452-BA47-A6FB-782F94BED346}" destId="{02E6D0FB-AA4B-B643-8FCE-033FC4CBBE9B}"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C31DEB-A69D-974D-8C29-AA9D599195FA}" type="doc">
      <dgm:prSet loTypeId="urn:microsoft.com/office/officeart/2005/8/layout/vList5" loCatId="" qsTypeId="urn:microsoft.com/office/officeart/2005/8/quickstyle/simple1" qsCatId="simple" csTypeId="urn:microsoft.com/office/officeart/2005/8/colors/accent1_2" csCatId="accent1" phldr="1"/>
      <dgm:spPr/>
      <dgm:t>
        <a:bodyPr/>
        <a:lstStyle/>
        <a:p>
          <a:endParaRPr lang="en-US"/>
        </a:p>
      </dgm:t>
    </dgm:pt>
    <dgm:pt modelId="{2FB9B388-7FD7-694E-8F78-163B590DD1BE}">
      <dgm:prSet phldrT="[Text]" custT="1"/>
      <dgm:spPr>
        <a:solidFill>
          <a:schemeClr val="accent5">
            <a:lumMod val="75000"/>
          </a:schemeClr>
        </a:solidFill>
      </dgm:spPr>
      <dgm:t>
        <a:bodyPr/>
        <a:lstStyle/>
        <a:p>
          <a:r>
            <a:rPr lang="en-US" sz="1200" dirty="0"/>
            <a:t>Horizontal Saccades</a:t>
          </a:r>
        </a:p>
      </dgm:t>
    </dgm:pt>
    <dgm:pt modelId="{9DE287FC-2417-4446-B994-C4D2ABA53B37}" type="parTrans" cxnId="{AEA2109E-431A-734E-9672-FC0AFE1E36A9}">
      <dgm:prSet/>
      <dgm:spPr/>
      <dgm:t>
        <a:bodyPr/>
        <a:lstStyle/>
        <a:p>
          <a:endParaRPr lang="en-US"/>
        </a:p>
      </dgm:t>
    </dgm:pt>
    <dgm:pt modelId="{85733EB3-5B41-4542-B277-F814E46C4E40}" type="sibTrans" cxnId="{AEA2109E-431A-734E-9672-FC0AFE1E36A9}">
      <dgm:prSet/>
      <dgm:spPr/>
      <dgm:t>
        <a:bodyPr/>
        <a:lstStyle/>
        <a:p>
          <a:endParaRPr lang="en-US"/>
        </a:p>
      </dgm:t>
    </dgm:pt>
    <dgm:pt modelId="{B843E4C1-DE92-CC47-AD79-DFB378CA4BF5}">
      <dgm:prSet phldrT="[Text]" custT="1"/>
      <dgm:spPr>
        <a:solidFill>
          <a:schemeClr val="accent5">
            <a:lumMod val="20000"/>
            <a:lumOff val="80000"/>
            <a:alpha val="90000"/>
          </a:schemeClr>
        </a:solidFill>
        <a:ln w="19050">
          <a:solidFill>
            <a:schemeClr val="accent5">
              <a:lumMod val="40000"/>
              <a:lumOff val="60000"/>
              <a:alpha val="90000"/>
            </a:schemeClr>
          </a:solidFill>
        </a:ln>
      </dgm:spPr>
      <dgm:t>
        <a:bodyPr lIns="91440" tIns="0" rIns="91440" bIns="0"/>
        <a:lstStyle/>
        <a:p>
          <a:pPr marL="91440" indent="-91440">
            <a:lnSpc>
              <a:spcPct val="100000"/>
            </a:lnSpc>
            <a:spcAft>
              <a:spcPts val="600"/>
            </a:spcAft>
          </a:pPr>
          <a:r>
            <a:rPr lang="en-US" sz="1200" b="0" kern="1200" dirty="0"/>
            <a:t>EEG features lead the target (S1: −120 </a:t>
          </a:r>
          <a:r>
            <a:rPr lang="en-US" sz="1200" b="0" kern="1200" dirty="0" err="1"/>
            <a:t>ms</a:t>
          </a:r>
          <a:r>
            <a:rPr lang="en-US" sz="1200" b="0" kern="1200" dirty="0"/>
            <a:t> | S2: −40 </a:t>
          </a:r>
          <a:r>
            <a:rPr lang="en-US" sz="1200" b="0" kern="1200" dirty="0" err="1"/>
            <a:t>ms</a:t>
          </a:r>
          <a:r>
            <a:rPr lang="en-US" sz="1200" b="0" kern="1200" dirty="0"/>
            <a:t>)</a:t>
          </a:r>
          <a:r>
            <a:rPr lang="en-US" sz="1200" kern="1200" dirty="0"/>
            <a:t>.</a:t>
          </a:r>
        </a:p>
      </dgm:t>
    </dgm:pt>
    <dgm:pt modelId="{12A01810-8456-9E49-9A72-153BF1447097}" type="parTrans" cxnId="{01BA3711-8CF2-AA46-88C6-43B1B3EB475C}">
      <dgm:prSet/>
      <dgm:spPr/>
      <dgm:t>
        <a:bodyPr/>
        <a:lstStyle/>
        <a:p>
          <a:endParaRPr lang="en-US"/>
        </a:p>
      </dgm:t>
    </dgm:pt>
    <dgm:pt modelId="{6F1B1921-9B13-F24B-B9B5-45B380F30A52}" type="sibTrans" cxnId="{01BA3711-8CF2-AA46-88C6-43B1B3EB475C}">
      <dgm:prSet/>
      <dgm:spPr/>
      <dgm:t>
        <a:bodyPr/>
        <a:lstStyle/>
        <a:p>
          <a:endParaRPr lang="en-US"/>
        </a:p>
      </dgm:t>
    </dgm:pt>
    <dgm:pt modelId="{1D65C449-F443-0D42-B7BE-3484493945B0}">
      <dgm:prSet custT="1"/>
      <dgm:spPr>
        <a:solidFill>
          <a:schemeClr val="accent5">
            <a:lumMod val="75000"/>
          </a:schemeClr>
        </a:solidFill>
      </dgm:spPr>
      <dgm:t>
        <a:bodyPr/>
        <a:lstStyle/>
        <a:p>
          <a:r>
            <a:rPr lang="en-US" sz="1200" dirty="0"/>
            <a:t>Vertical Saccades</a:t>
          </a:r>
        </a:p>
      </dgm:t>
    </dgm:pt>
    <dgm:pt modelId="{E51395D3-429F-C647-8858-D5148FBD294D}" type="parTrans" cxnId="{C4FCBB72-138D-A142-9C29-D8CD643616F4}">
      <dgm:prSet/>
      <dgm:spPr/>
      <dgm:t>
        <a:bodyPr/>
        <a:lstStyle/>
        <a:p>
          <a:endParaRPr lang="en-US"/>
        </a:p>
      </dgm:t>
    </dgm:pt>
    <dgm:pt modelId="{5D838F78-2A4F-BC42-90FB-3F0CA1581562}" type="sibTrans" cxnId="{C4FCBB72-138D-A142-9C29-D8CD643616F4}">
      <dgm:prSet/>
      <dgm:spPr/>
      <dgm:t>
        <a:bodyPr/>
        <a:lstStyle/>
        <a:p>
          <a:endParaRPr lang="en-US"/>
        </a:p>
      </dgm:t>
    </dgm:pt>
    <dgm:pt modelId="{9BF198A9-AE6C-5344-8E4E-F3AFE1AE0866}">
      <dgm:prSet phldrT="[Text]" custT="1"/>
      <dgm:spPr>
        <a:solidFill>
          <a:schemeClr val="accent5">
            <a:lumMod val="20000"/>
            <a:lumOff val="80000"/>
            <a:alpha val="90000"/>
          </a:schemeClr>
        </a:solidFill>
        <a:ln w="19050">
          <a:solidFill>
            <a:schemeClr val="accent5">
              <a:lumMod val="40000"/>
              <a:lumOff val="60000"/>
              <a:alpha val="90000"/>
            </a:schemeClr>
          </a:solidFill>
        </a:ln>
      </dgm:spPr>
      <dgm:t>
        <a:bodyPr lIns="91440" tIns="0" rIns="91440" bIns="0"/>
        <a:lstStyle/>
        <a:p>
          <a:pPr marL="91440" lvl="1" indent="-91440" algn="l" defTabSz="533400">
            <a:lnSpc>
              <a:spcPct val="100000"/>
            </a:lnSpc>
            <a:spcBef>
              <a:spcPct val="0"/>
            </a:spcBef>
            <a:spcAft>
              <a:spcPts val="600"/>
            </a:spcAft>
            <a:buChar char="•"/>
          </a:pPr>
          <a:r>
            <a:rPr lang="en-US" sz="1200" b="0" kern="1200" dirty="0"/>
            <a:t>S1: EEG features lead the target slightly (+40 </a:t>
          </a:r>
          <a:r>
            <a:rPr lang="en-US" sz="1200" b="0" kern="1200" dirty="0" err="1"/>
            <a:t>ms</a:t>
          </a:r>
          <a:r>
            <a:rPr lang="en-US" sz="1200" b="0" kern="1200" dirty="0"/>
            <a:t>).</a:t>
          </a:r>
          <a:endParaRPr lang="en-US" sz="1200" b="0" kern="1200" dirty="0">
            <a:solidFill>
              <a:prstClr val="black">
                <a:hueOff val="0"/>
                <a:satOff val="0"/>
                <a:lumOff val="0"/>
                <a:alphaOff val="0"/>
              </a:prstClr>
            </a:solidFill>
            <a:latin typeface="Arial"/>
            <a:ea typeface="+mn-ea"/>
            <a:cs typeface="+mn-cs"/>
          </a:endParaRPr>
        </a:p>
      </dgm:t>
    </dgm:pt>
    <dgm:pt modelId="{9E2441D4-3E37-C640-9D15-FB1058790DB6}" type="parTrans" cxnId="{B74FAFD7-8E29-8C49-A86A-EDEC48C3EEA7}">
      <dgm:prSet/>
      <dgm:spPr/>
      <dgm:t>
        <a:bodyPr/>
        <a:lstStyle/>
        <a:p>
          <a:endParaRPr lang="en-US"/>
        </a:p>
      </dgm:t>
    </dgm:pt>
    <dgm:pt modelId="{3FD9B363-B341-EC42-BA43-B38913963433}" type="sibTrans" cxnId="{B74FAFD7-8E29-8C49-A86A-EDEC48C3EEA7}">
      <dgm:prSet/>
      <dgm:spPr/>
      <dgm:t>
        <a:bodyPr/>
        <a:lstStyle/>
        <a:p>
          <a:endParaRPr lang="en-US"/>
        </a:p>
      </dgm:t>
    </dgm:pt>
    <dgm:pt modelId="{8424B460-9140-9649-A437-3E6ADAB0EF81}">
      <dgm:prSet custT="1"/>
      <dgm:spPr>
        <a:solidFill>
          <a:schemeClr val="accent3">
            <a:lumMod val="50000"/>
          </a:schemeClr>
        </a:solidFill>
      </dgm:spPr>
      <dgm:t>
        <a:bodyPr/>
        <a:lstStyle/>
        <a:p>
          <a:pPr>
            <a:lnSpc>
              <a:spcPct val="100000"/>
            </a:lnSpc>
            <a:spcAft>
              <a:spcPts val="0"/>
            </a:spcAft>
          </a:pPr>
          <a:r>
            <a:rPr lang="en-US" sz="1200" dirty="0"/>
            <a:t>Horizontal</a:t>
          </a:r>
        </a:p>
        <a:p>
          <a:pPr>
            <a:lnSpc>
              <a:spcPct val="100000"/>
            </a:lnSpc>
            <a:spcAft>
              <a:spcPts val="0"/>
            </a:spcAft>
          </a:pPr>
          <a:r>
            <a:rPr lang="en-US" sz="1200" dirty="0"/>
            <a:t>Pursuit</a:t>
          </a:r>
        </a:p>
      </dgm:t>
    </dgm:pt>
    <dgm:pt modelId="{155EA746-A5D4-9C41-81EC-79FF9E0B8B82}" type="parTrans" cxnId="{0637609F-BBE1-6843-8E57-99FE7E7083FF}">
      <dgm:prSet/>
      <dgm:spPr/>
      <dgm:t>
        <a:bodyPr/>
        <a:lstStyle/>
        <a:p>
          <a:endParaRPr lang="en-US"/>
        </a:p>
      </dgm:t>
    </dgm:pt>
    <dgm:pt modelId="{DCB01534-F760-DC46-8245-1CEB13F3B517}" type="sibTrans" cxnId="{0637609F-BBE1-6843-8E57-99FE7E7083FF}">
      <dgm:prSet/>
      <dgm:spPr/>
      <dgm:t>
        <a:bodyPr/>
        <a:lstStyle/>
        <a:p>
          <a:endParaRPr lang="en-US"/>
        </a:p>
      </dgm:t>
    </dgm:pt>
    <dgm:pt modelId="{1F98F3A5-677B-7B4F-A8C2-1FA6FE63DD36}">
      <dgm:prSet phldrT="[Text]" custT="1"/>
      <dgm:spPr>
        <a:solidFill>
          <a:schemeClr val="accent3">
            <a:lumMod val="20000"/>
            <a:lumOff val="80000"/>
            <a:alpha val="90000"/>
          </a:schemeClr>
        </a:solidFill>
        <a:ln w="19050">
          <a:solidFill>
            <a:srgbClr val="00B050">
              <a:alpha val="90000"/>
            </a:srgbClr>
          </a:solidFill>
        </a:ln>
      </dgm:spPr>
      <dgm:t>
        <a:bodyPr lIns="91440" tIns="0" rIns="91440" bIns="0"/>
        <a:lstStyle/>
        <a:p>
          <a:pPr marL="91440" indent="-91440">
            <a:lnSpc>
              <a:spcPct val="100000"/>
            </a:lnSpc>
            <a:spcAft>
              <a:spcPts val="600"/>
            </a:spcAft>
          </a:pPr>
          <a:r>
            <a:rPr lang="en-US" sz="1200" kern="1200" dirty="0"/>
            <a:t>EEG features lag the target </a:t>
          </a:r>
          <a:r>
            <a:rPr lang="en-US" sz="1200" b="0" kern="1200" dirty="0"/>
            <a:t>(S1: 50 </a:t>
          </a:r>
          <a:r>
            <a:rPr lang="en-US" sz="1200" b="0" kern="1200" dirty="0" err="1"/>
            <a:t>ms</a:t>
          </a:r>
          <a:r>
            <a:rPr lang="en-US" sz="1200" b="0" kern="1200" dirty="0"/>
            <a:t> | S2: 90 </a:t>
          </a:r>
          <a:r>
            <a:rPr lang="en-US" sz="1200" b="0" kern="1200" dirty="0" err="1"/>
            <a:t>ms</a:t>
          </a:r>
          <a:r>
            <a:rPr lang="en-US" sz="1200" b="0" kern="1200" dirty="0"/>
            <a:t>)</a:t>
          </a:r>
          <a:r>
            <a:rPr lang="en-US" sz="1200" kern="1200" dirty="0"/>
            <a:t>. </a:t>
          </a:r>
          <a:endParaRPr lang="en-US" sz="1200" kern="1200" dirty="0">
            <a:solidFill>
              <a:prstClr val="black">
                <a:hueOff val="0"/>
                <a:satOff val="0"/>
                <a:lumOff val="0"/>
                <a:alphaOff val="0"/>
              </a:prstClr>
            </a:solidFill>
            <a:latin typeface="Arial"/>
            <a:ea typeface="+mn-ea"/>
            <a:cs typeface="+mn-cs"/>
          </a:endParaRPr>
        </a:p>
      </dgm:t>
    </dgm:pt>
    <dgm:pt modelId="{AAB75B6E-A905-F94F-A571-409D243F4098}" type="parTrans" cxnId="{66F9C6B4-CE2E-004A-A8FF-28104ED0E3E7}">
      <dgm:prSet/>
      <dgm:spPr/>
      <dgm:t>
        <a:bodyPr/>
        <a:lstStyle/>
        <a:p>
          <a:endParaRPr lang="en-US"/>
        </a:p>
      </dgm:t>
    </dgm:pt>
    <dgm:pt modelId="{92752442-D0B7-2C40-9E05-7309C754F99F}" type="sibTrans" cxnId="{66F9C6B4-CE2E-004A-A8FF-28104ED0E3E7}">
      <dgm:prSet/>
      <dgm:spPr/>
      <dgm:t>
        <a:bodyPr/>
        <a:lstStyle/>
        <a:p>
          <a:endParaRPr lang="en-US"/>
        </a:p>
      </dgm:t>
    </dgm:pt>
    <dgm:pt modelId="{F8F1CFB6-9DC8-8440-B652-7C12FB3CC075}">
      <dgm:prSet phldrT="[Text]" custT="1"/>
      <dgm:spPr>
        <a:solidFill>
          <a:schemeClr val="accent5">
            <a:lumMod val="20000"/>
            <a:lumOff val="80000"/>
            <a:alpha val="90000"/>
          </a:schemeClr>
        </a:solidFill>
        <a:ln w="19050">
          <a:solidFill>
            <a:schemeClr val="accent5">
              <a:lumMod val="40000"/>
              <a:lumOff val="60000"/>
              <a:alpha val="90000"/>
            </a:schemeClr>
          </a:solidFill>
        </a:ln>
      </dgm:spPr>
      <dgm:t>
        <a:bodyPr/>
        <a:lstStyle/>
        <a:p>
          <a:pPr marL="91440" lvl="1" indent="-91440" algn="l" defTabSz="533400">
            <a:lnSpc>
              <a:spcPct val="100000"/>
            </a:lnSpc>
            <a:spcBef>
              <a:spcPct val="0"/>
            </a:spcBef>
            <a:spcAft>
              <a:spcPts val="600"/>
            </a:spcAft>
            <a:buChar char="•"/>
          </a:pPr>
          <a:r>
            <a:rPr lang="en-US" sz="1200" b="0" kern="1200" dirty="0"/>
            <a:t>S2: The EEG features lead the target (-50 </a:t>
          </a:r>
          <a:r>
            <a:rPr lang="en-US" sz="1200" b="0" kern="1200" dirty="0" err="1"/>
            <a:t>ms</a:t>
          </a:r>
          <a:r>
            <a:rPr lang="en-US" sz="1200" b="0" kern="1200" dirty="0"/>
            <a:t>).</a:t>
          </a:r>
          <a:endParaRPr lang="en-US" sz="1200" b="0" kern="1200" dirty="0">
            <a:solidFill>
              <a:prstClr val="black">
                <a:hueOff val="0"/>
                <a:satOff val="0"/>
                <a:lumOff val="0"/>
                <a:alphaOff val="0"/>
              </a:prstClr>
            </a:solidFill>
            <a:latin typeface="Arial"/>
            <a:ea typeface="+mn-ea"/>
            <a:cs typeface="+mn-cs"/>
          </a:endParaRPr>
        </a:p>
      </dgm:t>
    </dgm:pt>
    <dgm:pt modelId="{40FCAA0B-3974-A945-ADCF-2CFE832B9DD8}" type="parTrans" cxnId="{A3CF18B8-7863-3A4B-A46E-D6906A3FF1AF}">
      <dgm:prSet/>
      <dgm:spPr/>
      <dgm:t>
        <a:bodyPr/>
        <a:lstStyle/>
        <a:p>
          <a:endParaRPr lang="en-US"/>
        </a:p>
      </dgm:t>
    </dgm:pt>
    <dgm:pt modelId="{E6695260-C925-F044-832C-F675CCF4D63B}" type="sibTrans" cxnId="{A3CF18B8-7863-3A4B-A46E-D6906A3FF1AF}">
      <dgm:prSet/>
      <dgm:spPr/>
      <dgm:t>
        <a:bodyPr/>
        <a:lstStyle/>
        <a:p>
          <a:endParaRPr lang="en-US"/>
        </a:p>
      </dgm:t>
    </dgm:pt>
    <dgm:pt modelId="{DC6529C7-F313-9845-B73C-61ECD7D4C71E}">
      <dgm:prSet custT="1"/>
      <dgm:spPr>
        <a:solidFill>
          <a:schemeClr val="accent3">
            <a:lumMod val="50000"/>
          </a:schemeClr>
        </a:solidFill>
      </dgm:spPr>
      <dgm:t>
        <a:bodyPr/>
        <a:lstStyle/>
        <a:p>
          <a:pPr marL="91440" indent="-91440">
            <a:lnSpc>
              <a:spcPct val="100000"/>
            </a:lnSpc>
            <a:spcAft>
              <a:spcPts val="0"/>
            </a:spcAft>
          </a:pPr>
          <a:r>
            <a:rPr lang="en-US" sz="1200" kern="1200" dirty="0"/>
            <a:t>Vertical</a:t>
          </a:r>
        </a:p>
        <a:p>
          <a:pPr marL="91440" indent="-91440">
            <a:lnSpc>
              <a:spcPct val="100000"/>
            </a:lnSpc>
            <a:spcAft>
              <a:spcPts val="0"/>
            </a:spcAft>
          </a:pPr>
          <a:r>
            <a:rPr lang="en-US" sz="1200" kern="1200" dirty="0"/>
            <a:t>Pursuit</a:t>
          </a:r>
          <a:endParaRPr lang="en-US" sz="1200" kern="1200" dirty="0">
            <a:solidFill>
              <a:prstClr val="black">
                <a:hueOff val="0"/>
                <a:satOff val="0"/>
                <a:lumOff val="0"/>
                <a:alphaOff val="0"/>
              </a:prstClr>
            </a:solidFill>
            <a:latin typeface="Arial"/>
            <a:ea typeface="+mn-ea"/>
            <a:cs typeface="+mn-cs"/>
          </a:endParaRPr>
        </a:p>
      </dgm:t>
    </dgm:pt>
    <dgm:pt modelId="{A84DB065-5572-3C4F-BA7F-CA4DD17685D5}" type="parTrans" cxnId="{8AEB674E-168B-244A-A70A-33BF2D4A416E}">
      <dgm:prSet/>
      <dgm:spPr/>
      <dgm:t>
        <a:bodyPr/>
        <a:lstStyle/>
        <a:p>
          <a:endParaRPr lang="en-US"/>
        </a:p>
      </dgm:t>
    </dgm:pt>
    <dgm:pt modelId="{CB569F9C-98AE-B540-A0B5-20B395A10B6D}" type="sibTrans" cxnId="{8AEB674E-168B-244A-A70A-33BF2D4A416E}">
      <dgm:prSet/>
      <dgm:spPr/>
      <dgm:t>
        <a:bodyPr/>
        <a:lstStyle/>
        <a:p>
          <a:endParaRPr lang="en-US"/>
        </a:p>
      </dgm:t>
    </dgm:pt>
    <dgm:pt modelId="{44DB12C9-3646-6046-B0BF-1D9C7B8F3247}">
      <dgm:prSet phldrT="[Text]" custT="1"/>
      <dgm:spPr>
        <a:solidFill>
          <a:schemeClr val="accent3">
            <a:lumMod val="20000"/>
            <a:lumOff val="80000"/>
            <a:alpha val="90000"/>
          </a:schemeClr>
        </a:solidFill>
        <a:ln w="19050">
          <a:solidFill>
            <a:srgbClr val="00B050">
              <a:alpha val="90000"/>
            </a:srgbClr>
          </a:solidFill>
        </a:ln>
      </dgm:spPr>
      <dgm:t>
        <a:bodyPr lIns="91440" tIns="0" rIns="91440" bIns="0"/>
        <a:lstStyle/>
        <a:p>
          <a:r>
            <a:rPr lang="en-US" sz="1200" dirty="0"/>
            <a:t>EEG features lag the target </a:t>
          </a:r>
          <a:r>
            <a:rPr lang="en-US" sz="1200" b="0" dirty="0"/>
            <a:t>(S1: 40 </a:t>
          </a:r>
          <a:r>
            <a:rPr lang="en-US" sz="1200" b="0" dirty="0" err="1"/>
            <a:t>ms</a:t>
          </a:r>
          <a:r>
            <a:rPr lang="en-US" sz="1200" b="0" dirty="0"/>
            <a:t> | S2: 30 </a:t>
          </a:r>
          <a:r>
            <a:rPr lang="en-US" sz="1200" b="0" dirty="0" err="1"/>
            <a:t>ms</a:t>
          </a:r>
          <a:r>
            <a:rPr lang="en-US" sz="1200" b="0" dirty="0"/>
            <a:t>)</a:t>
          </a:r>
          <a:r>
            <a:rPr lang="en-US" sz="1200" dirty="0"/>
            <a:t>. </a:t>
          </a:r>
          <a:endParaRPr lang="en-US" sz="1200" dirty="0">
            <a:solidFill>
              <a:prstClr val="black">
                <a:hueOff val="0"/>
                <a:satOff val="0"/>
                <a:lumOff val="0"/>
                <a:alphaOff val="0"/>
              </a:prstClr>
            </a:solidFill>
            <a:latin typeface="Arial"/>
            <a:ea typeface="+mn-ea"/>
            <a:cs typeface="+mn-cs"/>
          </a:endParaRPr>
        </a:p>
      </dgm:t>
    </dgm:pt>
    <dgm:pt modelId="{32AADEB8-98AA-B941-85B6-86E52A7E4969}" type="parTrans" cxnId="{4BEF7666-6BEC-5346-A243-B5C50698CA7B}">
      <dgm:prSet/>
      <dgm:spPr/>
      <dgm:t>
        <a:bodyPr/>
        <a:lstStyle/>
        <a:p>
          <a:endParaRPr lang="en-US"/>
        </a:p>
      </dgm:t>
    </dgm:pt>
    <dgm:pt modelId="{0ADD4AA8-C35F-BA4D-A288-2174EC025AE0}" type="sibTrans" cxnId="{4BEF7666-6BEC-5346-A243-B5C50698CA7B}">
      <dgm:prSet/>
      <dgm:spPr/>
      <dgm:t>
        <a:bodyPr/>
        <a:lstStyle/>
        <a:p>
          <a:endParaRPr lang="en-US"/>
        </a:p>
      </dgm:t>
    </dgm:pt>
    <dgm:pt modelId="{8751C9FA-11DA-C942-95A8-8A1ED924693E}" type="pres">
      <dgm:prSet presAssocID="{2CC31DEB-A69D-974D-8C29-AA9D599195FA}" presName="Name0" presStyleCnt="0">
        <dgm:presLayoutVars>
          <dgm:dir/>
          <dgm:animLvl val="lvl"/>
          <dgm:resizeHandles val="exact"/>
        </dgm:presLayoutVars>
      </dgm:prSet>
      <dgm:spPr/>
    </dgm:pt>
    <dgm:pt modelId="{27072441-524C-FB44-A49F-0CCE80B17497}" type="pres">
      <dgm:prSet presAssocID="{2FB9B388-7FD7-694E-8F78-163B590DD1BE}" presName="linNode" presStyleCnt="0"/>
      <dgm:spPr/>
    </dgm:pt>
    <dgm:pt modelId="{7F0F44E2-95E0-F24C-9B2C-CF25EA6D0E93}" type="pres">
      <dgm:prSet presAssocID="{2FB9B388-7FD7-694E-8F78-163B590DD1BE}" presName="parentText" presStyleLbl="node1" presStyleIdx="0" presStyleCnt="4" custScaleX="284970" custScaleY="28797">
        <dgm:presLayoutVars>
          <dgm:chMax val="1"/>
          <dgm:bulletEnabled val="1"/>
        </dgm:presLayoutVars>
      </dgm:prSet>
      <dgm:spPr/>
    </dgm:pt>
    <dgm:pt modelId="{5C37A816-148D-1F40-926D-DB9E4DDD8C85}" type="pres">
      <dgm:prSet presAssocID="{2FB9B388-7FD7-694E-8F78-163B590DD1BE}" presName="descendantText" presStyleLbl="alignAccFollowNode1" presStyleIdx="0" presStyleCnt="4" custScaleX="630649" custScaleY="26400" custLinFactNeighborX="1048" custLinFactNeighborY="-7922">
        <dgm:presLayoutVars>
          <dgm:bulletEnabled val="1"/>
        </dgm:presLayoutVars>
      </dgm:prSet>
      <dgm:spPr/>
    </dgm:pt>
    <dgm:pt modelId="{43536AF4-2F26-004F-BFB2-43DD466750DB}" type="pres">
      <dgm:prSet presAssocID="{85733EB3-5B41-4542-B277-F814E46C4E40}" presName="sp" presStyleCnt="0"/>
      <dgm:spPr/>
    </dgm:pt>
    <dgm:pt modelId="{E4853EED-BAF6-344F-A1F0-EAB8AA683589}" type="pres">
      <dgm:prSet presAssocID="{1D65C449-F443-0D42-B7BE-3484493945B0}" presName="linNode" presStyleCnt="0"/>
      <dgm:spPr/>
    </dgm:pt>
    <dgm:pt modelId="{02372C6C-2BF9-0647-AB04-884E72D9DEA7}" type="pres">
      <dgm:prSet presAssocID="{1D65C449-F443-0D42-B7BE-3484493945B0}" presName="parentText" presStyleLbl="node1" presStyleIdx="1" presStyleCnt="4" custScaleX="293204" custScaleY="30491">
        <dgm:presLayoutVars>
          <dgm:chMax val="1"/>
          <dgm:bulletEnabled val="1"/>
        </dgm:presLayoutVars>
      </dgm:prSet>
      <dgm:spPr/>
    </dgm:pt>
    <dgm:pt modelId="{D9F8AE76-7549-8C43-B50F-4A226302FFD8}" type="pres">
      <dgm:prSet presAssocID="{1D65C449-F443-0D42-B7BE-3484493945B0}" presName="descendantText" presStyleLbl="alignAccFollowNode1" presStyleIdx="1" presStyleCnt="4" custScaleX="638861" custScaleY="30080" custLinFactNeighborX="73653" custLinFactNeighborY="-1708">
        <dgm:presLayoutVars>
          <dgm:bulletEnabled val="1"/>
        </dgm:presLayoutVars>
      </dgm:prSet>
      <dgm:spPr/>
    </dgm:pt>
    <dgm:pt modelId="{59512AE1-BDCD-A14E-B40B-62EE689B002E}" type="pres">
      <dgm:prSet presAssocID="{5D838F78-2A4F-BC42-90FB-3F0CA1581562}" presName="sp" presStyleCnt="0"/>
      <dgm:spPr/>
    </dgm:pt>
    <dgm:pt modelId="{DEC61455-4452-BA47-A6FB-782F94BED346}" type="pres">
      <dgm:prSet presAssocID="{8424B460-9140-9649-A437-3E6ADAB0EF81}" presName="linNode" presStyleCnt="0"/>
      <dgm:spPr/>
    </dgm:pt>
    <dgm:pt modelId="{2A174DCC-7AA5-F84D-A790-AD3F1DC5FABC}" type="pres">
      <dgm:prSet presAssocID="{8424B460-9140-9649-A437-3E6ADAB0EF81}" presName="parentText" presStyleLbl="node1" presStyleIdx="2" presStyleCnt="4" custScaleX="293204" custScaleY="29165">
        <dgm:presLayoutVars>
          <dgm:chMax val="1"/>
          <dgm:bulletEnabled val="1"/>
        </dgm:presLayoutVars>
      </dgm:prSet>
      <dgm:spPr/>
    </dgm:pt>
    <dgm:pt modelId="{02E6D0FB-AA4B-B643-8FCE-033FC4CBBE9B}" type="pres">
      <dgm:prSet presAssocID="{8424B460-9140-9649-A437-3E6ADAB0EF81}" presName="descendantText" presStyleLbl="alignAccFollowNode1" presStyleIdx="2" presStyleCnt="4" custScaleX="652245" custScaleY="25879" custLinFactNeighborX="207" custLinFactNeighborY="-3310">
        <dgm:presLayoutVars>
          <dgm:bulletEnabled val="1"/>
        </dgm:presLayoutVars>
      </dgm:prSet>
      <dgm:spPr/>
    </dgm:pt>
    <dgm:pt modelId="{B369EACB-A005-9E4A-B9CA-3A668B67FFC1}" type="pres">
      <dgm:prSet presAssocID="{DCB01534-F760-DC46-8245-1CEB13F3B517}" presName="sp" presStyleCnt="0"/>
      <dgm:spPr/>
    </dgm:pt>
    <dgm:pt modelId="{FAE2053C-0086-724E-A5CF-A1523E47A201}" type="pres">
      <dgm:prSet presAssocID="{DC6529C7-F313-9845-B73C-61ECD7D4C71E}" presName="linNode" presStyleCnt="0"/>
      <dgm:spPr/>
    </dgm:pt>
    <dgm:pt modelId="{001BE1EA-F2D1-564F-8575-CD04FF07E552}" type="pres">
      <dgm:prSet presAssocID="{DC6529C7-F313-9845-B73C-61ECD7D4C71E}" presName="parentText" presStyleLbl="node1" presStyleIdx="3" presStyleCnt="4" custScaleX="293204" custScaleY="29659">
        <dgm:presLayoutVars>
          <dgm:chMax val="1"/>
          <dgm:bulletEnabled val="1"/>
        </dgm:presLayoutVars>
      </dgm:prSet>
      <dgm:spPr/>
    </dgm:pt>
    <dgm:pt modelId="{3C701B28-5592-384C-BD9F-C1E380012F84}" type="pres">
      <dgm:prSet presAssocID="{DC6529C7-F313-9845-B73C-61ECD7D4C71E}" presName="descendantText" presStyleLbl="alignAccFollowNode1" presStyleIdx="3" presStyleCnt="4" custScaleX="638861" custScaleY="27038" custLinFactNeighborX="272" custLinFactNeighborY="-4230">
        <dgm:presLayoutVars>
          <dgm:bulletEnabled val="1"/>
        </dgm:presLayoutVars>
      </dgm:prSet>
      <dgm:spPr/>
    </dgm:pt>
  </dgm:ptLst>
  <dgm:cxnLst>
    <dgm:cxn modelId="{01BA3711-8CF2-AA46-88C6-43B1B3EB475C}" srcId="{2FB9B388-7FD7-694E-8F78-163B590DD1BE}" destId="{B843E4C1-DE92-CC47-AD79-DFB378CA4BF5}" srcOrd="0" destOrd="0" parTransId="{12A01810-8456-9E49-9A72-153BF1447097}" sibTransId="{6F1B1921-9B13-F24B-B9B5-45B380F30A52}"/>
    <dgm:cxn modelId="{B9A4E13E-9431-C54B-B8F7-549AEDCF7C6E}" type="presOf" srcId="{2CC31DEB-A69D-974D-8C29-AA9D599195FA}" destId="{8751C9FA-11DA-C942-95A8-8A1ED924693E}" srcOrd="0" destOrd="0" presId="urn:microsoft.com/office/officeart/2005/8/layout/vList5"/>
    <dgm:cxn modelId="{70B35A47-E19F-5646-8275-F4F3F11FCED3}" type="presOf" srcId="{44DB12C9-3646-6046-B0BF-1D9C7B8F3247}" destId="{3C701B28-5592-384C-BD9F-C1E380012F84}" srcOrd="0" destOrd="0" presId="urn:microsoft.com/office/officeart/2005/8/layout/vList5"/>
    <dgm:cxn modelId="{8AEB674E-168B-244A-A70A-33BF2D4A416E}" srcId="{2CC31DEB-A69D-974D-8C29-AA9D599195FA}" destId="{DC6529C7-F313-9845-B73C-61ECD7D4C71E}" srcOrd="3" destOrd="0" parTransId="{A84DB065-5572-3C4F-BA7F-CA4DD17685D5}" sibTransId="{CB569F9C-98AE-B540-A0B5-20B395A10B6D}"/>
    <dgm:cxn modelId="{23DF6657-58F9-1544-A5AE-42341CF15A33}" type="presOf" srcId="{1D65C449-F443-0D42-B7BE-3484493945B0}" destId="{02372C6C-2BF9-0647-AB04-884E72D9DEA7}" srcOrd="0" destOrd="0" presId="urn:microsoft.com/office/officeart/2005/8/layout/vList5"/>
    <dgm:cxn modelId="{196A2C5F-CE15-C84E-AA04-54038AE6718B}" type="presOf" srcId="{2FB9B388-7FD7-694E-8F78-163B590DD1BE}" destId="{7F0F44E2-95E0-F24C-9B2C-CF25EA6D0E93}" srcOrd="0" destOrd="0" presId="urn:microsoft.com/office/officeart/2005/8/layout/vList5"/>
    <dgm:cxn modelId="{ADA1A963-9FB1-4849-9B5C-B32B74862C07}" type="presOf" srcId="{B843E4C1-DE92-CC47-AD79-DFB378CA4BF5}" destId="{5C37A816-148D-1F40-926D-DB9E4DDD8C85}" srcOrd="0" destOrd="0" presId="urn:microsoft.com/office/officeart/2005/8/layout/vList5"/>
    <dgm:cxn modelId="{4BEF7666-6BEC-5346-A243-B5C50698CA7B}" srcId="{DC6529C7-F313-9845-B73C-61ECD7D4C71E}" destId="{44DB12C9-3646-6046-B0BF-1D9C7B8F3247}" srcOrd="0" destOrd="0" parTransId="{32AADEB8-98AA-B941-85B6-86E52A7E4969}" sibTransId="{0ADD4AA8-C35F-BA4D-A288-2174EC025AE0}"/>
    <dgm:cxn modelId="{C4FCBB72-138D-A142-9C29-D8CD643616F4}" srcId="{2CC31DEB-A69D-974D-8C29-AA9D599195FA}" destId="{1D65C449-F443-0D42-B7BE-3484493945B0}" srcOrd="1" destOrd="0" parTransId="{E51395D3-429F-C647-8858-D5148FBD294D}" sibTransId="{5D838F78-2A4F-BC42-90FB-3F0CA1581562}"/>
    <dgm:cxn modelId="{FEA0F27C-0677-FB43-9177-A9ECF633A10A}" type="presOf" srcId="{F8F1CFB6-9DC8-8440-B652-7C12FB3CC075}" destId="{D9F8AE76-7549-8C43-B50F-4A226302FFD8}" srcOrd="0" destOrd="1" presId="urn:microsoft.com/office/officeart/2005/8/layout/vList5"/>
    <dgm:cxn modelId="{AF532C8D-E106-0F44-BE84-C6D0DD613B74}" type="presOf" srcId="{8424B460-9140-9649-A437-3E6ADAB0EF81}" destId="{2A174DCC-7AA5-F84D-A790-AD3F1DC5FABC}" srcOrd="0" destOrd="0" presId="urn:microsoft.com/office/officeart/2005/8/layout/vList5"/>
    <dgm:cxn modelId="{AEA2109E-431A-734E-9672-FC0AFE1E36A9}" srcId="{2CC31DEB-A69D-974D-8C29-AA9D599195FA}" destId="{2FB9B388-7FD7-694E-8F78-163B590DD1BE}" srcOrd="0" destOrd="0" parTransId="{9DE287FC-2417-4446-B994-C4D2ABA53B37}" sibTransId="{85733EB3-5B41-4542-B277-F814E46C4E40}"/>
    <dgm:cxn modelId="{0637609F-BBE1-6843-8E57-99FE7E7083FF}" srcId="{2CC31DEB-A69D-974D-8C29-AA9D599195FA}" destId="{8424B460-9140-9649-A437-3E6ADAB0EF81}" srcOrd="2" destOrd="0" parTransId="{155EA746-A5D4-9C41-81EC-79FF9E0B8B82}" sibTransId="{DCB01534-F760-DC46-8245-1CEB13F3B517}"/>
    <dgm:cxn modelId="{66F9C6B4-CE2E-004A-A8FF-28104ED0E3E7}" srcId="{8424B460-9140-9649-A437-3E6ADAB0EF81}" destId="{1F98F3A5-677B-7B4F-A8C2-1FA6FE63DD36}" srcOrd="0" destOrd="0" parTransId="{AAB75B6E-A905-F94F-A571-409D243F4098}" sibTransId="{92752442-D0B7-2C40-9E05-7309C754F99F}"/>
    <dgm:cxn modelId="{A3CF18B8-7863-3A4B-A46E-D6906A3FF1AF}" srcId="{1D65C449-F443-0D42-B7BE-3484493945B0}" destId="{F8F1CFB6-9DC8-8440-B652-7C12FB3CC075}" srcOrd="1" destOrd="0" parTransId="{40FCAA0B-3974-A945-ADCF-2CFE832B9DD8}" sibTransId="{E6695260-C925-F044-832C-F675CCF4D63B}"/>
    <dgm:cxn modelId="{472BB5C4-05CB-DE49-B6D0-82857004D923}" type="presOf" srcId="{9BF198A9-AE6C-5344-8E4E-F3AFE1AE0866}" destId="{D9F8AE76-7549-8C43-B50F-4A226302FFD8}" srcOrd="0" destOrd="0" presId="urn:microsoft.com/office/officeart/2005/8/layout/vList5"/>
    <dgm:cxn modelId="{B74FAFD7-8E29-8C49-A86A-EDEC48C3EEA7}" srcId="{1D65C449-F443-0D42-B7BE-3484493945B0}" destId="{9BF198A9-AE6C-5344-8E4E-F3AFE1AE0866}" srcOrd="0" destOrd="0" parTransId="{9E2441D4-3E37-C640-9D15-FB1058790DB6}" sibTransId="{3FD9B363-B341-EC42-BA43-B38913963433}"/>
    <dgm:cxn modelId="{1B7C16FC-6799-D340-89CD-D5600E4BCEAB}" type="presOf" srcId="{DC6529C7-F313-9845-B73C-61ECD7D4C71E}" destId="{001BE1EA-F2D1-564F-8575-CD04FF07E552}" srcOrd="0" destOrd="0" presId="urn:microsoft.com/office/officeart/2005/8/layout/vList5"/>
    <dgm:cxn modelId="{311F54FD-2127-294B-A6DC-F229B68A2CFA}" type="presOf" srcId="{1F98F3A5-677B-7B4F-A8C2-1FA6FE63DD36}" destId="{02E6D0FB-AA4B-B643-8FCE-033FC4CBBE9B}" srcOrd="0" destOrd="0" presId="urn:microsoft.com/office/officeart/2005/8/layout/vList5"/>
    <dgm:cxn modelId="{8D9EDC7D-5EE4-BC4F-AF54-00B8EA0EC5E9}" type="presParOf" srcId="{8751C9FA-11DA-C942-95A8-8A1ED924693E}" destId="{27072441-524C-FB44-A49F-0CCE80B17497}" srcOrd="0" destOrd="0" presId="urn:microsoft.com/office/officeart/2005/8/layout/vList5"/>
    <dgm:cxn modelId="{D7D811B1-F84C-7143-B78C-036AF2C65565}" type="presParOf" srcId="{27072441-524C-FB44-A49F-0CCE80B17497}" destId="{7F0F44E2-95E0-F24C-9B2C-CF25EA6D0E93}" srcOrd="0" destOrd="0" presId="urn:microsoft.com/office/officeart/2005/8/layout/vList5"/>
    <dgm:cxn modelId="{D74D879D-920D-3544-8A8D-5D81F928F4BF}" type="presParOf" srcId="{27072441-524C-FB44-A49F-0CCE80B17497}" destId="{5C37A816-148D-1F40-926D-DB9E4DDD8C85}" srcOrd="1" destOrd="0" presId="urn:microsoft.com/office/officeart/2005/8/layout/vList5"/>
    <dgm:cxn modelId="{6722A77B-A680-1245-8CB3-DCFB0D0980C5}" type="presParOf" srcId="{8751C9FA-11DA-C942-95A8-8A1ED924693E}" destId="{43536AF4-2F26-004F-BFB2-43DD466750DB}" srcOrd="1" destOrd="0" presId="urn:microsoft.com/office/officeart/2005/8/layout/vList5"/>
    <dgm:cxn modelId="{A7581A78-4DD7-DD4B-95F1-D514AD236A16}" type="presParOf" srcId="{8751C9FA-11DA-C942-95A8-8A1ED924693E}" destId="{E4853EED-BAF6-344F-A1F0-EAB8AA683589}" srcOrd="2" destOrd="0" presId="urn:microsoft.com/office/officeart/2005/8/layout/vList5"/>
    <dgm:cxn modelId="{6B189461-B27C-AC46-ACAA-A3C9F070EA77}" type="presParOf" srcId="{E4853EED-BAF6-344F-A1F0-EAB8AA683589}" destId="{02372C6C-2BF9-0647-AB04-884E72D9DEA7}" srcOrd="0" destOrd="0" presId="urn:microsoft.com/office/officeart/2005/8/layout/vList5"/>
    <dgm:cxn modelId="{4E03EA62-889B-E14C-8707-5C23D7E2C6D2}" type="presParOf" srcId="{E4853EED-BAF6-344F-A1F0-EAB8AA683589}" destId="{D9F8AE76-7549-8C43-B50F-4A226302FFD8}" srcOrd="1" destOrd="0" presId="urn:microsoft.com/office/officeart/2005/8/layout/vList5"/>
    <dgm:cxn modelId="{682D29C4-B51E-8543-BACF-FDF6DAB6D58A}" type="presParOf" srcId="{8751C9FA-11DA-C942-95A8-8A1ED924693E}" destId="{59512AE1-BDCD-A14E-B40B-62EE689B002E}" srcOrd="3" destOrd="0" presId="urn:microsoft.com/office/officeart/2005/8/layout/vList5"/>
    <dgm:cxn modelId="{4C086333-3549-9744-BB6C-F517E340D020}" type="presParOf" srcId="{8751C9FA-11DA-C942-95A8-8A1ED924693E}" destId="{DEC61455-4452-BA47-A6FB-782F94BED346}" srcOrd="4" destOrd="0" presId="urn:microsoft.com/office/officeart/2005/8/layout/vList5"/>
    <dgm:cxn modelId="{B003DF20-D18A-C74C-BAF6-65F5F92CAD98}" type="presParOf" srcId="{DEC61455-4452-BA47-A6FB-782F94BED346}" destId="{2A174DCC-7AA5-F84D-A790-AD3F1DC5FABC}" srcOrd="0" destOrd="0" presId="urn:microsoft.com/office/officeart/2005/8/layout/vList5"/>
    <dgm:cxn modelId="{CA33E9C0-456C-7C48-9602-B19D46D80444}" type="presParOf" srcId="{DEC61455-4452-BA47-A6FB-782F94BED346}" destId="{02E6D0FB-AA4B-B643-8FCE-033FC4CBBE9B}" srcOrd="1" destOrd="0" presId="urn:microsoft.com/office/officeart/2005/8/layout/vList5"/>
    <dgm:cxn modelId="{E056ECCB-3DA9-6847-8A11-044683FC6DE8}" type="presParOf" srcId="{8751C9FA-11DA-C942-95A8-8A1ED924693E}" destId="{B369EACB-A005-9E4A-B9CA-3A668B67FFC1}" srcOrd="5" destOrd="0" presId="urn:microsoft.com/office/officeart/2005/8/layout/vList5"/>
    <dgm:cxn modelId="{45BD1328-1252-0D4C-9055-65E35D8BE066}" type="presParOf" srcId="{8751C9FA-11DA-C942-95A8-8A1ED924693E}" destId="{FAE2053C-0086-724E-A5CF-A1523E47A201}" srcOrd="6" destOrd="0" presId="urn:microsoft.com/office/officeart/2005/8/layout/vList5"/>
    <dgm:cxn modelId="{98F3C56C-897D-AE48-B72E-3FEB80F81519}" type="presParOf" srcId="{FAE2053C-0086-724E-A5CF-A1523E47A201}" destId="{001BE1EA-F2D1-564F-8575-CD04FF07E552}" srcOrd="0" destOrd="0" presId="urn:microsoft.com/office/officeart/2005/8/layout/vList5"/>
    <dgm:cxn modelId="{74A786E6-AD1A-F74C-BD33-E4999DD11C66}" type="presParOf" srcId="{FAE2053C-0086-724E-A5CF-A1523E47A201}" destId="{3C701B28-5592-384C-BD9F-C1E380012F84}"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C31DEB-A69D-974D-8C29-AA9D599195FA}" type="doc">
      <dgm:prSet loTypeId="urn:microsoft.com/office/officeart/2005/8/layout/vList5" loCatId="" qsTypeId="urn:microsoft.com/office/officeart/2005/8/quickstyle/simple1" qsCatId="simple" csTypeId="urn:microsoft.com/office/officeart/2005/8/colors/accent1_2" csCatId="accent1" phldr="1"/>
      <dgm:spPr/>
      <dgm:t>
        <a:bodyPr/>
        <a:lstStyle/>
        <a:p>
          <a:endParaRPr lang="en-US"/>
        </a:p>
      </dgm:t>
    </dgm:pt>
    <dgm:pt modelId="{2FB9B388-7FD7-694E-8F78-163B590DD1BE}">
      <dgm:prSet phldrT="[Text]" custT="1"/>
      <dgm:spPr/>
      <dgm:t>
        <a:bodyPr/>
        <a:lstStyle/>
        <a:p>
          <a:r>
            <a:rPr lang="en-US" sz="1200" b="1" dirty="0"/>
            <a:t>RDWT−Filter</a:t>
          </a:r>
        </a:p>
      </dgm:t>
    </dgm:pt>
    <dgm:pt modelId="{9DE287FC-2417-4446-B994-C4D2ABA53B37}" type="parTrans" cxnId="{AEA2109E-431A-734E-9672-FC0AFE1E36A9}">
      <dgm:prSet/>
      <dgm:spPr/>
      <dgm:t>
        <a:bodyPr/>
        <a:lstStyle/>
        <a:p>
          <a:endParaRPr lang="en-US"/>
        </a:p>
      </dgm:t>
    </dgm:pt>
    <dgm:pt modelId="{85733EB3-5B41-4542-B277-F814E46C4E40}" type="sibTrans" cxnId="{AEA2109E-431A-734E-9672-FC0AFE1E36A9}">
      <dgm:prSet/>
      <dgm:spPr/>
      <dgm:t>
        <a:bodyPr/>
        <a:lstStyle/>
        <a:p>
          <a:endParaRPr lang="en-US"/>
        </a:p>
      </dgm:t>
    </dgm:pt>
    <dgm:pt modelId="{B843E4C1-DE92-CC47-AD79-DFB378CA4BF5}">
      <dgm:prSet phldrT="[Text]" custT="1"/>
      <dgm:spPr/>
      <dgm:t>
        <a:bodyPr lIns="91440" tIns="0" rIns="91440" bIns="0"/>
        <a:lstStyle/>
        <a:p>
          <a:pPr marL="91440" indent="-91440">
            <a:lnSpc>
              <a:spcPct val="100000"/>
            </a:lnSpc>
            <a:spcAft>
              <a:spcPts val="600"/>
            </a:spcAft>
          </a:pPr>
          <a:r>
            <a:rPr lang="en-US" sz="1200" kern="1200" dirty="0"/>
            <a:t>Trainable RDWT-filtering improved EEG-based ocular-trajectory prediction (M0 outperformed).</a:t>
          </a:r>
        </a:p>
      </dgm:t>
    </dgm:pt>
    <dgm:pt modelId="{12A01810-8456-9E49-9A72-153BF1447097}" type="parTrans" cxnId="{01BA3711-8CF2-AA46-88C6-43B1B3EB475C}">
      <dgm:prSet/>
      <dgm:spPr/>
      <dgm:t>
        <a:bodyPr/>
        <a:lstStyle/>
        <a:p>
          <a:endParaRPr lang="en-US"/>
        </a:p>
      </dgm:t>
    </dgm:pt>
    <dgm:pt modelId="{6F1B1921-9B13-F24B-B9B5-45B380F30A52}" type="sibTrans" cxnId="{01BA3711-8CF2-AA46-88C6-43B1B3EB475C}">
      <dgm:prSet/>
      <dgm:spPr/>
      <dgm:t>
        <a:bodyPr/>
        <a:lstStyle/>
        <a:p>
          <a:endParaRPr lang="en-US"/>
        </a:p>
      </dgm:t>
    </dgm:pt>
    <dgm:pt modelId="{1D65C449-F443-0D42-B7BE-3484493945B0}">
      <dgm:prSet custT="1"/>
      <dgm:spPr/>
      <dgm:t>
        <a:bodyPr/>
        <a:lstStyle/>
        <a:p>
          <a:r>
            <a:rPr lang="en-US" sz="1200" b="1" dirty="0"/>
            <a:t>DTW−Metrics</a:t>
          </a:r>
        </a:p>
      </dgm:t>
    </dgm:pt>
    <dgm:pt modelId="{E51395D3-429F-C647-8858-D5148FBD294D}" type="parTrans" cxnId="{C4FCBB72-138D-A142-9C29-D8CD643616F4}">
      <dgm:prSet/>
      <dgm:spPr/>
      <dgm:t>
        <a:bodyPr/>
        <a:lstStyle/>
        <a:p>
          <a:endParaRPr lang="en-US"/>
        </a:p>
      </dgm:t>
    </dgm:pt>
    <dgm:pt modelId="{5D838F78-2A4F-BC42-90FB-3F0CA1581562}" type="sibTrans" cxnId="{C4FCBB72-138D-A142-9C29-D8CD643616F4}">
      <dgm:prSet/>
      <dgm:spPr/>
      <dgm:t>
        <a:bodyPr/>
        <a:lstStyle/>
        <a:p>
          <a:endParaRPr lang="en-US"/>
        </a:p>
      </dgm:t>
    </dgm:pt>
    <dgm:pt modelId="{9BF198A9-AE6C-5344-8E4E-F3AFE1AE0866}">
      <dgm:prSet phldrT="[Text]" custT="1"/>
      <dgm:spPr/>
      <dgm:t>
        <a:bodyPr lIns="91440" tIns="0" rIns="91440" bIns="0"/>
        <a:lstStyle/>
        <a:p>
          <a:pPr marL="91440" lvl="1" indent="-91440" algn="l" defTabSz="533400">
            <a:lnSpc>
              <a:spcPct val="100000"/>
            </a:lnSpc>
            <a:spcBef>
              <a:spcPct val="0"/>
            </a:spcBef>
            <a:spcAft>
              <a:spcPts val="600"/>
            </a:spcAft>
            <a:buChar char="•"/>
          </a:pPr>
          <a:r>
            <a:rPr lang="en-US" sz="1200" kern="1200" dirty="0"/>
            <a:t>Supporting its use as a quantitative temporal metric</a:t>
          </a:r>
          <a:r>
            <a:rPr lang="en-US" sz="1200" kern="1200" dirty="0">
              <a:solidFill>
                <a:prstClr val="black">
                  <a:hueOff val="0"/>
                  <a:satOff val="0"/>
                  <a:lumOff val="0"/>
                  <a:alphaOff val="0"/>
                </a:prstClr>
              </a:solidFill>
              <a:latin typeface="Arial"/>
              <a:ea typeface="+mn-ea"/>
              <a:cs typeface="+mn-cs"/>
            </a:rPr>
            <a:t>.</a:t>
          </a:r>
        </a:p>
      </dgm:t>
    </dgm:pt>
    <dgm:pt modelId="{9E2441D4-3E37-C640-9D15-FB1058790DB6}" type="parTrans" cxnId="{B74FAFD7-8E29-8C49-A86A-EDEC48C3EEA7}">
      <dgm:prSet/>
      <dgm:spPr/>
      <dgm:t>
        <a:bodyPr/>
        <a:lstStyle/>
        <a:p>
          <a:endParaRPr lang="en-US"/>
        </a:p>
      </dgm:t>
    </dgm:pt>
    <dgm:pt modelId="{3FD9B363-B341-EC42-BA43-B38913963433}" type="sibTrans" cxnId="{B74FAFD7-8E29-8C49-A86A-EDEC48C3EEA7}">
      <dgm:prSet/>
      <dgm:spPr/>
      <dgm:t>
        <a:bodyPr/>
        <a:lstStyle/>
        <a:p>
          <a:endParaRPr lang="en-US"/>
        </a:p>
      </dgm:t>
    </dgm:pt>
    <dgm:pt modelId="{8424B460-9140-9649-A437-3E6ADAB0EF81}">
      <dgm:prSet/>
      <dgm:spPr/>
      <dgm:t>
        <a:bodyPr/>
        <a:lstStyle/>
        <a:p>
          <a:r>
            <a:rPr lang="en-US" b="1" dirty="0"/>
            <a:t>Pursuit</a:t>
          </a:r>
        </a:p>
      </dgm:t>
    </dgm:pt>
    <dgm:pt modelId="{155EA746-A5D4-9C41-81EC-79FF9E0B8B82}" type="parTrans" cxnId="{0637609F-BBE1-6843-8E57-99FE7E7083FF}">
      <dgm:prSet/>
      <dgm:spPr/>
      <dgm:t>
        <a:bodyPr/>
        <a:lstStyle/>
        <a:p>
          <a:endParaRPr lang="en-US"/>
        </a:p>
      </dgm:t>
    </dgm:pt>
    <dgm:pt modelId="{DCB01534-F760-DC46-8245-1CEB13F3B517}" type="sibTrans" cxnId="{0637609F-BBE1-6843-8E57-99FE7E7083FF}">
      <dgm:prSet/>
      <dgm:spPr/>
      <dgm:t>
        <a:bodyPr/>
        <a:lstStyle/>
        <a:p>
          <a:endParaRPr lang="en-US"/>
        </a:p>
      </dgm:t>
    </dgm:pt>
    <dgm:pt modelId="{1F98F3A5-677B-7B4F-A8C2-1FA6FE63DD36}">
      <dgm:prSet phldrT="[Text]" custT="1"/>
      <dgm:spPr/>
      <dgm:t>
        <a:bodyPr lIns="91440" tIns="0" rIns="91440" bIns="0"/>
        <a:lstStyle/>
        <a:p>
          <a:pPr marL="91440" indent="-91440">
            <a:lnSpc>
              <a:spcPct val="100000"/>
            </a:lnSpc>
            <a:spcAft>
              <a:spcPts val="600"/>
            </a:spcAft>
          </a:pPr>
          <a:r>
            <a:rPr lang="en-US" sz="1200" kern="1200" dirty="0"/>
            <a:t>Stronger correlation (~0.6–0.7) and Consistent EEG lag → </a:t>
          </a:r>
          <a:r>
            <a:rPr lang="en-US" sz="1200" b="0" kern="1200" dirty="0"/>
            <a:t>Reactive Response.</a:t>
          </a:r>
          <a:endParaRPr lang="en-US" sz="1200" b="0" kern="1200" dirty="0">
            <a:solidFill>
              <a:prstClr val="black">
                <a:hueOff val="0"/>
                <a:satOff val="0"/>
                <a:lumOff val="0"/>
                <a:alphaOff val="0"/>
              </a:prstClr>
            </a:solidFill>
            <a:latin typeface="Arial"/>
            <a:ea typeface="+mn-ea"/>
            <a:cs typeface="+mn-cs"/>
          </a:endParaRPr>
        </a:p>
      </dgm:t>
    </dgm:pt>
    <dgm:pt modelId="{AAB75B6E-A905-F94F-A571-409D243F4098}" type="parTrans" cxnId="{66F9C6B4-CE2E-004A-A8FF-28104ED0E3E7}">
      <dgm:prSet/>
      <dgm:spPr/>
      <dgm:t>
        <a:bodyPr/>
        <a:lstStyle/>
        <a:p>
          <a:endParaRPr lang="en-US"/>
        </a:p>
      </dgm:t>
    </dgm:pt>
    <dgm:pt modelId="{92752442-D0B7-2C40-9E05-7309C754F99F}" type="sibTrans" cxnId="{66F9C6B4-CE2E-004A-A8FF-28104ED0E3E7}">
      <dgm:prSet/>
      <dgm:spPr/>
      <dgm:t>
        <a:bodyPr/>
        <a:lstStyle/>
        <a:p>
          <a:endParaRPr lang="en-US"/>
        </a:p>
      </dgm:t>
    </dgm:pt>
    <dgm:pt modelId="{252490D3-A4EB-AF4C-970A-492057C79D22}">
      <dgm:prSet/>
      <dgm:spPr/>
      <dgm:t>
        <a:bodyPr/>
        <a:lstStyle/>
        <a:p>
          <a:r>
            <a:rPr lang="en-US" b="1" dirty="0"/>
            <a:t>Framework</a:t>
          </a:r>
        </a:p>
      </dgm:t>
    </dgm:pt>
    <dgm:pt modelId="{014355EC-C766-A94D-92C5-A56CB7A77ABB}" type="parTrans" cxnId="{F3AFBBCE-4681-3048-A865-68F739A3EB9E}">
      <dgm:prSet/>
      <dgm:spPr/>
      <dgm:t>
        <a:bodyPr/>
        <a:lstStyle/>
        <a:p>
          <a:endParaRPr lang="en-US"/>
        </a:p>
      </dgm:t>
    </dgm:pt>
    <dgm:pt modelId="{C75A07DB-61A7-4D4E-964B-90D34C382442}" type="sibTrans" cxnId="{F3AFBBCE-4681-3048-A865-68F739A3EB9E}">
      <dgm:prSet/>
      <dgm:spPr/>
      <dgm:t>
        <a:bodyPr/>
        <a:lstStyle/>
        <a:p>
          <a:endParaRPr lang="en-US"/>
        </a:p>
      </dgm:t>
    </dgm:pt>
    <dgm:pt modelId="{946E9849-3195-0C44-BFFF-CB77540C4844}">
      <dgm:prSet phldrT="[Text]" custT="1"/>
      <dgm:spPr/>
      <dgm:t>
        <a:bodyPr lIns="91440" tIns="0" rIns="91440" bIns="0"/>
        <a:lstStyle/>
        <a:p>
          <a:pPr marL="91440" indent="-91440">
            <a:lnSpc>
              <a:spcPct val="100000"/>
            </a:lnSpc>
            <a:spcAft>
              <a:spcPts val="600"/>
            </a:spcAft>
          </a:pPr>
          <a:r>
            <a:rPr lang="en-US" sz="1200" kern="1200" dirty="0"/>
            <a:t>Provides a proof-of-concept EEG-based approach for objective neuro-ocular assessment.</a:t>
          </a:r>
          <a:endParaRPr lang="en-US" sz="1200" kern="1200" dirty="0">
            <a:solidFill>
              <a:prstClr val="black">
                <a:hueOff val="0"/>
                <a:satOff val="0"/>
                <a:lumOff val="0"/>
                <a:alphaOff val="0"/>
              </a:prstClr>
            </a:solidFill>
            <a:latin typeface="Arial"/>
            <a:ea typeface="+mn-ea"/>
            <a:cs typeface="+mn-cs"/>
          </a:endParaRPr>
        </a:p>
      </dgm:t>
    </dgm:pt>
    <dgm:pt modelId="{ECFEBC5D-F59C-9949-ADB4-D6CCA2A46857}" type="parTrans" cxnId="{5449B914-0743-0149-BCDD-90152BA8C755}">
      <dgm:prSet/>
      <dgm:spPr/>
      <dgm:t>
        <a:bodyPr/>
        <a:lstStyle/>
        <a:p>
          <a:endParaRPr lang="en-US"/>
        </a:p>
      </dgm:t>
    </dgm:pt>
    <dgm:pt modelId="{6075C0A0-B674-0B45-A9F5-B1E767E8E61E}" type="sibTrans" cxnId="{5449B914-0743-0149-BCDD-90152BA8C755}">
      <dgm:prSet/>
      <dgm:spPr/>
      <dgm:t>
        <a:bodyPr/>
        <a:lstStyle/>
        <a:p>
          <a:endParaRPr lang="en-US"/>
        </a:p>
      </dgm:t>
    </dgm:pt>
    <dgm:pt modelId="{8751C9FA-11DA-C942-95A8-8A1ED924693E}" type="pres">
      <dgm:prSet presAssocID="{2CC31DEB-A69D-974D-8C29-AA9D599195FA}" presName="Name0" presStyleCnt="0">
        <dgm:presLayoutVars>
          <dgm:dir/>
          <dgm:animLvl val="lvl"/>
          <dgm:resizeHandles val="exact"/>
        </dgm:presLayoutVars>
      </dgm:prSet>
      <dgm:spPr/>
    </dgm:pt>
    <dgm:pt modelId="{27072441-524C-FB44-A49F-0CCE80B17497}" type="pres">
      <dgm:prSet presAssocID="{2FB9B388-7FD7-694E-8F78-163B590DD1BE}" presName="linNode" presStyleCnt="0"/>
      <dgm:spPr/>
    </dgm:pt>
    <dgm:pt modelId="{7F0F44E2-95E0-F24C-9B2C-CF25EA6D0E93}" type="pres">
      <dgm:prSet presAssocID="{2FB9B388-7FD7-694E-8F78-163B590DD1BE}" presName="parentText" presStyleLbl="node1" presStyleIdx="0" presStyleCnt="4" custScaleX="187017" custScaleY="23926">
        <dgm:presLayoutVars>
          <dgm:chMax val="1"/>
          <dgm:bulletEnabled val="1"/>
        </dgm:presLayoutVars>
      </dgm:prSet>
      <dgm:spPr/>
    </dgm:pt>
    <dgm:pt modelId="{5C37A816-148D-1F40-926D-DB9E4DDD8C85}" type="pres">
      <dgm:prSet presAssocID="{2FB9B388-7FD7-694E-8F78-163B590DD1BE}" presName="descendantText" presStyleLbl="alignAccFollowNode1" presStyleIdx="0" presStyleCnt="4" custScaleX="638861" custScaleY="24786" custLinFactNeighborX="73653" custLinFactNeighborY="-1708">
        <dgm:presLayoutVars>
          <dgm:bulletEnabled val="1"/>
        </dgm:presLayoutVars>
      </dgm:prSet>
      <dgm:spPr/>
    </dgm:pt>
    <dgm:pt modelId="{43536AF4-2F26-004F-BFB2-43DD466750DB}" type="pres">
      <dgm:prSet presAssocID="{85733EB3-5B41-4542-B277-F814E46C4E40}" presName="sp" presStyleCnt="0"/>
      <dgm:spPr/>
    </dgm:pt>
    <dgm:pt modelId="{E4853EED-BAF6-344F-A1F0-EAB8AA683589}" type="pres">
      <dgm:prSet presAssocID="{1D65C449-F443-0D42-B7BE-3484493945B0}" presName="linNode" presStyleCnt="0"/>
      <dgm:spPr/>
    </dgm:pt>
    <dgm:pt modelId="{02372C6C-2BF9-0647-AB04-884E72D9DEA7}" type="pres">
      <dgm:prSet presAssocID="{1D65C449-F443-0D42-B7BE-3484493945B0}" presName="parentText" presStyleLbl="node1" presStyleIdx="1" presStyleCnt="4" custScaleX="187017" custScaleY="23926">
        <dgm:presLayoutVars>
          <dgm:chMax val="1"/>
          <dgm:bulletEnabled val="1"/>
        </dgm:presLayoutVars>
      </dgm:prSet>
      <dgm:spPr/>
    </dgm:pt>
    <dgm:pt modelId="{D9F8AE76-7549-8C43-B50F-4A226302FFD8}" type="pres">
      <dgm:prSet presAssocID="{1D65C449-F443-0D42-B7BE-3484493945B0}" presName="descendantText" presStyleLbl="alignAccFollowNode1" presStyleIdx="1" presStyleCnt="4" custScaleX="638861" custScaleY="24786" custLinFactNeighborX="73653" custLinFactNeighborY="-1708">
        <dgm:presLayoutVars>
          <dgm:bulletEnabled val="1"/>
        </dgm:presLayoutVars>
      </dgm:prSet>
      <dgm:spPr/>
    </dgm:pt>
    <dgm:pt modelId="{59512AE1-BDCD-A14E-B40B-62EE689B002E}" type="pres">
      <dgm:prSet presAssocID="{5D838F78-2A4F-BC42-90FB-3F0CA1581562}" presName="sp" presStyleCnt="0"/>
      <dgm:spPr/>
    </dgm:pt>
    <dgm:pt modelId="{DEC61455-4452-BA47-A6FB-782F94BED346}" type="pres">
      <dgm:prSet presAssocID="{8424B460-9140-9649-A437-3E6ADAB0EF81}" presName="linNode" presStyleCnt="0"/>
      <dgm:spPr/>
    </dgm:pt>
    <dgm:pt modelId="{2A174DCC-7AA5-F84D-A790-AD3F1DC5FABC}" type="pres">
      <dgm:prSet presAssocID="{8424B460-9140-9649-A437-3E6ADAB0EF81}" presName="parentText" presStyleLbl="node1" presStyleIdx="2" presStyleCnt="4" custScaleX="187017" custScaleY="23926">
        <dgm:presLayoutVars>
          <dgm:chMax val="1"/>
          <dgm:bulletEnabled val="1"/>
        </dgm:presLayoutVars>
      </dgm:prSet>
      <dgm:spPr/>
    </dgm:pt>
    <dgm:pt modelId="{02E6D0FB-AA4B-B643-8FCE-033FC4CBBE9B}" type="pres">
      <dgm:prSet presAssocID="{8424B460-9140-9649-A437-3E6ADAB0EF81}" presName="descendantText" presStyleLbl="alignAccFollowNode1" presStyleIdx="2" presStyleCnt="4" custScaleX="638861" custScaleY="24786" custLinFactNeighborX="73653" custLinFactNeighborY="-1708">
        <dgm:presLayoutVars>
          <dgm:bulletEnabled val="1"/>
        </dgm:presLayoutVars>
      </dgm:prSet>
      <dgm:spPr/>
    </dgm:pt>
    <dgm:pt modelId="{E9942B85-9253-3A40-A7D9-50EE0F0771B7}" type="pres">
      <dgm:prSet presAssocID="{DCB01534-F760-DC46-8245-1CEB13F3B517}" presName="sp" presStyleCnt="0"/>
      <dgm:spPr/>
    </dgm:pt>
    <dgm:pt modelId="{E48ABB98-9383-1045-9EFF-75BFF7FDC4AA}" type="pres">
      <dgm:prSet presAssocID="{252490D3-A4EB-AF4C-970A-492057C79D22}" presName="linNode" presStyleCnt="0"/>
      <dgm:spPr/>
    </dgm:pt>
    <dgm:pt modelId="{3FC52064-EFFC-DC46-9EE9-3B7A509448A0}" type="pres">
      <dgm:prSet presAssocID="{252490D3-A4EB-AF4C-970A-492057C79D22}" presName="parentText" presStyleLbl="node1" presStyleIdx="3" presStyleCnt="4" custScaleX="187017" custScaleY="23926">
        <dgm:presLayoutVars>
          <dgm:chMax val="1"/>
          <dgm:bulletEnabled val="1"/>
        </dgm:presLayoutVars>
      </dgm:prSet>
      <dgm:spPr/>
    </dgm:pt>
    <dgm:pt modelId="{227CCD0B-3B3D-3341-B66C-A97058C28E25}" type="pres">
      <dgm:prSet presAssocID="{252490D3-A4EB-AF4C-970A-492057C79D22}" presName="descendantText" presStyleLbl="alignAccFollowNode1" presStyleIdx="3" presStyleCnt="4" custScaleX="638861" custScaleY="24786" custLinFactNeighborX="73653" custLinFactNeighborY="-1708">
        <dgm:presLayoutVars>
          <dgm:bulletEnabled val="1"/>
        </dgm:presLayoutVars>
      </dgm:prSet>
      <dgm:spPr/>
    </dgm:pt>
  </dgm:ptLst>
  <dgm:cxnLst>
    <dgm:cxn modelId="{01BA3711-8CF2-AA46-88C6-43B1B3EB475C}" srcId="{2FB9B388-7FD7-694E-8F78-163B590DD1BE}" destId="{B843E4C1-DE92-CC47-AD79-DFB378CA4BF5}" srcOrd="0" destOrd="0" parTransId="{12A01810-8456-9E49-9A72-153BF1447097}" sibTransId="{6F1B1921-9B13-F24B-B9B5-45B380F30A52}"/>
    <dgm:cxn modelId="{64E4BD11-6D0D-264B-B1E4-E6C98D8D0DE5}" type="presOf" srcId="{946E9849-3195-0C44-BFFF-CB77540C4844}" destId="{227CCD0B-3B3D-3341-B66C-A97058C28E25}" srcOrd="0" destOrd="0" presId="urn:microsoft.com/office/officeart/2005/8/layout/vList5"/>
    <dgm:cxn modelId="{5449B914-0743-0149-BCDD-90152BA8C755}" srcId="{252490D3-A4EB-AF4C-970A-492057C79D22}" destId="{946E9849-3195-0C44-BFFF-CB77540C4844}" srcOrd="0" destOrd="0" parTransId="{ECFEBC5D-F59C-9949-ADB4-D6CCA2A46857}" sibTransId="{6075C0A0-B674-0B45-A9F5-B1E767E8E61E}"/>
    <dgm:cxn modelId="{B9A4E13E-9431-C54B-B8F7-549AEDCF7C6E}" type="presOf" srcId="{2CC31DEB-A69D-974D-8C29-AA9D599195FA}" destId="{8751C9FA-11DA-C942-95A8-8A1ED924693E}" srcOrd="0" destOrd="0" presId="urn:microsoft.com/office/officeart/2005/8/layout/vList5"/>
    <dgm:cxn modelId="{23DF6657-58F9-1544-A5AE-42341CF15A33}" type="presOf" srcId="{1D65C449-F443-0D42-B7BE-3484493945B0}" destId="{02372C6C-2BF9-0647-AB04-884E72D9DEA7}" srcOrd="0" destOrd="0" presId="urn:microsoft.com/office/officeart/2005/8/layout/vList5"/>
    <dgm:cxn modelId="{196A2C5F-CE15-C84E-AA04-54038AE6718B}" type="presOf" srcId="{2FB9B388-7FD7-694E-8F78-163B590DD1BE}" destId="{7F0F44E2-95E0-F24C-9B2C-CF25EA6D0E93}" srcOrd="0" destOrd="0" presId="urn:microsoft.com/office/officeart/2005/8/layout/vList5"/>
    <dgm:cxn modelId="{ADA1A963-9FB1-4849-9B5C-B32B74862C07}" type="presOf" srcId="{B843E4C1-DE92-CC47-AD79-DFB378CA4BF5}" destId="{5C37A816-148D-1F40-926D-DB9E4DDD8C85}" srcOrd="0" destOrd="0" presId="urn:microsoft.com/office/officeart/2005/8/layout/vList5"/>
    <dgm:cxn modelId="{C4FCBB72-138D-A142-9C29-D8CD643616F4}" srcId="{2CC31DEB-A69D-974D-8C29-AA9D599195FA}" destId="{1D65C449-F443-0D42-B7BE-3484493945B0}" srcOrd="1" destOrd="0" parTransId="{E51395D3-429F-C647-8858-D5148FBD294D}" sibTransId="{5D838F78-2A4F-BC42-90FB-3F0CA1581562}"/>
    <dgm:cxn modelId="{AF532C8D-E106-0F44-BE84-C6D0DD613B74}" type="presOf" srcId="{8424B460-9140-9649-A437-3E6ADAB0EF81}" destId="{2A174DCC-7AA5-F84D-A790-AD3F1DC5FABC}" srcOrd="0" destOrd="0" presId="urn:microsoft.com/office/officeart/2005/8/layout/vList5"/>
    <dgm:cxn modelId="{AEA2109E-431A-734E-9672-FC0AFE1E36A9}" srcId="{2CC31DEB-A69D-974D-8C29-AA9D599195FA}" destId="{2FB9B388-7FD7-694E-8F78-163B590DD1BE}" srcOrd="0" destOrd="0" parTransId="{9DE287FC-2417-4446-B994-C4D2ABA53B37}" sibTransId="{85733EB3-5B41-4542-B277-F814E46C4E40}"/>
    <dgm:cxn modelId="{0637609F-BBE1-6843-8E57-99FE7E7083FF}" srcId="{2CC31DEB-A69D-974D-8C29-AA9D599195FA}" destId="{8424B460-9140-9649-A437-3E6ADAB0EF81}" srcOrd="2" destOrd="0" parTransId="{155EA746-A5D4-9C41-81EC-79FF9E0B8B82}" sibTransId="{DCB01534-F760-DC46-8245-1CEB13F3B517}"/>
    <dgm:cxn modelId="{B30C28A4-D2C9-3A4F-AD45-46D7D2C33285}" type="presOf" srcId="{252490D3-A4EB-AF4C-970A-492057C79D22}" destId="{3FC52064-EFFC-DC46-9EE9-3B7A509448A0}" srcOrd="0" destOrd="0" presId="urn:microsoft.com/office/officeart/2005/8/layout/vList5"/>
    <dgm:cxn modelId="{66F9C6B4-CE2E-004A-A8FF-28104ED0E3E7}" srcId="{8424B460-9140-9649-A437-3E6ADAB0EF81}" destId="{1F98F3A5-677B-7B4F-A8C2-1FA6FE63DD36}" srcOrd="0" destOrd="0" parTransId="{AAB75B6E-A905-F94F-A571-409D243F4098}" sibTransId="{92752442-D0B7-2C40-9E05-7309C754F99F}"/>
    <dgm:cxn modelId="{472BB5C4-05CB-DE49-B6D0-82857004D923}" type="presOf" srcId="{9BF198A9-AE6C-5344-8E4E-F3AFE1AE0866}" destId="{D9F8AE76-7549-8C43-B50F-4A226302FFD8}" srcOrd="0" destOrd="0" presId="urn:microsoft.com/office/officeart/2005/8/layout/vList5"/>
    <dgm:cxn modelId="{F3AFBBCE-4681-3048-A865-68F739A3EB9E}" srcId="{2CC31DEB-A69D-974D-8C29-AA9D599195FA}" destId="{252490D3-A4EB-AF4C-970A-492057C79D22}" srcOrd="3" destOrd="0" parTransId="{014355EC-C766-A94D-92C5-A56CB7A77ABB}" sibTransId="{C75A07DB-61A7-4D4E-964B-90D34C382442}"/>
    <dgm:cxn modelId="{B74FAFD7-8E29-8C49-A86A-EDEC48C3EEA7}" srcId="{1D65C449-F443-0D42-B7BE-3484493945B0}" destId="{9BF198A9-AE6C-5344-8E4E-F3AFE1AE0866}" srcOrd="0" destOrd="0" parTransId="{9E2441D4-3E37-C640-9D15-FB1058790DB6}" sibTransId="{3FD9B363-B341-EC42-BA43-B38913963433}"/>
    <dgm:cxn modelId="{311F54FD-2127-294B-A6DC-F229B68A2CFA}" type="presOf" srcId="{1F98F3A5-677B-7B4F-A8C2-1FA6FE63DD36}" destId="{02E6D0FB-AA4B-B643-8FCE-033FC4CBBE9B}" srcOrd="0" destOrd="0" presId="urn:microsoft.com/office/officeart/2005/8/layout/vList5"/>
    <dgm:cxn modelId="{8D9EDC7D-5EE4-BC4F-AF54-00B8EA0EC5E9}" type="presParOf" srcId="{8751C9FA-11DA-C942-95A8-8A1ED924693E}" destId="{27072441-524C-FB44-A49F-0CCE80B17497}" srcOrd="0" destOrd="0" presId="urn:microsoft.com/office/officeart/2005/8/layout/vList5"/>
    <dgm:cxn modelId="{D7D811B1-F84C-7143-B78C-036AF2C65565}" type="presParOf" srcId="{27072441-524C-FB44-A49F-0CCE80B17497}" destId="{7F0F44E2-95E0-F24C-9B2C-CF25EA6D0E93}" srcOrd="0" destOrd="0" presId="urn:microsoft.com/office/officeart/2005/8/layout/vList5"/>
    <dgm:cxn modelId="{D74D879D-920D-3544-8A8D-5D81F928F4BF}" type="presParOf" srcId="{27072441-524C-FB44-A49F-0CCE80B17497}" destId="{5C37A816-148D-1F40-926D-DB9E4DDD8C85}" srcOrd="1" destOrd="0" presId="urn:microsoft.com/office/officeart/2005/8/layout/vList5"/>
    <dgm:cxn modelId="{6722A77B-A680-1245-8CB3-DCFB0D0980C5}" type="presParOf" srcId="{8751C9FA-11DA-C942-95A8-8A1ED924693E}" destId="{43536AF4-2F26-004F-BFB2-43DD466750DB}" srcOrd="1" destOrd="0" presId="urn:microsoft.com/office/officeart/2005/8/layout/vList5"/>
    <dgm:cxn modelId="{A7581A78-4DD7-DD4B-95F1-D514AD236A16}" type="presParOf" srcId="{8751C9FA-11DA-C942-95A8-8A1ED924693E}" destId="{E4853EED-BAF6-344F-A1F0-EAB8AA683589}" srcOrd="2" destOrd="0" presId="urn:microsoft.com/office/officeart/2005/8/layout/vList5"/>
    <dgm:cxn modelId="{6B189461-B27C-AC46-ACAA-A3C9F070EA77}" type="presParOf" srcId="{E4853EED-BAF6-344F-A1F0-EAB8AA683589}" destId="{02372C6C-2BF9-0647-AB04-884E72D9DEA7}" srcOrd="0" destOrd="0" presId="urn:microsoft.com/office/officeart/2005/8/layout/vList5"/>
    <dgm:cxn modelId="{4E03EA62-889B-E14C-8707-5C23D7E2C6D2}" type="presParOf" srcId="{E4853EED-BAF6-344F-A1F0-EAB8AA683589}" destId="{D9F8AE76-7549-8C43-B50F-4A226302FFD8}" srcOrd="1" destOrd="0" presId="urn:microsoft.com/office/officeart/2005/8/layout/vList5"/>
    <dgm:cxn modelId="{682D29C4-B51E-8543-BACF-FDF6DAB6D58A}" type="presParOf" srcId="{8751C9FA-11DA-C942-95A8-8A1ED924693E}" destId="{59512AE1-BDCD-A14E-B40B-62EE689B002E}" srcOrd="3" destOrd="0" presId="urn:microsoft.com/office/officeart/2005/8/layout/vList5"/>
    <dgm:cxn modelId="{4C086333-3549-9744-BB6C-F517E340D020}" type="presParOf" srcId="{8751C9FA-11DA-C942-95A8-8A1ED924693E}" destId="{DEC61455-4452-BA47-A6FB-782F94BED346}" srcOrd="4" destOrd="0" presId="urn:microsoft.com/office/officeart/2005/8/layout/vList5"/>
    <dgm:cxn modelId="{B003DF20-D18A-C74C-BAF6-65F5F92CAD98}" type="presParOf" srcId="{DEC61455-4452-BA47-A6FB-782F94BED346}" destId="{2A174DCC-7AA5-F84D-A790-AD3F1DC5FABC}" srcOrd="0" destOrd="0" presId="urn:microsoft.com/office/officeart/2005/8/layout/vList5"/>
    <dgm:cxn modelId="{CA33E9C0-456C-7C48-9602-B19D46D80444}" type="presParOf" srcId="{DEC61455-4452-BA47-A6FB-782F94BED346}" destId="{02E6D0FB-AA4B-B643-8FCE-033FC4CBBE9B}" srcOrd="1" destOrd="0" presId="urn:microsoft.com/office/officeart/2005/8/layout/vList5"/>
    <dgm:cxn modelId="{D1C2027F-0164-7149-A0CB-DBBE45176603}" type="presParOf" srcId="{8751C9FA-11DA-C942-95A8-8A1ED924693E}" destId="{E9942B85-9253-3A40-A7D9-50EE0F0771B7}" srcOrd="5" destOrd="0" presId="urn:microsoft.com/office/officeart/2005/8/layout/vList5"/>
    <dgm:cxn modelId="{8E2673D2-DEB0-2342-A104-09CF13B6B28D}" type="presParOf" srcId="{8751C9FA-11DA-C942-95A8-8A1ED924693E}" destId="{E48ABB98-9383-1045-9EFF-75BFF7FDC4AA}" srcOrd="6" destOrd="0" presId="urn:microsoft.com/office/officeart/2005/8/layout/vList5"/>
    <dgm:cxn modelId="{6C180B7B-E3D1-414F-AE74-D12CA8CD2A20}" type="presParOf" srcId="{E48ABB98-9383-1045-9EFF-75BFF7FDC4AA}" destId="{3FC52064-EFFC-DC46-9EE9-3B7A509448A0}" srcOrd="0" destOrd="0" presId="urn:microsoft.com/office/officeart/2005/8/layout/vList5"/>
    <dgm:cxn modelId="{2E0B1486-3D7B-2442-BE48-BDA684D08CF0}" type="presParOf" srcId="{E48ABB98-9383-1045-9EFF-75BFF7FDC4AA}" destId="{227CCD0B-3B3D-3341-B66C-A97058C28E25}"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C31DEB-A69D-974D-8C29-AA9D599195FA}" type="doc">
      <dgm:prSet loTypeId="urn:microsoft.com/office/officeart/2005/8/layout/vList5" loCatId="" qsTypeId="urn:microsoft.com/office/officeart/2005/8/quickstyle/simple1" qsCatId="simple" csTypeId="urn:microsoft.com/office/officeart/2005/8/colors/accent1_2" csCatId="accent1" phldr="1"/>
      <dgm:spPr/>
      <dgm:t>
        <a:bodyPr/>
        <a:lstStyle/>
        <a:p>
          <a:endParaRPr lang="en-US"/>
        </a:p>
      </dgm:t>
    </dgm:pt>
    <dgm:pt modelId="{2FB9B388-7FD7-694E-8F78-163B590DD1BE}">
      <dgm:prSet phldrT="[Text]" custT="1"/>
      <dgm:spPr>
        <a:solidFill>
          <a:schemeClr val="accent4">
            <a:lumMod val="75000"/>
          </a:schemeClr>
        </a:solidFill>
      </dgm:spPr>
      <dgm:t>
        <a:bodyPr/>
        <a:lstStyle/>
        <a:p>
          <a:r>
            <a:rPr lang="en-US" sz="1200" dirty="0"/>
            <a:t>1</a:t>
          </a:r>
        </a:p>
      </dgm:t>
    </dgm:pt>
    <dgm:pt modelId="{9DE287FC-2417-4446-B994-C4D2ABA53B37}" type="parTrans" cxnId="{AEA2109E-431A-734E-9672-FC0AFE1E36A9}">
      <dgm:prSet/>
      <dgm:spPr/>
      <dgm:t>
        <a:bodyPr/>
        <a:lstStyle/>
        <a:p>
          <a:endParaRPr lang="en-US"/>
        </a:p>
      </dgm:t>
    </dgm:pt>
    <dgm:pt modelId="{85733EB3-5B41-4542-B277-F814E46C4E40}" type="sibTrans" cxnId="{AEA2109E-431A-734E-9672-FC0AFE1E36A9}">
      <dgm:prSet/>
      <dgm:spPr/>
      <dgm:t>
        <a:bodyPr/>
        <a:lstStyle/>
        <a:p>
          <a:endParaRPr lang="en-US"/>
        </a:p>
      </dgm:t>
    </dgm:pt>
    <dgm:pt modelId="{B843E4C1-DE92-CC47-AD79-DFB378CA4BF5}">
      <dgm:prSet phldrT="[Text]" custT="1"/>
      <dgm:spPr>
        <a:solidFill>
          <a:schemeClr val="accent5">
            <a:lumMod val="20000"/>
            <a:lumOff val="80000"/>
            <a:alpha val="90000"/>
          </a:schemeClr>
        </a:solidFill>
        <a:ln w="12700">
          <a:solidFill>
            <a:schemeClr val="accent4">
              <a:lumMod val="40000"/>
              <a:lumOff val="60000"/>
              <a:alpha val="90000"/>
            </a:schemeClr>
          </a:solidFill>
        </a:ln>
      </dgm:spPr>
      <dgm:t>
        <a:bodyPr lIns="91440" tIns="0" rIns="91440" bIns="0"/>
        <a:lstStyle/>
        <a:p>
          <a:pPr marL="91440" indent="-91440">
            <a:lnSpc>
              <a:spcPct val="100000"/>
            </a:lnSpc>
            <a:spcAft>
              <a:spcPts val="600"/>
            </a:spcAft>
          </a:pPr>
          <a:r>
            <a:rPr lang="en-US" sz="1200" kern="1200" dirty="0"/>
            <a:t>Integrate EEG, eye tracking, and visual-target data to validate ocular response timing.</a:t>
          </a:r>
        </a:p>
      </dgm:t>
    </dgm:pt>
    <dgm:pt modelId="{12A01810-8456-9E49-9A72-153BF1447097}" type="parTrans" cxnId="{01BA3711-8CF2-AA46-88C6-43B1B3EB475C}">
      <dgm:prSet/>
      <dgm:spPr/>
      <dgm:t>
        <a:bodyPr/>
        <a:lstStyle/>
        <a:p>
          <a:endParaRPr lang="en-US"/>
        </a:p>
      </dgm:t>
    </dgm:pt>
    <dgm:pt modelId="{6F1B1921-9B13-F24B-B9B5-45B380F30A52}" type="sibTrans" cxnId="{01BA3711-8CF2-AA46-88C6-43B1B3EB475C}">
      <dgm:prSet/>
      <dgm:spPr/>
      <dgm:t>
        <a:bodyPr/>
        <a:lstStyle/>
        <a:p>
          <a:endParaRPr lang="en-US"/>
        </a:p>
      </dgm:t>
    </dgm:pt>
    <dgm:pt modelId="{1D65C449-F443-0D42-B7BE-3484493945B0}">
      <dgm:prSet/>
      <dgm:spPr>
        <a:solidFill>
          <a:schemeClr val="accent4">
            <a:lumMod val="75000"/>
          </a:schemeClr>
        </a:solidFill>
      </dgm:spPr>
      <dgm:t>
        <a:bodyPr/>
        <a:lstStyle/>
        <a:p>
          <a:r>
            <a:rPr lang="en-US" dirty="0"/>
            <a:t>2</a:t>
          </a:r>
        </a:p>
      </dgm:t>
    </dgm:pt>
    <dgm:pt modelId="{E51395D3-429F-C647-8858-D5148FBD294D}" type="parTrans" cxnId="{C4FCBB72-138D-A142-9C29-D8CD643616F4}">
      <dgm:prSet/>
      <dgm:spPr/>
      <dgm:t>
        <a:bodyPr/>
        <a:lstStyle/>
        <a:p>
          <a:endParaRPr lang="en-US"/>
        </a:p>
      </dgm:t>
    </dgm:pt>
    <dgm:pt modelId="{5D838F78-2A4F-BC42-90FB-3F0CA1581562}" type="sibTrans" cxnId="{C4FCBB72-138D-A142-9C29-D8CD643616F4}">
      <dgm:prSet/>
      <dgm:spPr/>
      <dgm:t>
        <a:bodyPr/>
        <a:lstStyle/>
        <a:p>
          <a:endParaRPr lang="en-US"/>
        </a:p>
      </dgm:t>
    </dgm:pt>
    <dgm:pt modelId="{9BF198A9-AE6C-5344-8E4E-F3AFE1AE0866}">
      <dgm:prSet phldrT="[Text]" custT="1"/>
      <dgm:spPr>
        <a:solidFill>
          <a:schemeClr val="accent5">
            <a:lumMod val="20000"/>
            <a:lumOff val="80000"/>
            <a:alpha val="90000"/>
          </a:schemeClr>
        </a:solidFill>
        <a:ln w="12700">
          <a:solidFill>
            <a:schemeClr val="accent4">
              <a:lumMod val="40000"/>
              <a:lumOff val="60000"/>
              <a:alpha val="90000"/>
            </a:schemeClr>
          </a:solidFill>
        </a:ln>
      </dgm:spPr>
      <dgm:t>
        <a:bodyPr lIns="91440" tIns="0" rIns="91440" bIns="0"/>
        <a:lstStyle/>
        <a:p>
          <a:pPr marL="91440" lvl="1" indent="-91440" algn="l" defTabSz="533400">
            <a:lnSpc>
              <a:spcPct val="100000"/>
            </a:lnSpc>
            <a:spcBef>
              <a:spcPct val="0"/>
            </a:spcBef>
            <a:spcAft>
              <a:spcPts val="600"/>
            </a:spcAft>
            <a:buChar char="•"/>
          </a:pPr>
          <a:r>
            <a:rPr lang="en-US" sz="1200" kern="1200" dirty="0"/>
            <a:t>Incorporate improved ocular-artifact handling, including H∞-based filtering.</a:t>
          </a:r>
          <a:endParaRPr lang="en-US" sz="1200" kern="1200" dirty="0">
            <a:solidFill>
              <a:prstClr val="black">
                <a:hueOff val="0"/>
                <a:satOff val="0"/>
                <a:lumOff val="0"/>
                <a:alphaOff val="0"/>
              </a:prstClr>
            </a:solidFill>
            <a:latin typeface="Arial"/>
            <a:ea typeface="+mn-ea"/>
            <a:cs typeface="+mn-cs"/>
          </a:endParaRPr>
        </a:p>
      </dgm:t>
    </dgm:pt>
    <dgm:pt modelId="{9E2441D4-3E37-C640-9D15-FB1058790DB6}" type="parTrans" cxnId="{B74FAFD7-8E29-8C49-A86A-EDEC48C3EEA7}">
      <dgm:prSet/>
      <dgm:spPr/>
      <dgm:t>
        <a:bodyPr/>
        <a:lstStyle/>
        <a:p>
          <a:endParaRPr lang="en-US"/>
        </a:p>
      </dgm:t>
    </dgm:pt>
    <dgm:pt modelId="{3FD9B363-B341-EC42-BA43-B38913963433}" type="sibTrans" cxnId="{B74FAFD7-8E29-8C49-A86A-EDEC48C3EEA7}">
      <dgm:prSet/>
      <dgm:spPr/>
      <dgm:t>
        <a:bodyPr/>
        <a:lstStyle/>
        <a:p>
          <a:endParaRPr lang="en-US"/>
        </a:p>
      </dgm:t>
    </dgm:pt>
    <dgm:pt modelId="{8424B460-9140-9649-A437-3E6ADAB0EF81}">
      <dgm:prSet/>
      <dgm:spPr>
        <a:solidFill>
          <a:schemeClr val="accent4">
            <a:lumMod val="75000"/>
          </a:schemeClr>
        </a:solidFill>
      </dgm:spPr>
      <dgm:t>
        <a:bodyPr/>
        <a:lstStyle/>
        <a:p>
          <a:r>
            <a:rPr lang="en-US" dirty="0"/>
            <a:t>3</a:t>
          </a:r>
        </a:p>
      </dgm:t>
    </dgm:pt>
    <dgm:pt modelId="{155EA746-A5D4-9C41-81EC-79FF9E0B8B82}" type="parTrans" cxnId="{0637609F-BBE1-6843-8E57-99FE7E7083FF}">
      <dgm:prSet/>
      <dgm:spPr/>
      <dgm:t>
        <a:bodyPr/>
        <a:lstStyle/>
        <a:p>
          <a:endParaRPr lang="en-US"/>
        </a:p>
      </dgm:t>
    </dgm:pt>
    <dgm:pt modelId="{DCB01534-F760-DC46-8245-1CEB13F3B517}" type="sibTrans" cxnId="{0637609F-BBE1-6843-8E57-99FE7E7083FF}">
      <dgm:prSet/>
      <dgm:spPr/>
      <dgm:t>
        <a:bodyPr/>
        <a:lstStyle/>
        <a:p>
          <a:endParaRPr lang="en-US"/>
        </a:p>
      </dgm:t>
    </dgm:pt>
    <dgm:pt modelId="{1F98F3A5-677B-7B4F-A8C2-1FA6FE63DD36}">
      <dgm:prSet phldrT="[Text]" custT="1"/>
      <dgm:spPr>
        <a:solidFill>
          <a:schemeClr val="accent5">
            <a:lumMod val="20000"/>
            <a:lumOff val="80000"/>
            <a:alpha val="90000"/>
          </a:schemeClr>
        </a:solidFill>
        <a:ln w="12700">
          <a:solidFill>
            <a:schemeClr val="accent4">
              <a:lumMod val="40000"/>
              <a:lumOff val="60000"/>
            </a:schemeClr>
          </a:solidFill>
        </a:ln>
      </dgm:spPr>
      <dgm:t>
        <a:bodyPr lIns="91440" tIns="0" rIns="91440" bIns="0"/>
        <a:lstStyle/>
        <a:p>
          <a:pPr marL="91440" indent="-91440">
            <a:lnSpc>
              <a:spcPct val="100000"/>
            </a:lnSpc>
            <a:spcAft>
              <a:spcPts val="600"/>
            </a:spcAft>
          </a:pPr>
          <a:r>
            <a:rPr lang="en-US" sz="1200" kern="1200" dirty="0"/>
            <a:t>Validate the framework in a larger and more diverse cohort, including participants with </a:t>
          </a:r>
          <a:r>
            <a:rPr lang="en-US" sz="1200" kern="1200" dirty="0" err="1"/>
            <a:t>mTBI</a:t>
          </a:r>
          <a:r>
            <a:rPr lang="en-US" sz="1200" kern="1200" dirty="0"/>
            <a:t>.</a:t>
          </a:r>
          <a:endParaRPr lang="en-US" sz="1200" kern="1200" dirty="0">
            <a:solidFill>
              <a:prstClr val="black">
                <a:hueOff val="0"/>
                <a:satOff val="0"/>
                <a:lumOff val="0"/>
                <a:alphaOff val="0"/>
              </a:prstClr>
            </a:solidFill>
            <a:latin typeface="Arial"/>
            <a:ea typeface="+mn-ea"/>
            <a:cs typeface="+mn-cs"/>
          </a:endParaRPr>
        </a:p>
      </dgm:t>
    </dgm:pt>
    <dgm:pt modelId="{AAB75B6E-A905-F94F-A571-409D243F4098}" type="parTrans" cxnId="{66F9C6B4-CE2E-004A-A8FF-28104ED0E3E7}">
      <dgm:prSet/>
      <dgm:spPr/>
      <dgm:t>
        <a:bodyPr/>
        <a:lstStyle/>
        <a:p>
          <a:endParaRPr lang="en-US"/>
        </a:p>
      </dgm:t>
    </dgm:pt>
    <dgm:pt modelId="{92752442-D0B7-2C40-9E05-7309C754F99F}" type="sibTrans" cxnId="{66F9C6B4-CE2E-004A-A8FF-28104ED0E3E7}">
      <dgm:prSet/>
      <dgm:spPr/>
      <dgm:t>
        <a:bodyPr/>
        <a:lstStyle/>
        <a:p>
          <a:endParaRPr lang="en-US"/>
        </a:p>
      </dgm:t>
    </dgm:pt>
    <dgm:pt modelId="{252490D3-A4EB-AF4C-970A-492057C79D22}">
      <dgm:prSet/>
      <dgm:spPr>
        <a:solidFill>
          <a:schemeClr val="accent4">
            <a:lumMod val="75000"/>
          </a:schemeClr>
        </a:solidFill>
      </dgm:spPr>
      <dgm:t>
        <a:bodyPr/>
        <a:lstStyle/>
        <a:p>
          <a:r>
            <a:rPr lang="en-US" dirty="0"/>
            <a:t>4</a:t>
          </a:r>
        </a:p>
      </dgm:t>
    </dgm:pt>
    <dgm:pt modelId="{014355EC-C766-A94D-92C5-A56CB7A77ABB}" type="parTrans" cxnId="{F3AFBBCE-4681-3048-A865-68F739A3EB9E}">
      <dgm:prSet/>
      <dgm:spPr/>
      <dgm:t>
        <a:bodyPr/>
        <a:lstStyle/>
        <a:p>
          <a:endParaRPr lang="en-US"/>
        </a:p>
      </dgm:t>
    </dgm:pt>
    <dgm:pt modelId="{C75A07DB-61A7-4D4E-964B-90D34C382442}" type="sibTrans" cxnId="{F3AFBBCE-4681-3048-A865-68F739A3EB9E}">
      <dgm:prSet/>
      <dgm:spPr/>
      <dgm:t>
        <a:bodyPr/>
        <a:lstStyle/>
        <a:p>
          <a:endParaRPr lang="en-US"/>
        </a:p>
      </dgm:t>
    </dgm:pt>
    <dgm:pt modelId="{946E9849-3195-0C44-BFFF-CB77540C4844}">
      <dgm:prSet phldrT="[Text]" custT="1"/>
      <dgm:spPr>
        <a:solidFill>
          <a:schemeClr val="accent5">
            <a:lumMod val="20000"/>
            <a:lumOff val="80000"/>
            <a:alpha val="90000"/>
          </a:schemeClr>
        </a:solidFill>
        <a:ln w="12700">
          <a:solidFill>
            <a:schemeClr val="accent4">
              <a:lumMod val="40000"/>
              <a:lumOff val="60000"/>
              <a:alpha val="90000"/>
            </a:schemeClr>
          </a:solidFill>
        </a:ln>
      </dgm:spPr>
      <dgm:t>
        <a:bodyPr lIns="91440" tIns="0" rIns="91440" bIns="0"/>
        <a:lstStyle/>
        <a:p>
          <a:pPr marL="91440" indent="-91440">
            <a:lnSpc>
              <a:spcPct val="100000"/>
            </a:lnSpc>
            <a:spcAft>
              <a:spcPts val="600"/>
            </a:spcAft>
          </a:pPr>
          <a:r>
            <a:rPr lang="en-US" sz="1200" kern="1200" dirty="0"/>
            <a:t>Evaluate EEG/DTW metrics as potential </a:t>
          </a:r>
          <a:r>
            <a:rPr lang="en-US" sz="1200" kern="1200" dirty="0" err="1"/>
            <a:t>mTBI</a:t>
          </a:r>
          <a:r>
            <a:rPr lang="en-US" sz="1200" kern="1200" dirty="0"/>
            <a:t> biomarkers.</a:t>
          </a:r>
          <a:endParaRPr lang="en-US" sz="1200" kern="1200" dirty="0">
            <a:solidFill>
              <a:prstClr val="black">
                <a:hueOff val="0"/>
                <a:satOff val="0"/>
                <a:lumOff val="0"/>
                <a:alphaOff val="0"/>
              </a:prstClr>
            </a:solidFill>
            <a:latin typeface="Arial"/>
            <a:ea typeface="+mn-ea"/>
            <a:cs typeface="+mn-cs"/>
          </a:endParaRPr>
        </a:p>
      </dgm:t>
    </dgm:pt>
    <dgm:pt modelId="{ECFEBC5D-F59C-9949-ADB4-D6CCA2A46857}" type="parTrans" cxnId="{5449B914-0743-0149-BCDD-90152BA8C755}">
      <dgm:prSet/>
      <dgm:spPr/>
      <dgm:t>
        <a:bodyPr/>
        <a:lstStyle/>
        <a:p>
          <a:endParaRPr lang="en-US"/>
        </a:p>
      </dgm:t>
    </dgm:pt>
    <dgm:pt modelId="{6075C0A0-B674-0B45-A9F5-B1E767E8E61E}" type="sibTrans" cxnId="{5449B914-0743-0149-BCDD-90152BA8C755}">
      <dgm:prSet/>
      <dgm:spPr/>
      <dgm:t>
        <a:bodyPr/>
        <a:lstStyle/>
        <a:p>
          <a:endParaRPr lang="en-US"/>
        </a:p>
      </dgm:t>
    </dgm:pt>
    <dgm:pt modelId="{8751C9FA-11DA-C942-95A8-8A1ED924693E}" type="pres">
      <dgm:prSet presAssocID="{2CC31DEB-A69D-974D-8C29-AA9D599195FA}" presName="Name0" presStyleCnt="0">
        <dgm:presLayoutVars>
          <dgm:dir/>
          <dgm:animLvl val="lvl"/>
          <dgm:resizeHandles val="exact"/>
        </dgm:presLayoutVars>
      </dgm:prSet>
      <dgm:spPr/>
    </dgm:pt>
    <dgm:pt modelId="{27072441-524C-FB44-A49F-0CCE80B17497}" type="pres">
      <dgm:prSet presAssocID="{2FB9B388-7FD7-694E-8F78-163B590DD1BE}" presName="linNode" presStyleCnt="0"/>
      <dgm:spPr/>
    </dgm:pt>
    <dgm:pt modelId="{7F0F44E2-95E0-F24C-9B2C-CF25EA6D0E93}" type="pres">
      <dgm:prSet presAssocID="{2FB9B388-7FD7-694E-8F78-163B590DD1BE}" presName="parentText" presStyleLbl="node1" presStyleIdx="0" presStyleCnt="4" custScaleX="79307" custScaleY="23728">
        <dgm:presLayoutVars>
          <dgm:chMax val="1"/>
          <dgm:bulletEnabled val="1"/>
        </dgm:presLayoutVars>
      </dgm:prSet>
      <dgm:spPr/>
    </dgm:pt>
    <dgm:pt modelId="{5C37A816-148D-1F40-926D-DB9E4DDD8C85}" type="pres">
      <dgm:prSet presAssocID="{2FB9B388-7FD7-694E-8F78-163B590DD1BE}" presName="descendantText" presStyleLbl="alignAccFollowNode1" presStyleIdx="0" presStyleCnt="4" custScaleX="638861" custScaleY="24786" custLinFactNeighborX="73653" custLinFactNeighborY="-1708">
        <dgm:presLayoutVars>
          <dgm:bulletEnabled val="1"/>
        </dgm:presLayoutVars>
      </dgm:prSet>
      <dgm:spPr/>
    </dgm:pt>
    <dgm:pt modelId="{43536AF4-2F26-004F-BFB2-43DD466750DB}" type="pres">
      <dgm:prSet presAssocID="{85733EB3-5B41-4542-B277-F814E46C4E40}" presName="sp" presStyleCnt="0"/>
      <dgm:spPr/>
    </dgm:pt>
    <dgm:pt modelId="{E4853EED-BAF6-344F-A1F0-EAB8AA683589}" type="pres">
      <dgm:prSet presAssocID="{1D65C449-F443-0D42-B7BE-3484493945B0}" presName="linNode" presStyleCnt="0"/>
      <dgm:spPr/>
    </dgm:pt>
    <dgm:pt modelId="{02372C6C-2BF9-0647-AB04-884E72D9DEA7}" type="pres">
      <dgm:prSet presAssocID="{1D65C449-F443-0D42-B7BE-3484493945B0}" presName="parentText" presStyleLbl="node1" presStyleIdx="1" presStyleCnt="4" custScaleX="79307" custScaleY="23926">
        <dgm:presLayoutVars>
          <dgm:chMax val="1"/>
          <dgm:bulletEnabled val="1"/>
        </dgm:presLayoutVars>
      </dgm:prSet>
      <dgm:spPr/>
    </dgm:pt>
    <dgm:pt modelId="{D9F8AE76-7549-8C43-B50F-4A226302FFD8}" type="pres">
      <dgm:prSet presAssocID="{1D65C449-F443-0D42-B7BE-3484493945B0}" presName="descendantText" presStyleLbl="alignAccFollowNode1" presStyleIdx="1" presStyleCnt="4" custScaleX="638861" custScaleY="24786" custLinFactNeighborX="73653" custLinFactNeighborY="-1708">
        <dgm:presLayoutVars>
          <dgm:bulletEnabled val="1"/>
        </dgm:presLayoutVars>
      </dgm:prSet>
      <dgm:spPr/>
    </dgm:pt>
    <dgm:pt modelId="{59512AE1-BDCD-A14E-B40B-62EE689B002E}" type="pres">
      <dgm:prSet presAssocID="{5D838F78-2A4F-BC42-90FB-3F0CA1581562}" presName="sp" presStyleCnt="0"/>
      <dgm:spPr/>
    </dgm:pt>
    <dgm:pt modelId="{DEC61455-4452-BA47-A6FB-782F94BED346}" type="pres">
      <dgm:prSet presAssocID="{8424B460-9140-9649-A437-3E6ADAB0EF81}" presName="linNode" presStyleCnt="0"/>
      <dgm:spPr/>
    </dgm:pt>
    <dgm:pt modelId="{2A174DCC-7AA5-F84D-A790-AD3F1DC5FABC}" type="pres">
      <dgm:prSet presAssocID="{8424B460-9140-9649-A437-3E6ADAB0EF81}" presName="parentText" presStyleLbl="node1" presStyleIdx="2" presStyleCnt="4" custScaleX="79307" custScaleY="23926">
        <dgm:presLayoutVars>
          <dgm:chMax val="1"/>
          <dgm:bulletEnabled val="1"/>
        </dgm:presLayoutVars>
      </dgm:prSet>
      <dgm:spPr/>
    </dgm:pt>
    <dgm:pt modelId="{02E6D0FB-AA4B-B643-8FCE-033FC4CBBE9B}" type="pres">
      <dgm:prSet presAssocID="{8424B460-9140-9649-A437-3E6ADAB0EF81}" presName="descendantText" presStyleLbl="alignAccFollowNode1" presStyleIdx="2" presStyleCnt="4" custScaleX="638861" custScaleY="24786" custLinFactNeighborX="73653" custLinFactNeighborY="-1708">
        <dgm:presLayoutVars>
          <dgm:bulletEnabled val="1"/>
        </dgm:presLayoutVars>
      </dgm:prSet>
      <dgm:spPr/>
    </dgm:pt>
    <dgm:pt modelId="{E9942B85-9253-3A40-A7D9-50EE0F0771B7}" type="pres">
      <dgm:prSet presAssocID="{DCB01534-F760-DC46-8245-1CEB13F3B517}" presName="sp" presStyleCnt="0"/>
      <dgm:spPr/>
    </dgm:pt>
    <dgm:pt modelId="{E48ABB98-9383-1045-9EFF-75BFF7FDC4AA}" type="pres">
      <dgm:prSet presAssocID="{252490D3-A4EB-AF4C-970A-492057C79D22}" presName="linNode" presStyleCnt="0"/>
      <dgm:spPr/>
    </dgm:pt>
    <dgm:pt modelId="{3FC52064-EFFC-DC46-9EE9-3B7A509448A0}" type="pres">
      <dgm:prSet presAssocID="{252490D3-A4EB-AF4C-970A-492057C79D22}" presName="parentText" presStyleLbl="node1" presStyleIdx="3" presStyleCnt="4" custScaleX="79307" custScaleY="23926">
        <dgm:presLayoutVars>
          <dgm:chMax val="1"/>
          <dgm:bulletEnabled val="1"/>
        </dgm:presLayoutVars>
      </dgm:prSet>
      <dgm:spPr/>
    </dgm:pt>
    <dgm:pt modelId="{227CCD0B-3B3D-3341-B66C-A97058C28E25}" type="pres">
      <dgm:prSet presAssocID="{252490D3-A4EB-AF4C-970A-492057C79D22}" presName="descendantText" presStyleLbl="alignAccFollowNode1" presStyleIdx="3" presStyleCnt="4" custScaleX="638861" custScaleY="24786" custLinFactNeighborX="73653" custLinFactNeighborY="-1708">
        <dgm:presLayoutVars>
          <dgm:bulletEnabled val="1"/>
        </dgm:presLayoutVars>
      </dgm:prSet>
      <dgm:spPr/>
    </dgm:pt>
  </dgm:ptLst>
  <dgm:cxnLst>
    <dgm:cxn modelId="{01BA3711-8CF2-AA46-88C6-43B1B3EB475C}" srcId="{2FB9B388-7FD7-694E-8F78-163B590DD1BE}" destId="{B843E4C1-DE92-CC47-AD79-DFB378CA4BF5}" srcOrd="0" destOrd="0" parTransId="{12A01810-8456-9E49-9A72-153BF1447097}" sibTransId="{6F1B1921-9B13-F24B-B9B5-45B380F30A52}"/>
    <dgm:cxn modelId="{64E4BD11-6D0D-264B-B1E4-E6C98D8D0DE5}" type="presOf" srcId="{946E9849-3195-0C44-BFFF-CB77540C4844}" destId="{227CCD0B-3B3D-3341-B66C-A97058C28E25}" srcOrd="0" destOrd="0" presId="urn:microsoft.com/office/officeart/2005/8/layout/vList5"/>
    <dgm:cxn modelId="{5449B914-0743-0149-BCDD-90152BA8C755}" srcId="{252490D3-A4EB-AF4C-970A-492057C79D22}" destId="{946E9849-3195-0C44-BFFF-CB77540C4844}" srcOrd="0" destOrd="0" parTransId="{ECFEBC5D-F59C-9949-ADB4-D6CCA2A46857}" sibTransId="{6075C0A0-B674-0B45-A9F5-B1E767E8E61E}"/>
    <dgm:cxn modelId="{B9A4E13E-9431-C54B-B8F7-549AEDCF7C6E}" type="presOf" srcId="{2CC31DEB-A69D-974D-8C29-AA9D599195FA}" destId="{8751C9FA-11DA-C942-95A8-8A1ED924693E}" srcOrd="0" destOrd="0" presId="urn:microsoft.com/office/officeart/2005/8/layout/vList5"/>
    <dgm:cxn modelId="{23DF6657-58F9-1544-A5AE-42341CF15A33}" type="presOf" srcId="{1D65C449-F443-0D42-B7BE-3484493945B0}" destId="{02372C6C-2BF9-0647-AB04-884E72D9DEA7}" srcOrd="0" destOrd="0" presId="urn:microsoft.com/office/officeart/2005/8/layout/vList5"/>
    <dgm:cxn modelId="{196A2C5F-CE15-C84E-AA04-54038AE6718B}" type="presOf" srcId="{2FB9B388-7FD7-694E-8F78-163B590DD1BE}" destId="{7F0F44E2-95E0-F24C-9B2C-CF25EA6D0E93}" srcOrd="0" destOrd="0" presId="urn:microsoft.com/office/officeart/2005/8/layout/vList5"/>
    <dgm:cxn modelId="{ADA1A963-9FB1-4849-9B5C-B32B74862C07}" type="presOf" srcId="{B843E4C1-DE92-CC47-AD79-DFB378CA4BF5}" destId="{5C37A816-148D-1F40-926D-DB9E4DDD8C85}" srcOrd="0" destOrd="0" presId="urn:microsoft.com/office/officeart/2005/8/layout/vList5"/>
    <dgm:cxn modelId="{C4FCBB72-138D-A142-9C29-D8CD643616F4}" srcId="{2CC31DEB-A69D-974D-8C29-AA9D599195FA}" destId="{1D65C449-F443-0D42-B7BE-3484493945B0}" srcOrd="1" destOrd="0" parTransId="{E51395D3-429F-C647-8858-D5148FBD294D}" sibTransId="{5D838F78-2A4F-BC42-90FB-3F0CA1581562}"/>
    <dgm:cxn modelId="{AF532C8D-E106-0F44-BE84-C6D0DD613B74}" type="presOf" srcId="{8424B460-9140-9649-A437-3E6ADAB0EF81}" destId="{2A174DCC-7AA5-F84D-A790-AD3F1DC5FABC}" srcOrd="0" destOrd="0" presId="urn:microsoft.com/office/officeart/2005/8/layout/vList5"/>
    <dgm:cxn modelId="{AEA2109E-431A-734E-9672-FC0AFE1E36A9}" srcId="{2CC31DEB-A69D-974D-8C29-AA9D599195FA}" destId="{2FB9B388-7FD7-694E-8F78-163B590DD1BE}" srcOrd="0" destOrd="0" parTransId="{9DE287FC-2417-4446-B994-C4D2ABA53B37}" sibTransId="{85733EB3-5B41-4542-B277-F814E46C4E40}"/>
    <dgm:cxn modelId="{0637609F-BBE1-6843-8E57-99FE7E7083FF}" srcId="{2CC31DEB-A69D-974D-8C29-AA9D599195FA}" destId="{8424B460-9140-9649-A437-3E6ADAB0EF81}" srcOrd="2" destOrd="0" parTransId="{155EA746-A5D4-9C41-81EC-79FF9E0B8B82}" sibTransId="{DCB01534-F760-DC46-8245-1CEB13F3B517}"/>
    <dgm:cxn modelId="{B30C28A4-D2C9-3A4F-AD45-46D7D2C33285}" type="presOf" srcId="{252490D3-A4EB-AF4C-970A-492057C79D22}" destId="{3FC52064-EFFC-DC46-9EE9-3B7A509448A0}" srcOrd="0" destOrd="0" presId="urn:microsoft.com/office/officeart/2005/8/layout/vList5"/>
    <dgm:cxn modelId="{66F9C6B4-CE2E-004A-A8FF-28104ED0E3E7}" srcId="{8424B460-9140-9649-A437-3E6ADAB0EF81}" destId="{1F98F3A5-677B-7B4F-A8C2-1FA6FE63DD36}" srcOrd="0" destOrd="0" parTransId="{AAB75B6E-A905-F94F-A571-409D243F4098}" sibTransId="{92752442-D0B7-2C40-9E05-7309C754F99F}"/>
    <dgm:cxn modelId="{472BB5C4-05CB-DE49-B6D0-82857004D923}" type="presOf" srcId="{9BF198A9-AE6C-5344-8E4E-F3AFE1AE0866}" destId="{D9F8AE76-7549-8C43-B50F-4A226302FFD8}" srcOrd="0" destOrd="0" presId="urn:microsoft.com/office/officeart/2005/8/layout/vList5"/>
    <dgm:cxn modelId="{F3AFBBCE-4681-3048-A865-68F739A3EB9E}" srcId="{2CC31DEB-A69D-974D-8C29-AA9D599195FA}" destId="{252490D3-A4EB-AF4C-970A-492057C79D22}" srcOrd="3" destOrd="0" parTransId="{014355EC-C766-A94D-92C5-A56CB7A77ABB}" sibTransId="{C75A07DB-61A7-4D4E-964B-90D34C382442}"/>
    <dgm:cxn modelId="{B74FAFD7-8E29-8C49-A86A-EDEC48C3EEA7}" srcId="{1D65C449-F443-0D42-B7BE-3484493945B0}" destId="{9BF198A9-AE6C-5344-8E4E-F3AFE1AE0866}" srcOrd="0" destOrd="0" parTransId="{9E2441D4-3E37-C640-9D15-FB1058790DB6}" sibTransId="{3FD9B363-B341-EC42-BA43-B38913963433}"/>
    <dgm:cxn modelId="{311F54FD-2127-294B-A6DC-F229B68A2CFA}" type="presOf" srcId="{1F98F3A5-677B-7B4F-A8C2-1FA6FE63DD36}" destId="{02E6D0FB-AA4B-B643-8FCE-033FC4CBBE9B}" srcOrd="0" destOrd="0" presId="urn:microsoft.com/office/officeart/2005/8/layout/vList5"/>
    <dgm:cxn modelId="{8D9EDC7D-5EE4-BC4F-AF54-00B8EA0EC5E9}" type="presParOf" srcId="{8751C9FA-11DA-C942-95A8-8A1ED924693E}" destId="{27072441-524C-FB44-A49F-0CCE80B17497}" srcOrd="0" destOrd="0" presId="urn:microsoft.com/office/officeart/2005/8/layout/vList5"/>
    <dgm:cxn modelId="{D7D811B1-F84C-7143-B78C-036AF2C65565}" type="presParOf" srcId="{27072441-524C-FB44-A49F-0CCE80B17497}" destId="{7F0F44E2-95E0-F24C-9B2C-CF25EA6D0E93}" srcOrd="0" destOrd="0" presId="urn:microsoft.com/office/officeart/2005/8/layout/vList5"/>
    <dgm:cxn modelId="{D74D879D-920D-3544-8A8D-5D81F928F4BF}" type="presParOf" srcId="{27072441-524C-FB44-A49F-0CCE80B17497}" destId="{5C37A816-148D-1F40-926D-DB9E4DDD8C85}" srcOrd="1" destOrd="0" presId="urn:microsoft.com/office/officeart/2005/8/layout/vList5"/>
    <dgm:cxn modelId="{6722A77B-A680-1245-8CB3-DCFB0D0980C5}" type="presParOf" srcId="{8751C9FA-11DA-C942-95A8-8A1ED924693E}" destId="{43536AF4-2F26-004F-BFB2-43DD466750DB}" srcOrd="1" destOrd="0" presId="urn:microsoft.com/office/officeart/2005/8/layout/vList5"/>
    <dgm:cxn modelId="{A7581A78-4DD7-DD4B-95F1-D514AD236A16}" type="presParOf" srcId="{8751C9FA-11DA-C942-95A8-8A1ED924693E}" destId="{E4853EED-BAF6-344F-A1F0-EAB8AA683589}" srcOrd="2" destOrd="0" presId="urn:microsoft.com/office/officeart/2005/8/layout/vList5"/>
    <dgm:cxn modelId="{6B189461-B27C-AC46-ACAA-A3C9F070EA77}" type="presParOf" srcId="{E4853EED-BAF6-344F-A1F0-EAB8AA683589}" destId="{02372C6C-2BF9-0647-AB04-884E72D9DEA7}" srcOrd="0" destOrd="0" presId="urn:microsoft.com/office/officeart/2005/8/layout/vList5"/>
    <dgm:cxn modelId="{4E03EA62-889B-E14C-8707-5C23D7E2C6D2}" type="presParOf" srcId="{E4853EED-BAF6-344F-A1F0-EAB8AA683589}" destId="{D9F8AE76-7549-8C43-B50F-4A226302FFD8}" srcOrd="1" destOrd="0" presId="urn:microsoft.com/office/officeart/2005/8/layout/vList5"/>
    <dgm:cxn modelId="{682D29C4-B51E-8543-BACF-FDF6DAB6D58A}" type="presParOf" srcId="{8751C9FA-11DA-C942-95A8-8A1ED924693E}" destId="{59512AE1-BDCD-A14E-B40B-62EE689B002E}" srcOrd="3" destOrd="0" presId="urn:microsoft.com/office/officeart/2005/8/layout/vList5"/>
    <dgm:cxn modelId="{4C086333-3549-9744-BB6C-F517E340D020}" type="presParOf" srcId="{8751C9FA-11DA-C942-95A8-8A1ED924693E}" destId="{DEC61455-4452-BA47-A6FB-782F94BED346}" srcOrd="4" destOrd="0" presId="urn:microsoft.com/office/officeart/2005/8/layout/vList5"/>
    <dgm:cxn modelId="{B003DF20-D18A-C74C-BAF6-65F5F92CAD98}" type="presParOf" srcId="{DEC61455-4452-BA47-A6FB-782F94BED346}" destId="{2A174DCC-7AA5-F84D-A790-AD3F1DC5FABC}" srcOrd="0" destOrd="0" presId="urn:microsoft.com/office/officeart/2005/8/layout/vList5"/>
    <dgm:cxn modelId="{CA33E9C0-456C-7C48-9602-B19D46D80444}" type="presParOf" srcId="{DEC61455-4452-BA47-A6FB-782F94BED346}" destId="{02E6D0FB-AA4B-B643-8FCE-033FC4CBBE9B}" srcOrd="1" destOrd="0" presId="urn:microsoft.com/office/officeart/2005/8/layout/vList5"/>
    <dgm:cxn modelId="{D1C2027F-0164-7149-A0CB-DBBE45176603}" type="presParOf" srcId="{8751C9FA-11DA-C942-95A8-8A1ED924693E}" destId="{E9942B85-9253-3A40-A7D9-50EE0F0771B7}" srcOrd="5" destOrd="0" presId="urn:microsoft.com/office/officeart/2005/8/layout/vList5"/>
    <dgm:cxn modelId="{8E2673D2-DEB0-2342-A104-09CF13B6B28D}" type="presParOf" srcId="{8751C9FA-11DA-C942-95A8-8A1ED924693E}" destId="{E48ABB98-9383-1045-9EFF-75BFF7FDC4AA}" srcOrd="6" destOrd="0" presId="urn:microsoft.com/office/officeart/2005/8/layout/vList5"/>
    <dgm:cxn modelId="{6C180B7B-E3D1-414F-AE74-D12CA8CD2A20}" type="presParOf" srcId="{E48ABB98-9383-1045-9EFF-75BFF7FDC4AA}" destId="{3FC52064-EFFC-DC46-9EE9-3B7A509448A0}" srcOrd="0" destOrd="0" presId="urn:microsoft.com/office/officeart/2005/8/layout/vList5"/>
    <dgm:cxn modelId="{2E0B1486-3D7B-2442-BE48-BDA684D08CF0}" type="presParOf" srcId="{E48ABB98-9383-1045-9EFF-75BFF7FDC4AA}" destId="{227CCD0B-3B3D-3341-B66C-A97058C28E25}" srcOrd="1" destOrd="0" presId="urn:microsoft.com/office/officeart/2005/8/layout/vList5"/>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7A816-148D-1F40-926D-DB9E4DDD8C85}">
      <dsp:nvSpPr>
        <dsp:cNvPr id="0" name=""/>
        <dsp:cNvSpPr/>
      </dsp:nvSpPr>
      <dsp:spPr>
        <a:xfrm rot="5400000">
          <a:off x="2660636" y="-1514014"/>
          <a:ext cx="492341" cy="385622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Dominated by low-frequency components, with most power concentrated below ∼ 10 Hz.</a:t>
          </a:r>
        </a:p>
      </dsp:txBody>
      <dsp:txXfrm rot="-5400000">
        <a:off x="978694" y="191962"/>
        <a:ext cx="3832192" cy="444273"/>
      </dsp:txXfrm>
    </dsp:sp>
    <dsp:sp modelId="{7F0F44E2-95E0-F24C-9B2C-CF25EA6D0E93}">
      <dsp:nvSpPr>
        <dsp:cNvPr id="0" name=""/>
        <dsp:cNvSpPr/>
      </dsp:nvSpPr>
      <dsp:spPr>
        <a:xfrm>
          <a:off x="1083" y="119802"/>
          <a:ext cx="974051" cy="6564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Horizontal Saccades</a:t>
          </a:r>
        </a:p>
      </dsp:txBody>
      <dsp:txXfrm>
        <a:off x="33128" y="151847"/>
        <a:ext cx="909961" cy="592355"/>
      </dsp:txXfrm>
    </dsp:sp>
    <dsp:sp modelId="{D9F8AE76-7549-8C43-B50F-4A226302FFD8}">
      <dsp:nvSpPr>
        <dsp:cNvPr id="0" name=""/>
        <dsp:cNvSpPr/>
      </dsp:nvSpPr>
      <dsp:spPr>
        <a:xfrm rot="5400000">
          <a:off x="2660636" y="-733420"/>
          <a:ext cx="492341" cy="385622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Strong low-frequency dominance, but with a more pronounced contribution in the </a:t>
          </a:r>
          <a:r>
            <a:rPr lang="el-GR" sz="1200" kern="1200" dirty="0"/>
            <a:t>β-</a:t>
          </a:r>
          <a:r>
            <a:rPr lang="en-US" sz="1200" kern="1200" dirty="0"/>
            <a:t>band</a:t>
          </a:r>
          <a:r>
            <a:rPr lang="en-US" sz="1200" kern="1200" dirty="0">
              <a:solidFill>
                <a:prstClr val="black">
                  <a:hueOff val="0"/>
                  <a:satOff val="0"/>
                  <a:lumOff val="0"/>
                  <a:alphaOff val="0"/>
                </a:prstClr>
              </a:solidFill>
              <a:latin typeface="Arial"/>
              <a:ea typeface="+mn-ea"/>
              <a:cs typeface="+mn-cs"/>
            </a:rPr>
            <a:t>.</a:t>
          </a:r>
        </a:p>
      </dsp:txBody>
      <dsp:txXfrm rot="-5400000">
        <a:off x="978694" y="972556"/>
        <a:ext cx="3832192" cy="444273"/>
      </dsp:txXfrm>
    </dsp:sp>
    <dsp:sp modelId="{02372C6C-2BF9-0647-AB04-884E72D9DEA7}">
      <dsp:nvSpPr>
        <dsp:cNvPr id="0" name=""/>
        <dsp:cNvSpPr/>
      </dsp:nvSpPr>
      <dsp:spPr>
        <a:xfrm>
          <a:off x="1083" y="900396"/>
          <a:ext cx="976163" cy="6564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Vertical Saccades</a:t>
          </a:r>
        </a:p>
      </dsp:txBody>
      <dsp:txXfrm>
        <a:off x="33128" y="932441"/>
        <a:ext cx="912073" cy="592355"/>
      </dsp:txXfrm>
    </dsp:sp>
    <dsp:sp modelId="{02E6D0FB-AA4B-B643-8FCE-033FC4CBBE9B}">
      <dsp:nvSpPr>
        <dsp:cNvPr id="0" name=""/>
        <dsp:cNvSpPr/>
      </dsp:nvSpPr>
      <dsp:spPr>
        <a:xfrm rot="5400000">
          <a:off x="2658223" y="57621"/>
          <a:ext cx="492341" cy="386105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Broader spectral distribution, with elevated power extending from low frequencies into the </a:t>
          </a:r>
          <a:r>
            <a:rPr lang="el-GR" sz="1200" kern="1200" dirty="0"/>
            <a:t>α </a:t>
          </a:r>
          <a:r>
            <a:rPr lang="en-US" sz="1200" kern="1200" dirty="0"/>
            <a:t>band.</a:t>
          </a:r>
          <a:endParaRPr lang="en-US" sz="1200" kern="1200" dirty="0">
            <a:solidFill>
              <a:prstClr val="black">
                <a:hueOff val="0"/>
                <a:satOff val="0"/>
                <a:lumOff val="0"/>
                <a:alphaOff val="0"/>
              </a:prstClr>
            </a:solidFill>
            <a:latin typeface="Arial"/>
            <a:ea typeface="+mn-ea"/>
            <a:cs typeface="+mn-cs"/>
          </a:endParaRPr>
        </a:p>
      </dsp:txBody>
      <dsp:txXfrm rot="-5400000">
        <a:off x="973867" y="1766011"/>
        <a:ext cx="3837019" cy="444273"/>
      </dsp:txXfrm>
    </dsp:sp>
    <dsp:sp modelId="{2A174DCC-7AA5-F84D-A790-AD3F1DC5FABC}">
      <dsp:nvSpPr>
        <dsp:cNvPr id="0" name=""/>
        <dsp:cNvSpPr/>
      </dsp:nvSpPr>
      <dsp:spPr>
        <a:xfrm>
          <a:off x="1083" y="1680990"/>
          <a:ext cx="971701" cy="68216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100000"/>
            </a:lnSpc>
            <a:spcBef>
              <a:spcPct val="0"/>
            </a:spcBef>
            <a:spcAft>
              <a:spcPts val="0"/>
            </a:spcAft>
            <a:buNone/>
          </a:pPr>
          <a:r>
            <a:rPr lang="en-US" sz="1200" kern="1200" dirty="0"/>
            <a:t>Horizontal</a:t>
          </a:r>
        </a:p>
        <a:p>
          <a:pPr marL="0" lvl="0" indent="0" algn="ctr" defTabSz="533400">
            <a:lnSpc>
              <a:spcPct val="100000"/>
            </a:lnSpc>
            <a:spcBef>
              <a:spcPct val="0"/>
            </a:spcBef>
            <a:spcAft>
              <a:spcPts val="0"/>
            </a:spcAft>
            <a:buNone/>
          </a:pPr>
          <a:r>
            <a:rPr lang="en-US" sz="1200" kern="1200" dirty="0"/>
            <a:t>Vertical Pursuit</a:t>
          </a:r>
        </a:p>
      </dsp:txBody>
      <dsp:txXfrm>
        <a:off x="34384" y="1714291"/>
        <a:ext cx="905099" cy="6155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7A816-148D-1F40-926D-DB9E4DDD8C85}">
      <dsp:nvSpPr>
        <dsp:cNvPr id="0" name=""/>
        <dsp:cNvSpPr/>
      </dsp:nvSpPr>
      <dsp:spPr>
        <a:xfrm rot="5400000">
          <a:off x="2989184" y="-1904250"/>
          <a:ext cx="455804" cy="4264305"/>
        </a:xfrm>
        <a:prstGeom prst="round2SameRect">
          <a:avLst/>
        </a:prstGeom>
        <a:solidFill>
          <a:schemeClr val="accent5">
            <a:lumMod val="20000"/>
            <a:lumOff val="80000"/>
            <a:alpha val="90000"/>
          </a:schemeClr>
        </a:solidFill>
        <a:ln w="19050" cap="flat" cmpd="sng" algn="ctr">
          <a:solidFill>
            <a:schemeClr val="accent5">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b="0" kern="1200" dirty="0"/>
            <a:t>EEG features lead the target (S1: −120 </a:t>
          </a:r>
          <a:r>
            <a:rPr lang="en-US" sz="1200" b="0" kern="1200" dirty="0" err="1"/>
            <a:t>ms</a:t>
          </a:r>
          <a:r>
            <a:rPr lang="en-US" sz="1200" b="0" kern="1200" dirty="0"/>
            <a:t> | S2: −40 </a:t>
          </a:r>
          <a:r>
            <a:rPr lang="en-US" sz="1200" b="0" kern="1200" dirty="0" err="1"/>
            <a:t>ms</a:t>
          </a:r>
          <a:r>
            <a:rPr lang="en-US" sz="1200" b="0" kern="1200" dirty="0"/>
            <a:t>)</a:t>
          </a:r>
          <a:r>
            <a:rPr lang="en-US" sz="1200" kern="1200" dirty="0"/>
            <a:t>.</a:t>
          </a:r>
        </a:p>
      </dsp:txBody>
      <dsp:txXfrm rot="-5400000">
        <a:off x="1084934" y="22251"/>
        <a:ext cx="4242054" cy="411302"/>
      </dsp:txXfrm>
    </dsp:sp>
    <dsp:sp modelId="{7F0F44E2-95E0-F24C-9B2C-CF25EA6D0E93}">
      <dsp:nvSpPr>
        <dsp:cNvPr id="0" name=""/>
        <dsp:cNvSpPr/>
      </dsp:nvSpPr>
      <dsp:spPr>
        <a:xfrm>
          <a:off x="525" y="517"/>
          <a:ext cx="1083882" cy="621487"/>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Horizontal Saccades</a:t>
          </a:r>
        </a:p>
      </dsp:txBody>
      <dsp:txXfrm>
        <a:off x="30863" y="30855"/>
        <a:ext cx="1023206" cy="560811"/>
      </dsp:txXfrm>
    </dsp:sp>
    <dsp:sp modelId="{D9F8AE76-7549-8C43-B50F-4A226302FFD8}">
      <dsp:nvSpPr>
        <dsp:cNvPr id="0" name=""/>
        <dsp:cNvSpPr/>
      </dsp:nvSpPr>
      <dsp:spPr>
        <a:xfrm rot="5400000">
          <a:off x="2964360" y="-1095761"/>
          <a:ext cx="519341" cy="4250417"/>
        </a:xfrm>
        <a:prstGeom prst="round2SameRect">
          <a:avLst/>
        </a:prstGeom>
        <a:solidFill>
          <a:schemeClr val="accent5">
            <a:lumMod val="20000"/>
            <a:lumOff val="80000"/>
            <a:alpha val="90000"/>
          </a:schemeClr>
        </a:solidFill>
        <a:ln w="19050" cap="flat" cmpd="sng" algn="ctr">
          <a:solidFill>
            <a:schemeClr val="accent5">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b="0" kern="1200" dirty="0"/>
            <a:t>S1: EEG features lead the target slightly (+40 </a:t>
          </a:r>
          <a:r>
            <a:rPr lang="en-US" sz="1200" b="0" kern="1200" dirty="0" err="1"/>
            <a:t>ms</a:t>
          </a:r>
          <a:r>
            <a:rPr lang="en-US" sz="1200" b="0" kern="1200" dirty="0"/>
            <a:t>).</a:t>
          </a:r>
          <a:endParaRPr lang="en-US" sz="1200" b="0" kern="1200" dirty="0">
            <a:solidFill>
              <a:prstClr val="black">
                <a:hueOff val="0"/>
                <a:satOff val="0"/>
                <a:lumOff val="0"/>
                <a:alphaOff val="0"/>
              </a:prstClr>
            </a:solidFill>
            <a:latin typeface="Arial"/>
            <a:ea typeface="+mn-ea"/>
            <a:cs typeface="+mn-cs"/>
          </a:endParaRPr>
        </a:p>
        <a:p>
          <a:pPr marL="91440" lvl="1" indent="-91440" algn="l" defTabSz="533400">
            <a:lnSpc>
              <a:spcPct val="100000"/>
            </a:lnSpc>
            <a:spcBef>
              <a:spcPct val="0"/>
            </a:spcBef>
            <a:spcAft>
              <a:spcPts val="600"/>
            </a:spcAft>
            <a:buChar char="•"/>
          </a:pPr>
          <a:r>
            <a:rPr lang="en-US" sz="1200" b="0" kern="1200" dirty="0"/>
            <a:t>S2: The EEG features lead the target (-50 </a:t>
          </a:r>
          <a:r>
            <a:rPr lang="en-US" sz="1200" b="0" kern="1200" dirty="0" err="1"/>
            <a:t>ms</a:t>
          </a:r>
          <a:r>
            <a:rPr lang="en-US" sz="1200" b="0" kern="1200" dirty="0"/>
            <a:t>).</a:t>
          </a:r>
          <a:endParaRPr lang="en-US" sz="1200" b="0" kern="1200" dirty="0">
            <a:solidFill>
              <a:prstClr val="black">
                <a:hueOff val="0"/>
                <a:satOff val="0"/>
                <a:lumOff val="0"/>
                <a:alphaOff val="0"/>
              </a:prstClr>
            </a:solidFill>
            <a:latin typeface="Arial"/>
            <a:ea typeface="+mn-ea"/>
            <a:cs typeface="+mn-cs"/>
          </a:endParaRPr>
        </a:p>
      </dsp:txBody>
      <dsp:txXfrm rot="-5400000">
        <a:off x="1098822" y="795129"/>
        <a:ext cx="4225065" cy="468637"/>
      </dsp:txXfrm>
    </dsp:sp>
    <dsp:sp modelId="{02372C6C-2BF9-0647-AB04-884E72D9DEA7}">
      <dsp:nvSpPr>
        <dsp:cNvPr id="0" name=""/>
        <dsp:cNvSpPr/>
      </dsp:nvSpPr>
      <dsp:spPr>
        <a:xfrm>
          <a:off x="525" y="729912"/>
          <a:ext cx="1097280" cy="658046"/>
        </a:xfrm>
        <a:prstGeom prst="round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Vertical Saccades</a:t>
          </a:r>
        </a:p>
      </dsp:txBody>
      <dsp:txXfrm>
        <a:off x="32648" y="762035"/>
        <a:ext cx="1033034" cy="593800"/>
      </dsp:txXfrm>
    </dsp:sp>
    <dsp:sp modelId="{02E6D0FB-AA4B-B643-8FCE-033FC4CBBE9B}">
      <dsp:nvSpPr>
        <dsp:cNvPr id="0" name=""/>
        <dsp:cNvSpPr/>
      </dsp:nvSpPr>
      <dsp:spPr>
        <a:xfrm rot="5400000">
          <a:off x="2991538" y="-380861"/>
          <a:ext cx="446809" cy="4268591"/>
        </a:xfrm>
        <a:prstGeom prst="round2SameRect">
          <a:avLst/>
        </a:prstGeom>
        <a:solidFill>
          <a:schemeClr val="accent3">
            <a:lumMod val="20000"/>
            <a:lumOff val="80000"/>
            <a:alpha val="90000"/>
          </a:schemeClr>
        </a:solidFill>
        <a:ln w="19050" cap="flat" cmpd="sng" algn="ctr">
          <a:solidFill>
            <a:srgbClr val="00B05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EEG features lag the target </a:t>
          </a:r>
          <a:r>
            <a:rPr lang="en-US" sz="1200" b="0" kern="1200" dirty="0"/>
            <a:t>(S1: 50 </a:t>
          </a:r>
          <a:r>
            <a:rPr lang="en-US" sz="1200" b="0" kern="1200" dirty="0" err="1"/>
            <a:t>ms</a:t>
          </a:r>
          <a:r>
            <a:rPr lang="en-US" sz="1200" b="0" kern="1200" dirty="0"/>
            <a:t> | S2: 90 </a:t>
          </a:r>
          <a:r>
            <a:rPr lang="en-US" sz="1200" b="0" kern="1200" dirty="0" err="1"/>
            <a:t>ms</a:t>
          </a:r>
          <a:r>
            <a:rPr lang="en-US" sz="1200" b="0" kern="1200" dirty="0"/>
            <a:t>)</a:t>
          </a:r>
          <a:r>
            <a:rPr lang="en-US" sz="1200" kern="1200" dirty="0"/>
            <a:t>. </a:t>
          </a:r>
          <a:endParaRPr lang="en-US" sz="1200" kern="1200" dirty="0">
            <a:solidFill>
              <a:prstClr val="black">
                <a:hueOff val="0"/>
                <a:satOff val="0"/>
                <a:lumOff val="0"/>
                <a:alphaOff val="0"/>
              </a:prstClr>
            </a:solidFill>
            <a:latin typeface="Arial"/>
            <a:ea typeface="+mn-ea"/>
            <a:cs typeface="+mn-cs"/>
          </a:endParaRPr>
        </a:p>
      </dsp:txBody>
      <dsp:txXfrm rot="-5400000">
        <a:off x="1080648" y="1551840"/>
        <a:ext cx="4246780" cy="403187"/>
      </dsp:txXfrm>
    </dsp:sp>
    <dsp:sp modelId="{2A174DCC-7AA5-F84D-A790-AD3F1DC5FABC}">
      <dsp:nvSpPr>
        <dsp:cNvPr id="0" name=""/>
        <dsp:cNvSpPr/>
      </dsp:nvSpPr>
      <dsp:spPr>
        <a:xfrm>
          <a:off x="525" y="1495867"/>
          <a:ext cx="1079359" cy="629429"/>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100000"/>
            </a:lnSpc>
            <a:spcBef>
              <a:spcPct val="0"/>
            </a:spcBef>
            <a:spcAft>
              <a:spcPts val="0"/>
            </a:spcAft>
            <a:buNone/>
          </a:pPr>
          <a:r>
            <a:rPr lang="en-US" sz="1200" kern="1200" dirty="0"/>
            <a:t>Horizontal</a:t>
          </a:r>
        </a:p>
        <a:p>
          <a:pPr marL="0" lvl="0" indent="0" algn="ctr" defTabSz="533400">
            <a:lnSpc>
              <a:spcPct val="100000"/>
            </a:lnSpc>
            <a:spcBef>
              <a:spcPct val="0"/>
            </a:spcBef>
            <a:spcAft>
              <a:spcPts val="0"/>
            </a:spcAft>
            <a:buNone/>
          </a:pPr>
          <a:r>
            <a:rPr lang="en-US" sz="1200" kern="1200" dirty="0"/>
            <a:t>Pursuit</a:t>
          </a:r>
        </a:p>
      </dsp:txBody>
      <dsp:txXfrm>
        <a:off x="31251" y="1526593"/>
        <a:ext cx="1017907" cy="567977"/>
      </dsp:txXfrm>
    </dsp:sp>
    <dsp:sp modelId="{3C701B28-5592-384C-BD9F-C1E380012F84}">
      <dsp:nvSpPr>
        <dsp:cNvPr id="0" name=""/>
        <dsp:cNvSpPr/>
      </dsp:nvSpPr>
      <dsp:spPr>
        <a:xfrm rot="5400000">
          <a:off x="2990621" y="355009"/>
          <a:ext cx="466819" cy="4250417"/>
        </a:xfrm>
        <a:prstGeom prst="round2SameRect">
          <a:avLst/>
        </a:prstGeom>
        <a:solidFill>
          <a:schemeClr val="accent3">
            <a:lumMod val="20000"/>
            <a:lumOff val="80000"/>
            <a:alpha val="90000"/>
          </a:schemeClr>
        </a:solidFill>
        <a:ln w="19050" cap="flat" cmpd="sng" algn="ctr">
          <a:solidFill>
            <a:srgbClr val="00B05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a:t>EEG features lag the target </a:t>
          </a:r>
          <a:r>
            <a:rPr lang="en-US" sz="1200" b="0" kern="1200" dirty="0"/>
            <a:t>(S1: 40 </a:t>
          </a:r>
          <a:r>
            <a:rPr lang="en-US" sz="1200" b="0" kern="1200" dirty="0" err="1"/>
            <a:t>ms</a:t>
          </a:r>
          <a:r>
            <a:rPr lang="en-US" sz="1200" b="0" kern="1200" dirty="0"/>
            <a:t> | S2: 30 </a:t>
          </a:r>
          <a:r>
            <a:rPr lang="en-US" sz="1200" b="0" kern="1200" dirty="0" err="1"/>
            <a:t>ms</a:t>
          </a:r>
          <a:r>
            <a:rPr lang="en-US" sz="1200" b="0" kern="1200" dirty="0"/>
            <a:t>)</a:t>
          </a:r>
          <a:r>
            <a:rPr lang="en-US" sz="1200" kern="1200" dirty="0"/>
            <a:t>. </a:t>
          </a:r>
          <a:endParaRPr lang="en-US" sz="1200" kern="1200" dirty="0">
            <a:solidFill>
              <a:prstClr val="black">
                <a:hueOff val="0"/>
                <a:satOff val="0"/>
                <a:lumOff val="0"/>
                <a:alphaOff val="0"/>
              </a:prstClr>
            </a:solidFill>
            <a:latin typeface="Arial"/>
            <a:ea typeface="+mn-ea"/>
            <a:cs typeface="+mn-cs"/>
          </a:endParaRPr>
        </a:p>
      </dsp:txBody>
      <dsp:txXfrm rot="-5400000">
        <a:off x="1098822" y="2269596"/>
        <a:ext cx="4227629" cy="421243"/>
      </dsp:txXfrm>
    </dsp:sp>
    <dsp:sp modelId="{001BE1EA-F2D1-564F-8575-CD04FF07E552}">
      <dsp:nvSpPr>
        <dsp:cNvPr id="0" name=""/>
        <dsp:cNvSpPr/>
      </dsp:nvSpPr>
      <dsp:spPr>
        <a:xfrm>
          <a:off x="525" y="2233205"/>
          <a:ext cx="1097280" cy="640090"/>
        </a:xfrm>
        <a:prstGeom prst="roundRect">
          <a:avLst/>
        </a:prstGeom>
        <a:solidFill>
          <a:schemeClr val="accent3">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91440" lvl="0" indent="-91440" algn="ctr" defTabSz="533400">
            <a:lnSpc>
              <a:spcPct val="100000"/>
            </a:lnSpc>
            <a:spcBef>
              <a:spcPct val="0"/>
            </a:spcBef>
            <a:spcAft>
              <a:spcPts val="0"/>
            </a:spcAft>
            <a:buNone/>
          </a:pPr>
          <a:r>
            <a:rPr lang="en-US" sz="1200" kern="1200" dirty="0"/>
            <a:t>Vertical</a:t>
          </a:r>
        </a:p>
        <a:p>
          <a:pPr marL="91440" lvl="0" indent="-91440" algn="ctr" defTabSz="533400">
            <a:lnSpc>
              <a:spcPct val="100000"/>
            </a:lnSpc>
            <a:spcBef>
              <a:spcPct val="0"/>
            </a:spcBef>
            <a:spcAft>
              <a:spcPts val="0"/>
            </a:spcAft>
            <a:buNone/>
          </a:pPr>
          <a:r>
            <a:rPr lang="en-US" sz="1200" kern="1200" dirty="0"/>
            <a:t>Pursuit</a:t>
          </a:r>
          <a:endParaRPr lang="en-US" sz="1200" kern="1200" dirty="0">
            <a:solidFill>
              <a:prstClr val="black">
                <a:hueOff val="0"/>
                <a:satOff val="0"/>
                <a:lumOff val="0"/>
                <a:alphaOff val="0"/>
              </a:prstClr>
            </a:solidFill>
            <a:latin typeface="Arial"/>
            <a:ea typeface="+mn-ea"/>
            <a:cs typeface="+mn-cs"/>
          </a:endParaRPr>
        </a:p>
      </dsp:txBody>
      <dsp:txXfrm>
        <a:off x="31772" y="2264452"/>
        <a:ext cx="1034786" cy="57759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7A816-148D-1F40-926D-DB9E4DDD8C85}">
      <dsp:nvSpPr>
        <dsp:cNvPr id="0" name=""/>
        <dsp:cNvSpPr/>
      </dsp:nvSpPr>
      <dsp:spPr>
        <a:xfrm rot="5400000">
          <a:off x="4683800" y="-3484962"/>
          <a:ext cx="231842" cy="721910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Trainable RDWT-filtering improved EEG-based ocular-trajectory prediction (M0 outperformed).</a:t>
          </a:r>
        </a:p>
      </dsp:txBody>
      <dsp:txXfrm rot="-5400000">
        <a:off x="1190169" y="19987"/>
        <a:ext cx="7207787" cy="209206"/>
      </dsp:txXfrm>
    </dsp:sp>
    <dsp:sp modelId="{7F0F44E2-95E0-F24C-9B2C-CF25EA6D0E93}">
      <dsp:nvSpPr>
        <dsp:cNvPr id="0" name=""/>
        <dsp:cNvSpPr/>
      </dsp:nvSpPr>
      <dsp:spPr>
        <a:xfrm>
          <a:off x="723" y="692"/>
          <a:ext cx="1188722" cy="2797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b="1" kern="1200" dirty="0"/>
            <a:t>RDWT−Filter</a:t>
          </a:r>
        </a:p>
      </dsp:txBody>
      <dsp:txXfrm>
        <a:off x="14379" y="14348"/>
        <a:ext cx="1161410" cy="252435"/>
      </dsp:txXfrm>
    </dsp:sp>
    <dsp:sp modelId="{D9F8AE76-7549-8C43-B50F-4A226302FFD8}">
      <dsp:nvSpPr>
        <dsp:cNvPr id="0" name=""/>
        <dsp:cNvSpPr/>
      </dsp:nvSpPr>
      <dsp:spPr>
        <a:xfrm rot="5400000">
          <a:off x="4683800" y="-3146753"/>
          <a:ext cx="231842" cy="721910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Supporting its use as a quantitative temporal metric</a:t>
          </a:r>
          <a:r>
            <a:rPr lang="en-US" sz="1200" kern="1200" dirty="0">
              <a:solidFill>
                <a:prstClr val="black">
                  <a:hueOff val="0"/>
                  <a:satOff val="0"/>
                  <a:lumOff val="0"/>
                  <a:alphaOff val="0"/>
                </a:prstClr>
              </a:solidFill>
              <a:latin typeface="Arial"/>
              <a:ea typeface="+mn-ea"/>
              <a:cs typeface="+mn-cs"/>
            </a:rPr>
            <a:t>.</a:t>
          </a:r>
        </a:p>
      </dsp:txBody>
      <dsp:txXfrm rot="-5400000">
        <a:off x="1190169" y="358196"/>
        <a:ext cx="7207787" cy="209206"/>
      </dsp:txXfrm>
    </dsp:sp>
    <dsp:sp modelId="{02372C6C-2BF9-0647-AB04-884E72D9DEA7}">
      <dsp:nvSpPr>
        <dsp:cNvPr id="0" name=""/>
        <dsp:cNvSpPr/>
      </dsp:nvSpPr>
      <dsp:spPr>
        <a:xfrm>
          <a:off x="723" y="338901"/>
          <a:ext cx="1188722" cy="2797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b="1" kern="1200" dirty="0"/>
            <a:t>DTW−Metrics</a:t>
          </a:r>
        </a:p>
      </dsp:txBody>
      <dsp:txXfrm>
        <a:off x="14379" y="352557"/>
        <a:ext cx="1161410" cy="252435"/>
      </dsp:txXfrm>
    </dsp:sp>
    <dsp:sp modelId="{02E6D0FB-AA4B-B643-8FCE-033FC4CBBE9B}">
      <dsp:nvSpPr>
        <dsp:cNvPr id="0" name=""/>
        <dsp:cNvSpPr/>
      </dsp:nvSpPr>
      <dsp:spPr>
        <a:xfrm rot="5400000">
          <a:off x="4683800" y="-2808544"/>
          <a:ext cx="231842" cy="721910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Stronger correlation (~0.6–0.7) and Consistent EEG lag → </a:t>
          </a:r>
          <a:r>
            <a:rPr lang="en-US" sz="1200" b="0" kern="1200" dirty="0"/>
            <a:t>Reactive Response.</a:t>
          </a:r>
          <a:endParaRPr lang="en-US" sz="1200" b="0" kern="1200" dirty="0">
            <a:solidFill>
              <a:prstClr val="black">
                <a:hueOff val="0"/>
                <a:satOff val="0"/>
                <a:lumOff val="0"/>
                <a:alphaOff val="0"/>
              </a:prstClr>
            </a:solidFill>
            <a:latin typeface="Arial"/>
            <a:ea typeface="+mn-ea"/>
            <a:cs typeface="+mn-cs"/>
          </a:endParaRPr>
        </a:p>
      </dsp:txBody>
      <dsp:txXfrm rot="-5400000">
        <a:off x="1190169" y="696405"/>
        <a:ext cx="7207787" cy="209206"/>
      </dsp:txXfrm>
    </dsp:sp>
    <dsp:sp modelId="{2A174DCC-7AA5-F84D-A790-AD3F1DC5FABC}">
      <dsp:nvSpPr>
        <dsp:cNvPr id="0" name=""/>
        <dsp:cNvSpPr/>
      </dsp:nvSpPr>
      <dsp:spPr>
        <a:xfrm>
          <a:off x="723" y="677110"/>
          <a:ext cx="1188722" cy="2797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b="1" kern="1200" dirty="0"/>
            <a:t>Pursuit</a:t>
          </a:r>
        </a:p>
      </dsp:txBody>
      <dsp:txXfrm>
        <a:off x="14379" y="690766"/>
        <a:ext cx="1161410" cy="252435"/>
      </dsp:txXfrm>
    </dsp:sp>
    <dsp:sp modelId="{227CCD0B-3B3D-3341-B66C-A97058C28E25}">
      <dsp:nvSpPr>
        <dsp:cNvPr id="0" name=""/>
        <dsp:cNvSpPr/>
      </dsp:nvSpPr>
      <dsp:spPr>
        <a:xfrm rot="5400000">
          <a:off x="4683800" y="-2470335"/>
          <a:ext cx="231842" cy="721910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Provides a proof-of-concept EEG-based approach for objective neuro-ocular assessment.</a:t>
          </a:r>
          <a:endParaRPr lang="en-US" sz="1200" kern="1200" dirty="0">
            <a:solidFill>
              <a:prstClr val="black">
                <a:hueOff val="0"/>
                <a:satOff val="0"/>
                <a:lumOff val="0"/>
                <a:alphaOff val="0"/>
              </a:prstClr>
            </a:solidFill>
            <a:latin typeface="Arial"/>
            <a:ea typeface="+mn-ea"/>
            <a:cs typeface="+mn-cs"/>
          </a:endParaRPr>
        </a:p>
      </dsp:txBody>
      <dsp:txXfrm rot="-5400000">
        <a:off x="1190169" y="1034614"/>
        <a:ext cx="7207787" cy="209206"/>
      </dsp:txXfrm>
    </dsp:sp>
    <dsp:sp modelId="{3FC52064-EFFC-DC46-9EE9-3B7A509448A0}">
      <dsp:nvSpPr>
        <dsp:cNvPr id="0" name=""/>
        <dsp:cNvSpPr/>
      </dsp:nvSpPr>
      <dsp:spPr>
        <a:xfrm>
          <a:off x="723" y="1015319"/>
          <a:ext cx="1188722" cy="27974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n-US" sz="1400" b="1" kern="1200" dirty="0"/>
            <a:t>Framework</a:t>
          </a:r>
        </a:p>
      </dsp:txBody>
      <dsp:txXfrm>
        <a:off x="14379" y="1028975"/>
        <a:ext cx="1161410" cy="2524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7A816-148D-1F40-926D-DB9E4DDD8C85}">
      <dsp:nvSpPr>
        <dsp:cNvPr id="0" name=""/>
        <dsp:cNvSpPr/>
      </dsp:nvSpPr>
      <dsp:spPr>
        <a:xfrm rot="5400000">
          <a:off x="4336462" y="-3775212"/>
          <a:ext cx="288551" cy="7857073"/>
        </a:xfrm>
        <a:prstGeom prst="round2SameRect">
          <a:avLst/>
        </a:prstGeom>
        <a:solidFill>
          <a:schemeClr val="accent5">
            <a:lumMod val="20000"/>
            <a:lumOff val="80000"/>
            <a:alpha val="90000"/>
          </a:schemeClr>
        </a:solidFill>
        <a:ln w="12700" cap="flat" cmpd="sng" algn="ctr">
          <a:solidFill>
            <a:schemeClr val="accent4">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Integrate EEG, eye tracking, and visual-target data to validate ocular response timing.</a:t>
          </a:r>
        </a:p>
      </dsp:txBody>
      <dsp:txXfrm rot="-5400000">
        <a:off x="552201" y="23135"/>
        <a:ext cx="7842987" cy="260379"/>
      </dsp:txXfrm>
    </dsp:sp>
    <dsp:sp modelId="{7F0F44E2-95E0-F24C-9B2C-CF25EA6D0E93}">
      <dsp:nvSpPr>
        <dsp:cNvPr id="0" name=""/>
        <dsp:cNvSpPr/>
      </dsp:nvSpPr>
      <dsp:spPr>
        <a:xfrm>
          <a:off x="1780" y="561"/>
          <a:ext cx="548641" cy="345293"/>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kern="1200" dirty="0"/>
            <a:t>1</a:t>
          </a:r>
        </a:p>
      </dsp:txBody>
      <dsp:txXfrm>
        <a:off x="18636" y="17417"/>
        <a:ext cx="514929" cy="311581"/>
      </dsp:txXfrm>
    </dsp:sp>
    <dsp:sp modelId="{D9F8AE76-7549-8C43-B50F-4A226302FFD8}">
      <dsp:nvSpPr>
        <dsp:cNvPr id="0" name=""/>
        <dsp:cNvSpPr/>
      </dsp:nvSpPr>
      <dsp:spPr>
        <a:xfrm rot="5400000">
          <a:off x="4336462" y="-3355717"/>
          <a:ext cx="288551" cy="7857073"/>
        </a:xfrm>
        <a:prstGeom prst="round2SameRect">
          <a:avLst/>
        </a:prstGeom>
        <a:solidFill>
          <a:schemeClr val="accent5">
            <a:lumMod val="20000"/>
            <a:lumOff val="80000"/>
            <a:alpha val="90000"/>
          </a:schemeClr>
        </a:solidFill>
        <a:ln w="12700" cap="flat" cmpd="sng" algn="ctr">
          <a:solidFill>
            <a:schemeClr val="accent4">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Incorporate improved ocular-artifact handling, including H∞-based filtering.</a:t>
          </a:r>
          <a:endParaRPr lang="en-US" sz="1200" kern="1200" dirty="0">
            <a:solidFill>
              <a:prstClr val="black">
                <a:hueOff val="0"/>
                <a:satOff val="0"/>
                <a:lumOff val="0"/>
                <a:alphaOff val="0"/>
              </a:prstClr>
            </a:solidFill>
            <a:latin typeface="Arial"/>
            <a:ea typeface="+mn-ea"/>
            <a:cs typeface="+mn-cs"/>
          </a:endParaRPr>
        </a:p>
      </dsp:txBody>
      <dsp:txXfrm rot="-5400000">
        <a:off x="552201" y="442630"/>
        <a:ext cx="7842987" cy="260379"/>
      </dsp:txXfrm>
    </dsp:sp>
    <dsp:sp modelId="{02372C6C-2BF9-0647-AB04-884E72D9DEA7}">
      <dsp:nvSpPr>
        <dsp:cNvPr id="0" name=""/>
        <dsp:cNvSpPr/>
      </dsp:nvSpPr>
      <dsp:spPr>
        <a:xfrm>
          <a:off x="1780" y="418615"/>
          <a:ext cx="548641" cy="348175"/>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2</a:t>
          </a:r>
        </a:p>
      </dsp:txBody>
      <dsp:txXfrm>
        <a:off x="18777" y="435612"/>
        <a:ext cx="514647" cy="314181"/>
      </dsp:txXfrm>
    </dsp:sp>
    <dsp:sp modelId="{02E6D0FB-AA4B-B643-8FCE-033FC4CBBE9B}">
      <dsp:nvSpPr>
        <dsp:cNvPr id="0" name=""/>
        <dsp:cNvSpPr/>
      </dsp:nvSpPr>
      <dsp:spPr>
        <a:xfrm rot="5400000">
          <a:off x="4336462" y="-2934781"/>
          <a:ext cx="288551" cy="7857073"/>
        </a:xfrm>
        <a:prstGeom prst="round2SameRect">
          <a:avLst/>
        </a:prstGeom>
        <a:solidFill>
          <a:schemeClr val="accent5">
            <a:lumMod val="20000"/>
            <a:lumOff val="80000"/>
            <a:alpha val="90000"/>
          </a:schemeClr>
        </a:solidFill>
        <a:ln w="12700" cap="flat" cmpd="sng" algn="ctr">
          <a:solidFill>
            <a:schemeClr val="accent4">
              <a:lumMod val="40000"/>
              <a:lumOff val="6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Validate the framework in a larger and more diverse cohort, including participants with </a:t>
          </a:r>
          <a:r>
            <a:rPr lang="en-US" sz="1200" kern="1200" dirty="0" err="1"/>
            <a:t>mTBI</a:t>
          </a:r>
          <a:r>
            <a:rPr lang="en-US" sz="1200" kern="1200" dirty="0"/>
            <a:t>.</a:t>
          </a:r>
          <a:endParaRPr lang="en-US" sz="1200" kern="1200" dirty="0">
            <a:solidFill>
              <a:prstClr val="black">
                <a:hueOff val="0"/>
                <a:satOff val="0"/>
                <a:lumOff val="0"/>
                <a:alphaOff val="0"/>
              </a:prstClr>
            </a:solidFill>
            <a:latin typeface="Arial"/>
            <a:ea typeface="+mn-ea"/>
            <a:cs typeface="+mn-cs"/>
          </a:endParaRPr>
        </a:p>
      </dsp:txBody>
      <dsp:txXfrm rot="-5400000">
        <a:off x="552201" y="863566"/>
        <a:ext cx="7842987" cy="260379"/>
      </dsp:txXfrm>
    </dsp:sp>
    <dsp:sp modelId="{2A174DCC-7AA5-F84D-A790-AD3F1DC5FABC}">
      <dsp:nvSpPr>
        <dsp:cNvPr id="0" name=""/>
        <dsp:cNvSpPr/>
      </dsp:nvSpPr>
      <dsp:spPr>
        <a:xfrm>
          <a:off x="1780" y="839551"/>
          <a:ext cx="548641" cy="348175"/>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3</a:t>
          </a:r>
        </a:p>
      </dsp:txBody>
      <dsp:txXfrm>
        <a:off x="18777" y="856548"/>
        <a:ext cx="514647" cy="314181"/>
      </dsp:txXfrm>
    </dsp:sp>
    <dsp:sp modelId="{227CCD0B-3B3D-3341-B66C-A97058C28E25}">
      <dsp:nvSpPr>
        <dsp:cNvPr id="0" name=""/>
        <dsp:cNvSpPr/>
      </dsp:nvSpPr>
      <dsp:spPr>
        <a:xfrm rot="5400000">
          <a:off x="4336462" y="-2513845"/>
          <a:ext cx="288551" cy="7857073"/>
        </a:xfrm>
        <a:prstGeom prst="round2SameRect">
          <a:avLst/>
        </a:prstGeom>
        <a:solidFill>
          <a:schemeClr val="accent5">
            <a:lumMod val="20000"/>
            <a:lumOff val="80000"/>
            <a:alpha val="90000"/>
          </a:schemeClr>
        </a:solidFill>
        <a:ln w="12700" cap="flat" cmpd="sng" algn="ctr">
          <a:solidFill>
            <a:schemeClr val="accent4">
              <a:lumMod val="40000"/>
              <a:lumOff val="60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0" rIns="91440" bIns="0" numCol="1" spcCol="1270" anchor="ctr" anchorCtr="0">
          <a:noAutofit/>
        </a:bodyPr>
        <a:lstStyle/>
        <a:p>
          <a:pPr marL="91440" lvl="1" indent="-91440" algn="l" defTabSz="533400">
            <a:lnSpc>
              <a:spcPct val="100000"/>
            </a:lnSpc>
            <a:spcBef>
              <a:spcPct val="0"/>
            </a:spcBef>
            <a:spcAft>
              <a:spcPts val="600"/>
            </a:spcAft>
            <a:buChar char="•"/>
          </a:pPr>
          <a:r>
            <a:rPr lang="en-US" sz="1200" kern="1200" dirty="0"/>
            <a:t>Evaluate EEG/DTW metrics as potential </a:t>
          </a:r>
          <a:r>
            <a:rPr lang="en-US" sz="1200" kern="1200" dirty="0" err="1"/>
            <a:t>mTBI</a:t>
          </a:r>
          <a:r>
            <a:rPr lang="en-US" sz="1200" kern="1200" dirty="0"/>
            <a:t> biomarkers.</a:t>
          </a:r>
          <a:endParaRPr lang="en-US" sz="1200" kern="1200" dirty="0">
            <a:solidFill>
              <a:prstClr val="black">
                <a:hueOff val="0"/>
                <a:satOff val="0"/>
                <a:lumOff val="0"/>
                <a:alphaOff val="0"/>
              </a:prstClr>
            </a:solidFill>
            <a:latin typeface="Arial"/>
            <a:ea typeface="+mn-ea"/>
            <a:cs typeface="+mn-cs"/>
          </a:endParaRPr>
        </a:p>
      </dsp:txBody>
      <dsp:txXfrm rot="-5400000">
        <a:off x="552201" y="1284502"/>
        <a:ext cx="7842987" cy="260379"/>
      </dsp:txXfrm>
    </dsp:sp>
    <dsp:sp modelId="{3FC52064-EFFC-DC46-9EE9-3B7A509448A0}">
      <dsp:nvSpPr>
        <dsp:cNvPr id="0" name=""/>
        <dsp:cNvSpPr/>
      </dsp:nvSpPr>
      <dsp:spPr>
        <a:xfrm>
          <a:off x="1780" y="1260487"/>
          <a:ext cx="548641" cy="348175"/>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dirty="0"/>
            <a:t>4</a:t>
          </a:r>
        </a:p>
      </dsp:txBody>
      <dsp:txXfrm>
        <a:off x="18777" y="1277484"/>
        <a:ext cx="514647" cy="31418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910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Hello everyone. I am Shantanu, and today I’ll be presenting our work “BCI-Based Assessment of Ocular Response Time Using Dynamic Time Warping and an RDWT-Driven Deep Neural Framework.” This project is a multidisciplinary collaborative work bringing together expertise in brain–computer interfaces, data science, industrial design, Machine Learning, and Signal Processing from the University of Houston and our industry partner “</a:t>
            </a:r>
            <a:r>
              <a:rPr lang="en-US" dirty="0" err="1"/>
              <a:t>Cognixion</a:t>
            </a:r>
            <a:r>
              <a:rPr lang="en-US" dirty="0"/>
              <a:t>”. </a:t>
            </a:r>
            <a:endParaRPr lang="LID4096" dirty="0"/>
          </a:p>
        </p:txBody>
      </p:sp>
    </p:spTree>
    <p:extLst>
      <p:ext uri="{BB962C8B-B14F-4D97-AF65-F5344CB8AC3E}">
        <p14:creationId xmlns:p14="http://schemas.microsoft.com/office/powerpoint/2010/main" val="330490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16AD8-C874-DD59-6FF3-891AC30B9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7C748F-9297-3095-612F-447A373EAB9F}"/>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0E6D4BF1-ADCB-51F1-E09E-C168F5F7D467}"/>
              </a:ext>
            </a:extLst>
          </p:cNvPr>
          <p:cNvSpPr>
            <a:spLocks noGrp="1"/>
          </p:cNvSpPr>
          <p:nvPr>
            <p:ph type="body" idx="1"/>
          </p:nvPr>
        </p:nvSpPr>
        <p:spPr>
          <a:xfrm>
            <a:off x="514350" y="4400550"/>
            <a:ext cx="4114800" cy="3600450"/>
          </a:xfrm>
          <a:prstGeom prst="rect">
            <a:avLst/>
          </a:prstGeom>
        </p:spPr>
        <p:txBody>
          <a:bodyPr/>
          <a:lstStyle/>
          <a:p>
            <a:r>
              <a:rPr lang="en-US" dirty="0"/>
              <a:t>The broader motivation comes from the substantial burden of mild traumatic brain injury. </a:t>
            </a:r>
          </a:p>
          <a:p>
            <a:r>
              <a:rPr lang="en-US" dirty="0"/>
              <a:t>Since 2000, more than half a million brain injuries have been reported among U.S. service members, with the majority classified as mild TBI. </a:t>
            </a:r>
          </a:p>
          <a:p>
            <a:r>
              <a:rPr lang="en-US" dirty="0"/>
              <a:t>TBI also carries a substantial economic impact in the United States, with costs estimated in the tens of billions of dollars.</a:t>
            </a:r>
          </a:p>
          <a:p>
            <a:r>
              <a:rPr lang="en-US" dirty="0"/>
              <a:t>This motivated our goal - to develop a wearable multimodal platform integrating EEG, virtual reality, and eye tracking to monitor mild TBI. </a:t>
            </a:r>
          </a:p>
          <a:p>
            <a:r>
              <a:rPr lang="en-US" dirty="0"/>
              <a:t>This framework can also be extended to other applications using ocular response timing as an objective measure of neuro-ocular function.</a:t>
            </a:r>
            <a:endParaRPr lang="LID4096" dirty="0"/>
          </a:p>
        </p:txBody>
      </p:sp>
    </p:spTree>
    <p:extLst>
      <p:ext uri="{BB962C8B-B14F-4D97-AF65-F5344CB8AC3E}">
        <p14:creationId xmlns:p14="http://schemas.microsoft.com/office/powerpoint/2010/main" val="2858675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269AD-A9FC-CEA0-96F2-9E38B833E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96589-1128-AF9D-3BE3-950837B01B03}"/>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5E5C3C6-0729-C20B-D107-D5728AB506A2}"/>
              </a:ext>
            </a:extLst>
          </p:cNvPr>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Current concussion assessment relies on tools such as </a:t>
            </a:r>
            <a:r>
              <a:rPr lang="en-US" dirty="0" err="1"/>
              <a:t>ImPACT</a:t>
            </a:r>
            <a:r>
              <a:rPr lang="en-US" dirty="0"/>
              <a:t>, </a:t>
            </a:r>
            <a:r>
              <a:rPr lang="en-US" altLang="en-US" sz="1200" b="0" dirty="0">
                <a:latin typeface="Calibri" pitchFamily="34" charset="0"/>
                <a:cs typeface="Calibri" pitchFamily="34" charset="-120"/>
              </a:rPr>
              <a:t>Post-Concussion Symptom Scale</a:t>
            </a:r>
            <a:r>
              <a:rPr lang="en-US" b="0" dirty="0"/>
              <a:t>, and </a:t>
            </a:r>
            <a:r>
              <a:rPr lang="en-US" altLang="en-US" sz="1200" b="0" dirty="0">
                <a:latin typeface="Calibri" pitchFamily="34" charset="0"/>
                <a:cs typeface="Calibri" pitchFamily="34" charset="-120"/>
              </a:rPr>
              <a:t>Balance Error Scoring System</a:t>
            </a:r>
            <a:r>
              <a:rPr lang="en-US" b="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approaches rely on baseline measurements, raise concerns about test–retest reliability, and can be influenced by psychological or physical factors.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Oculomotor responses, including visual-motor speed and reaction time, have shown moderate reliability. The Vestibular/Ocular Motor Screening has demonstrated effectiveness in identifying concussion-related oculomotor dysfunction.</a:t>
            </a:r>
          </a:p>
          <a:p>
            <a:r>
              <a:rPr lang="en-US" dirty="0"/>
              <a:t>There is still a need for a rapid, field-deployable tool for time-sensitive </a:t>
            </a:r>
            <a:r>
              <a:rPr lang="en-US" dirty="0" err="1"/>
              <a:t>mTBI</a:t>
            </a:r>
            <a:r>
              <a:rPr lang="en-US" dirty="0"/>
              <a:t> evaluation. So, here is our question: Can an EEG-based deep neural BCI framework reliably assess ocular response time while addressing the fundamental challenge of low SNR in EEG?</a:t>
            </a:r>
            <a:endParaRPr lang="LID4096" dirty="0"/>
          </a:p>
        </p:txBody>
      </p:sp>
    </p:spTree>
    <p:extLst>
      <p:ext uri="{BB962C8B-B14F-4D97-AF65-F5344CB8AC3E}">
        <p14:creationId xmlns:p14="http://schemas.microsoft.com/office/powerpoint/2010/main" val="3652810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1B1EC-631C-456B-B836-598A2825A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0C48C3-237B-A772-393E-2608CD5772AF}"/>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0EF448D6-3D61-998E-A223-B79046EE2E96}"/>
              </a:ext>
            </a:extLst>
          </p:cNvPr>
          <p:cNvSpPr>
            <a:spLocks noGrp="1"/>
          </p:cNvSpPr>
          <p:nvPr>
            <p:ph type="body" idx="1"/>
          </p:nvPr>
        </p:nvSpPr>
        <p:spPr>
          <a:xfrm>
            <a:off x="514350" y="4400550"/>
            <a:ext cx="4114800" cy="3600450"/>
          </a:xfrm>
          <a:prstGeom prst="rect">
            <a:avLst/>
          </a:prstGeom>
        </p:spPr>
        <p:txBody>
          <a:bodyPr/>
          <a:lstStyle/>
          <a:p>
            <a:r>
              <a:rPr lang="en-US" dirty="0"/>
              <a:t>We conducted a proof-of-concept study with two control participants. </a:t>
            </a:r>
          </a:p>
          <a:p>
            <a:r>
              <a:rPr lang="en-US" dirty="0"/>
              <a:t>For this POC, we selected four VOMS tasks based on horizontal and vertical saccades and pursuits. </a:t>
            </a:r>
          </a:p>
          <a:p>
            <a:r>
              <a:rPr lang="en-US" dirty="0"/>
              <a:t>The saccade tasks consisted of seven complete cycles over 14 seconds, while the pursuit tasks contained approximately 4.7 alternating excursions over 15 seconds.</a:t>
            </a:r>
          </a:p>
          <a:p>
            <a:r>
              <a:rPr lang="en-US" dirty="0"/>
              <a:t>Both participants performed the VOMS tasks in the same sequence: horizontal saccade followed by horizontal pursuit and then  vertical saccade and finally vertical pursuit.</a:t>
            </a:r>
            <a:endParaRPr lang="LID4096" dirty="0"/>
          </a:p>
        </p:txBody>
      </p:sp>
    </p:spTree>
    <p:extLst>
      <p:ext uri="{BB962C8B-B14F-4D97-AF65-F5344CB8AC3E}">
        <p14:creationId xmlns:p14="http://schemas.microsoft.com/office/powerpoint/2010/main" val="1991451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FD890-E7BB-3CF2-27E2-8D20AEED2E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E51624-84FC-F37E-E007-9320EC3718D6}"/>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7A2EEF9-14E3-53C8-3E5C-DF630CF71825}"/>
              </a:ext>
            </a:extLst>
          </p:cNvPr>
          <p:cNvSpPr>
            <a:spLocks noGrp="1"/>
          </p:cNvSpPr>
          <p:nvPr>
            <p:ph type="body" idx="1"/>
          </p:nvPr>
        </p:nvSpPr>
        <p:spPr>
          <a:xfrm>
            <a:off x="514350" y="4400550"/>
            <a:ext cx="4114800" cy="3600450"/>
          </a:xfrm>
          <a:prstGeom prst="rect">
            <a:avLst/>
          </a:prstGeom>
        </p:spPr>
        <p:txBody>
          <a:bodyPr/>
          <a:lstStyle/>
          <a:p>
            <a:r>
              <a:rPr lang="en-US" dirty="0"/>
              <a:t>We captured EEG using the Axon-R device with six electrodes capturing occipital and parietal-occipital regions</a:t>
            </a:r>
          </a:p>
          <a:p>
            <a:r>
              <a:rPr lang="en-US" dirty="0"/>
              <a:t>At the start, we made sure electrode impedance was below 20 kilo-ohms. </a:t>
            </a:r>
          </a:p>
          <a:p>
            <a:r>
              <a:rPr lang="en-US" dirty="0"/>
              <a:t>Each participant completed 10 sessions, with five 60-second trials per session.</a:t>
            </a:r>
          </a:p>
          <a:p>
            <a:r>
              <a:rPr lang="en-US" dirty="0"/>
              <a:t>Within each trial, we used the first two seconds for visual signal-quality validation, asking participants to relax, clench, or blink their eyes. </a:t>
            </a:r>
            <a:endParaRPr lang="LID4096" dirty="0"/>
          </a:p>
        </p:txBody>
      </p:sp>
    </p:spTree>
    <p:extLst>
      <p:ext uri="{BB962C8B-B14F-4D97-AF65-F5344CB8AC3E}">
        <p14:creationId xmlns:p14="http://schemas.microsoft.com/office/powerpoint/2010/main" val="957006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BF9F4-7838-516C-6996-7AA861039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CB718-E2F4-8F32-3EFF-572FE3F3E911}"/>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694391AE-0928-DEFA-B8DB-F44FC5D28142}"/>
              </a:ext>
            </a:extLst>
          </p:cNvPr>
          <p:cNvSpPr>
            <a:spLocks noGrp="1"/>
          </p:cNvSpPr>
          <p:nvPr>
            <p:ph type="body" idx="1"/>
          </p:nvPr>
        </p:nvSpPr>
        <p:spPr>
          <a:xfrm>
            <a:off x="514350" y="4400550"/>
            <a:ext cx="4114800" cy="3600450"/>
          </a:xfrm>
          <a:prstGeom prst="rect">
            <a:avLst/>
          </a:prstGeom>
        </p:spPr>
        <p:txBody>
          <a:bodyPr/>
          <a:lstStyle/>
          <a:p>
            <a:r>
              <a:rPr lang="en-US" dirty="0"/>
              <a:t>We sampled the raw EEG at 250 Hz and then resampled it to 100 Hz. </a:t>
            </a:r>
          </a:p>
          <a:p>
            <a:r>
              <a:rPr lang="en-US" dirty="0"/>
              <a:t>We applied a zero-phase fourth-order Butterworth band-pass filter (Cutoff frequencies  0.5 to 30 Hz), followed by average re-referencing. </a:t>
            </a:r>
          </a:p>
          <a:p>
            <a:r>
              <a:rPr lang="en-US" dirty="0"/>
              <a:t>The bottom plots show that preprocessing substantially reduced the variability and DC shift.</a:t>
            </a:r>
            <a:endParaRPr lang="LID4096" dirty="0"/>
          </a:p>
        </p:txBody>
      </p:sp>
    </p:spTree>
    <p:extLst>
      <p:ext uri="{BB962C8B-B14F-4D97-AF65-F5344CB8AC3E}">
        <p14:creationId xmlns:p14="http://schemas.microsoft.com/office/powerpoint/2010/main" val="2140130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FAD12-CBE5-AF02-8915-9D92EBBAA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914F8-DB5D-EE52-0651-AE294393EE19}"/>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64D18DF-7426-77C6-7AF4-EDDA68D81676}"/>
              </a:ext>
            </a:extLst>
          </p:cNvPr>
          <p:cNvSpPr>
            <a:spLocks noGrp="1"/>
          </p:cNvSpPr>
          <p:nvPr>
            <p:ph type="body" idx="1"/>
          </p:nvPr>
        </p:nvSpPr>
        <p:spPr>
          <a:xfrm>
            <a:off x="514350" y="4400550"/>
            <a:ext cx="4114800" cy="3600450"/>
          </a:xfrm>
          <a:prstGeom prst="rect">
            <a:avLst/>
          </a:prstGeom>
        </p:spPr>
        <p:txBody>
          <a:bodyPr/>
          <a:lstStyle/>
          <a:p>
            <a:r>
              <a:rPr lang="en-US" b="0" dirty="0"/>
              <a:t>Here comes the core of our approach. </a:t>
            </a:r>
          </a:p>
          <a:p>
            <a:r>
              <a:rPr lang="en-US" b="0" dirty="0"/>
              <a:t>We segmented the preprocessed EEG into 2.56-second windows with a 200-millisecond stride. </a:t>
            </a:r>
          </a:p>
          <a:p>
            <a:r>
              <a:rPr lang="en-US" b="0" dirty="0"/>
              <a:t>Each window was passed through our Redundant Discrete Wavelet-driven framework.</a:t>
            </a:r>
          </a:p>
          <a:p>
            <a:r>
              <a:rPr lang="en-US" b="0" dirty="0"/>
              <a:t>The signal was decomposed using Symlet-2 and the wavelet coefficients were filtered via learned weights</a:t>
            </a:r>
          </a:p>
          <a:p>
            <a:r>
              <a:rPr lang="en-US" b="0" dirty="0"/>
              <a:t>The gamma band above 25 Hz was masked to reduce EMG contamination.</a:t>
            </a:r>
          </a:p>
          <a:p>
            <a:r>
              <a:rPr lang="en-US" b="0" dirty="0"/>
              <a:t>Temporal and spatial convolution then produced a compact denoised EEG feature, which was passed through the stacked convolutional and LSTM network to predict the visual-target trajectory. </a:t>
            </a:r>
          </a:p>
          <a:p>
            <a:r>
              <a:rPr lang="en-US" dirty="0"/>
              <a:t>The predicted trajectory served as our validation step. For windows with correlation greater than the threshold, we extracted the corresponding EEG feature from the model and used it for subsequent analysis.</a:t>
            </a:r>
            <a:endParaRPr lang="LID4096" dirty="0"/>
          </a:p>
        </p:txBody>
      </p:sp>
    </p:spTree>
    <p:extLst>
      <p:ext uri="{BB962C8B-B14F-4D97-AF65-F5344CB8AC3E}">
        <p14:creationId xmlns:p14="http://schemas.microsoft.com/office/powerpoint/2010/main" val="2787103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47FAE-6B1E-2318-C778-834EDDB017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2A35F-D00C-8A9C-6808-FC79AFCFCA53}"/>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DAE3E5F9-5F8A-C577-4032-A71CC583E149}"/>
              </a:ext>
            </a:extLst>
          </p:cNvPr>
          <p:cNvSpPr>
            <a:spLocks noGrp="1"/>
          </p:cNvSpPr>
          <p:nvPr>
            <p:ph type="body" idx="1"/>
          </p:nvPr>
        </p:nvSpPr>
        <p:spPr>
          <a:xfrm>
            <a:off x="514350" y="4400550"/>
            <a:ext cx="4114800" cy="3600450"/>
          </a:xfrm>
          <a:prstGeom prst="rect">
            <a:avLst/>
          </a:prstGeom>
        </p:spPr>
        <p:txBody>
          <a:bodyPr/>
          <a:lstStyle/>
          <a:p>
            <a:r>
              <a:rPr lang="en-US" b="0" dirty="0"/>
              <a:t>Here is the architecture in a little more detail. </a:t>
            </a:r>
          </a:p>
          <a:p>
            <a:r>
              <a:rPr lang="en-US" b="0" dirty="0"/>
              <a:t>Each EEG window contains six channels and 256 sample points. </a:t>
            </a:r>
          </a:p>
          <a:p>
            <a:r>
              <a:rPr lang="en-US" b="0" dirty="0"/>
              <a:t>After channel-wise normalization, we apply a four-level Redundant Discrete Wavelet Transform to decompose the EEG into frequency-specific bands. </a:t>
            </a:r>
          </a:p>
          <a:p>
            <a:r>
              <a:rPr lang="en-US" b="0" dirty="0"/>
              <a:t>We suppress the gamma band and apply learnable convolutional filters directly to the wavelet coefficients. </a:t>
            </a:r>
          </a:p>
          <a:p>
            <a:r>
              <a:rPr lang="en-US" dirty="0"/>
              <a:t>For each band, we select the kernel size based on its effective frequency. The inverse RDWT then reconstructs the filtered EEG.</a:t>
            </a:r>
          </a:p>
          <a:p>
            <a:r>
              <a:rPr lang="en-US" b="0" dirty="0"/>
              <a:t>Next, temporal convolution acts as a secondary filter.  And finally, spatial convolution extracts a compact EEG feature across six channels. </a:t>
            </a:r>
          </a:p>
          <a:p>
            <a:r>
              <a:rPr lang="en-US" b="0" dirty="0"/>
              <a:t>This feature is then passed through stacked causal convolutions and LSTMs to predict the corresponding visual-target trajectory. </a:t>
            </a:r>
            <a:endParaRPr lang="LID4096" dirty="0"/>
          </a:p>
        </p:txBody>
      </p:sp>
    </p:spTree>
    <p:extLst>
      <p:ext uri="{BB962C8B-B14F-4D97-AF65-F5344CB8AC3E}">
        <p14:creationId xmlns:p14="http://schemas.microsoft.com/office/powerpoint/2010/main" val="1175741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77447-7580-FF79-10B7-B20270F8A7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5BA3F-75AA-BB29-D876-0AB4CF04A916}"/>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C9265CAA-83A2-92F9-D30D-F12C81061AC9}"/>
              </a:ext>
            </a:extLst>
          </p:cNvPr>
          <p:cNvSpPr>
            <a:spLocks noGrp="1"/>
          </p:cNvSpPr>
          <p:nvPr>
            <p:ph type="body" idx="1"/>
          </p:nvPr>
        </p:nvSpPr>
        <p:spPr>
          <a:xfrm>
            <a:off x="514350" y="4400550"/>
            <a:ext cx="4114800" cy="3600450"/>
          </a:xfrm>
          <a:prstGeom prst="rect">
            <a:avLst/>
          </a:prstGeom>
        </p:spPr>
        <p:txBody>
          <a:bodyPr/>
          <a:lstStyle/>
          <a:p>
            <a:r>
              <a:rPr lang="en-US" dirty="0"/>
              <a:t>To quantify ocular response timing, we used Dynamic Time Warping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Dynamic Time Warping</a:t>
            </a:r>
            <a:r>
              <a:rPr lang="en-US" sz="1200" dirty="0"/>
              <a:t> algorithm aligns two time series by nonlinearly stretching the time axis to find their optimal similarity match</a:t>
            </a:r>
            <a:r>
              <a:rPr lang="en-US" sz="1400" dirty="0"/>
              <a:t>.</a:t>
            </a:r>
          </a:p>
          <a:p>
            <a:r>
              <a:rPr lang="en-US" dirty="0"/>
              <a:t>Here, we aligned the valid EEG-derived feature with the corresponding target trajectory using a constrained temporal window of 50 samples, that is 500 </a:t>
            </a:r>
            <a:r>
              <a:rPr lang="en-US" dirty="0" err="1"/>
              <a:t>ms.</a:t>
            </a:r>
            <a:endParaRPr lang="en-US" dirty="0"/>
          </a:p>
          <a:p>
            <a:r>
              <a:rPr lang="en-US" dirty="0"/>
              <a:t>The right-side plot illustrates a typical example of the DTW-aligned EEG feature and target trajectory, along with insights into the corresponding frequency-band activity.</a:t>
            </a:r>
            <a:endParaRPr lang="LID4096" dirty="0"/>
          </a:p>
        </p:txBody>
      </p:sp>
    </p:spTree>
    <p:extLst>
      <p:ext uri="{BB962C8B-B14F-4D97-AF65-F5344CB8AC3E}">
        <p14:creationId xmlns:p14="http://schemas.microsoft.com/office/powerpoint/2010/main" val="290868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DAB8A-A655-9328-997A-028386C05F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507760-A294-07D3-63F5-8B50B7F6F1DA}"/>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CEA6F70E-18D9-9CB3-38A3-6FF8C11C5463}"/>
              </a:ext>
            </a:extLst>
          </p:cNvPr>
          <p:cNvSpPr>
            <a:spLocks noGrp="1"/>
          </p:cNvSpPr>
          <p:nvPr>
            <p:ph type="body" idx="1"/>
          </p:nvPr>
        </p:nvSpPr>
        <p:spPr>
          <a:xfrm>
            <a:off x="514350" y="4400550"/>
            <a:ext cx="4114800" cy="3600450"/>
          </a:xfrm>
          <a:prstGeom prst="rect">
            <a:avLst/>
          </a:prstGeom>
        </p:spPr>
        <p:txBody>
          <a:bodyPr/>
          <a:lstStyle/>
          <a:p>
            <a:r>
              <a:rPr lang="en-US" dirty="0"/>
              <a:t>Before analyzing the extracted EEG features, we first validated the contribution of the RDWT-based filtering through an ablation study. </a:t>
            </a:r>
          </a:p>
          <a:p>
            <a:r>
              <a:rPr lang="en-US" dirty="0"/>
              <a:t>M-Zero represents the complete framework, M1 removes only the learnable wavelet-domain filtering, and M2 removes all RDWT-related components.</a:t>
            </a:r>
          </a:p>
          <a:p>
            <a:r>
              <a:rPr lang="en-US" dirty="0"/>
              <a:t>Across both participants and all four VOMS tasks, the complete M-Zero model consistently outperformed. </a:t>
            </a:r>
          </a:p>
          <a:p>
            <a:r>
              <a:rPr lang="en-US" dirty="0"/>
              <a:t>Importantly, the same ordering—M-Zero, followed by M1, then M2—was preserved as we varied the correlation threshold from 0.3 to 0.7.</a:t>
            </a:r>
            <a:endParaRPr lang="LID4096" dirty="0"/>
          </a:p>
        </p:txBody>
      </p:sp>
    </p:spTree>
    <p:extLst>
      <p:ext uri="{BB962C8B-B14F-4D97-AF65-F5344CB8AC3E}">
        <p14:creationId xmlns:p14="http://schemas.microsoft.com/office/powerpoint/2010/main" val="7756327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5B1F1-9C8A-456D-8C46-B4209CD7E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684AE0-881F-99D7-3510-ED9D2437D062}"/>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CDB32ED-C890-804D-DFB1-261B1C04B3D6}"/>
              </a:ext>
            </a:extLst>
          </p:cNvPr>
          <p:cNvSpPr>
            <a:spLocks noGrp="1"/>
          </p:cNvSpPr>
          <p:nvPr>
            <p:ph type="body" idx="1"/>
          </p:nvPr>
        </p:nvSpPr>
        <p:spPr>
          <a:xfrm>
            <a:off x="514350" y="4400550"/>
            <a:ext cx="4114800" cy="3600450"/>
          </a:xfrm>
          <a:prstGeom prst="rect">
            <a:avLst/>
          </a:prstGeom>
        </p:spPr>
        <p:txBody>
          <a:bodyPr/>
          <a:lstStyle/>
          <a:p>
            <a:r>
              <a:rPr lang="en-US" b="0" dirty="0"/>
              <a:t>We analyzed the Power Spectral density of the extracted EEG features. </a:t>
            </a:r>
          </a:p>
          <a:p>
            <a:r>
              <a:rPr lang="en-US" b="0" dirty="0"/>
              <a:t>For both participants, the saccade tasks were predominantly characterized by low-frequency activity, with most power below approximately 10 hertz. </a:t>
            </a:r>
          </a:p>
          <a:p>
            <a:r>
              <a:rPr lang="en-US" b="0" dirty="0"/>
              <a:t>Vertical saccades also showed a comparatively greater beta-band contribution.</a:t>
            </a:r>
          </a:p>
          <a:p>
            <a:r>
              <a:rPr lang="en-US" b="0" dirty="0"/>
              <a:t>In contrast, the pursuit tasks showed a broader spectral distribution, extending from the lower frequencies into the alpha band. </a:t>
            </a:r>
          </a:p>
          <a:p>
            <a:r>
              <a:rPr lang="en-US" sz="1200" b="0" dirty="0">
                <a:latin typeface="Times New Roman" panose="02020603050405020304" pitchFamily="18" charset="0"/>
                <a:cs typeface="Times New Roman" panose="02020603050405020304" pitchFamily="18" charset="0"/>
              </a:rPr>
              <a:t>Additional </a:t>
            </a:r>
            <a:r>
              <a:rPr lang="el-GR" sz="1200" b="0" dirty="0">
                <a:latin typeface="Times New Roman" panose="02020603050405020304" pitchFamily="18" charset="0"/>
                <a:cs typeface="Times New Roman" panose="02020603050405020304" pitchFamily="18" charset="0"/>
              </a:rPr>
              <a:t>β-</a:t>
            </a:r>
            <a:r>
              <a:rPr lang="en-US" sz="1200" b="0" dirty="0">
                <a:latin typeface="Times New Roman" panose="02020603050405020304" pitchFamily="18" charset="0"/>
                <a:cs typeface="Times New Roman" panose="02020603050405020304" pitchFamily="18" charset="0"/>
              </a:rPr>
              <a:t>band contributions were </a:t>
            </a:r>
            <a:r>
              <a:rPr lang="en-US" sz="1200" b="0" dirty="0">
                <a:effectLst/>
                <a:latin typeface="Times New Roman" panose="02020603050405020304" pitchFamily="18" charset="0"/>
                <a:cs typeface="Times New Roman" panose="02020603050405020304" pitchFamily="18" charset="0"/>
              </a:rPr>
              <a:t>observed particularly for participant S1. </a:t>
            </a:r>
            <a:endParaRPr lang="LID4096" b="0" dirty="0"/>
          </a:p>
        </p:txBody>
      </p:sp>
    </p:spTree>
    <p:extLst>
      <p:ext uri="{BB962C8B-B14F-4D97-AF65-F5344CB8AC3E}">
        <p14:creationId xmlns:p14="http://schemas.microsoft.com/office/powerpoint/2010/main" val="1157745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7913A-D2B4-281D-BEED-EBAC00A4C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9F9B0-0E0B-F6EE-E018-7692EB7CC44C}"/>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8BBDE7A-453B-C5E5-8B1F-7F2B228F0CB0}"/>
              </a:ext>
            </a:extLst>
          </p:cNvPr>
          <p:cNvSpPr>
            <a:spLocks noGrp="1"/>
          </p:cNvSpPr>
          <p:nvPr>
            <p:ph type="body" idx="1"/>
          </p:nvPr>
        </p:nvSpPr>
        <p:spPr>
          <a:xfrm>
            <a:off x="514350" y="4400550"/>
            <a:ext cx="4114800" cy="3600450"/>
          </a:xfrm>
          <a:prstGeom prst="rect">
            <a:avLst/>
          </a:prstGeom>
        </p:spPr>
        <p:txBody>
          <a:bodyPr/>
          <a:lstStyle/>
          <a:p>
            <a:r>
              <a:rPr lang="en-US" b="0" dirty="0"/>
              <a:t>Here, the violin plots show </a:t>
            </a:r>
            <a:r>
              <a:rPr lang="en-US" dirty="0"/>
              <a:t>window-level DTW-distance distributions across VOMs and </a:t>
            </a:r>
            <a:r>
              <a:rPr lang="en-US" b="0" dirty="0"/>
              <a:t>participants. </a:t>
            </a:r>
          </a:p>
          <a:p>
            <a:r>
              <a:rPr lang="en-US" b="0" dirty="0"/>
              <a:t>Horizontal pursuit produced the highest DTW distances, while the other tasks showed comparatively lower values.</a:t>
            </a:r>
          </a:p>
          <a:p>
            <a:r>
              <a:rPr lang="en-US" b="0" dirty="0"/>
              <a:t>To quantify the differences between S1 and S2, we used the Mann–Whitney test. All four VOMS tasks showed significant window-level differences. </a:t>
            </a:r>
          </a:p>
          <a:p>
            <a:r>
              <a:rPr lang="en-US" b="0" dirty="0"/>
              <a:t>S1 had a higher median DTW distance for horizontal and vertical saccades and vertical pursuit, whereas S2 had a higher median for horizontal pursuit.</a:t>
            </a:r>
          </a:p>
          <a:p>
            <a:endParaRPr lang="LID4096" dirty="0"/>
          </a:p>
        </p:txBody>
      </p:sp>
    </p:spTree>
    <p:extLst>
      <p:ext uri="{BB962C8B-B14F-4D97-AF65-F5344CB8AC3E}">
        <p14:creationId xmlns:p14="http://schemas.microsoft.com/office/powerpoint/2010/main" val="1806831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722AA-91FE-7F40-6674-CCA1F1E82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E248FE-07D8-7A81-A9F4-80A4C05EA54C}"/>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5ED3D6D-B153-AB15-C87E-6A1F606F0667}"/>
              </a:ext>
            </a:extLst>
          </p:cNvPr>
          <p:cNvSpPr>
            <a:spLocks noGrp="1"/>
          </p:cNvSpPr>
          <p:nvPr>
            <p:ph type="body" idx="1"/>
          </p:nvPr>
        </p:nvSpPr>
        <p:spPr>
          <a:xfrm>
            <a:off x="514350" y="4400550"/>
            <a:ext cx="4114800" cy="3600450"/>
          </a:xfrm>
          <a:prstGeom prst="rect">
            <a:avLst/>
          </a:prstGeom>
        </p:spPr>
        <p:txBody>
          <a:bodyPr/>
          <a:lstStyle/>
          <a:p>
            <a:r>
              <a:rPr lang="en-US" b="0" dirty="0"/>
              <a:t>Finally, we used cross-correlation to examine the temporal relationship between the EEG-derived features and the visual target. </a:t>
            </a:r>
          </a:p>
          <a:p>
            <a:r>
              <a:rPr lang="en-US" b="0" dirty="0"/>
              <a:t>Here, a negative lag indicates that the EEG feature leads the target, while a positive lag indicates that the EEG feature follows the target.</a:t>
            </a:r>
          </a:p>
          <a:p>
            <a:r>
              <a:rPr lang="en-US" b="0" dirty="0"/>
              <a:t>For the saccade tasks, the response was predominantly anticipatory, with the EEG feature generally leading the target. </a:t>
            </a:r>
          </a:p>
          <a:p>
            <a:r>
              <a:rPr lang="en-US" b="0" dirty="0"/>
              <a:t>In contrast, both horizontal and vertical pursuit showed a consistent positive lag across both participants—approximately 30 to 90 milliseconds—indicating a reactive response.</a:t>
            </a:r>
          </a:p>
          <a:p>
            <a:r>
              <a:rPr lang="en-US" b="0" dirty="0"/>
              <a:t>Importantly, the pursuit tasks also showed stronger peak correlations, around 0.6 to 0.7, compared with approximately 0.4 to 0.5 for saccades. </a:t>
            </a:r>
          </a:p>
          <a:p>
            <a:r>
              <a:rPr lang="en-US" b="0" dirty="0"/>
              <a:t>So, in this proof-of-concept, pursuit provided stronger and more consistent EEG–target temporal coupling.</a:t>
            </a:r>
          </a:p>
          <a:p>
            <a:endParaRPr lang="LID4096" dirty="0"/>
          </a:p>
        </p:txBody>
      </p:sp>
    </p:spTree>
    <p:extLst>
      <p:ext uri="{BB962C8B-B14F-4D97-AF65-F5344CB8AC3E}">
        <p14:creationId xmlns:p14="http://schemas.microsoft.com/office/powerpoint/2010/main" val="618084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Here we conclude  </a:t>
            </a:r>
            <a:br>
              <a:rPr lang="en-US" sz="1200" b="0" i="0" u="none" strike="noStrike" kern="1200" dirty="0">
                <a:solidFill>
                  <a:schemeClr val="tx1"/>
                </a:solidFill>
                <a:effectLst/>
                <a:latin typeface="+mn-lt"/>
                <a:ea typeface="+mn-ea"/>
                <a:cs typeface="+mn-cs"/>
              </a:rPr>
            </a:br>
            <a:r>
              <a:rPr lang="en-US" dirty="0"/>
              <a:t>Trainable RDWT filtering improved trajectory prediction, while DTW captured task- and subject-dependent response dynamics.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Pursuit tasks showed stronger EEG–target coupling and consistent reactive lags.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Overall, our results support the feasibility of this EEG-based framework for objective neuro-ocular assessment.</a:t>
            </a:r>
            <a:br>
              <a:rPr lang="en-US" dirty="0"/>
            </a:br>
            <a:r>
              <a:rPr lang="en-US" b="0" dirty="0"/>
              <a:t>Going forward, we plan to integrate eye tracking for direct validation of ocular response timing, improve ocular-artifact handling, and validate the framework in a larger and more diverse cohort, including participants with </a:t>
            </a:r>
            <a:r>
              <a:rPr lang="en-US" b="0" dirty="0" err="1"/>
              <a:t>mTBI</a:t>
            </a:r>
            <a:r>
              <a:rPr lang="en-US" b="0" dirty="0"/>
              <a:t>. Ultimately, we aim to evaluate these EEG- and DTW-derived metrics as potential biomarkers for </a:t>
            </a:r>
            <a:r>
              <a:rPr lang="en-US" b="0" dirty="0" err="1"/>
              <a:t>mTBI</a:t>
            </a:r>
            <a:r>
              <a:rPr lang="en-US" b="0" dirty="0"/>
              <a:t> 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LID4096" dirty="0"/>
          </a:p>
        </p:txBody>
      </p:sp>
    </p:spTree>
    <p:extLst>
      <p:ext uri="{BB962C8B-B14F-4D97-AF65-F5344CB8AC3E}">
        <p14:creationId xmlns:p14="http://schemas.microsoft.com/office/powerpoint/2010/main" val="5492236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D6DF3-2714-6EA8-EE01-8E7E56E211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2A9560-E6C6-614C-ED10-EFA2AC0AF7A6}"/>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D7194D8-8246-845E-B16A-3A484E757630}"/>
              </a:ext>
            </a:extLst>
          </p:cNvPr>
          <p:cNvSpPr>
            <a:spLocks noGrp="1"/>
          </p:cNvSpPr>
          <p:nvPr>
            <p:ph type="body" idx="1"/>
          </p:nvPr>
        </p:nvSpPr>
        <p:spPr>
          <a:xfrm>
            <a:off x="514350" y="4400550"/>
            <a:ext cx="4114800" cy="3600450"/>
          </a:xfrm>
          <a:prstGeom prst="rect">
            <a:avLst/>
          </a:prstGeom>
        </p:spPr>
        <p:txBody>
          <a:bodyPr/>
          <a:lstStyle/>
          <a:p>
            <a:r>
              <a:rPr lang="en-US" dirty="0"/>
              <a:t>As additional validation, the learnable RDWT-based filtering approach was also evaluated independently in our separate real-time EEG gait-decoding study. </a:t>
            </a:r>
          </a:p>
          <a:p>
            <a:r>
              <a:rPr lang="en-US" dirty="0"/>
              <a:t>The plots show the learned </a:t>
            </a:r>
            <a:r>
              <a:rPr lang="en-US" dirty="0" err="1"/>
              <a:t>subband</a:t>
            </a:r>
            <a:r>
              <a:rPr lang="en-US" dirty="0"/>
              <a:t>-specific filter weights across sessions and ROIs, together with their resulting spectral characteristics. </a:t>
            </a:r>
          </a:p>
          <a:p>
            <a:r>
              <a:rPr lang="en-US" dirty="0"/>
              <a:t>This provides additional evidence that the RDWT filtering layer can learn structured, frequency-dependent transformations rather than acting simply as a fixed filter.</a:t>
            </a:r>
            <a:r>
              <a:rPr lang="en-US" sz="1200" b="0" i="0" u="none" strike="noStrike" kern="1200" dirty="0">
                <a:solidFill>
                  <a:schemeClr val="tx1"/>
                </a:solidFill>
                <a:effectLst/>
                <a:latin typeface="+mn-lt"/>
                <a:ea typeface="+mn-ea"/>
                <a:cs typeface="+mn-cs"/>
              </a:rPr>
              <a:t> </a:t>
            </a:r>
            <a:endParaRPr lang="LID4096" dirty="0"/>
          </a:p>
        </p:txBody>
      </p:sp>
    </p:spTree>
    <p:extLst>
      <p:ext uri="{BB962C8B-B14F-4D97-AF65-F5344CB8AC3E}">
        <p14:creationId xmlns:p14="http://schemas.microsoft.com/office/powerpoint/2010/main" val="1967333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r>
              <a:rPr lang="en-US" dirty="0"/>
              <a:t>And finally, here is our team. I’d like to thank all of my co-authors for their contributions, as well as the students and other team members who helped with data collection and different aspects of this work. Thank you all for your attention. I’ll be happy to take any questions.”</a:t>
            </a:r>
            <a:endParaRPr lang="LID4096" dirty="0"/>
          </a:p>
        </p:txBody>
      </p:sp>
    </p:spTree>
    <p:extLst>
      <p:ext uri="{BB962C8B-B14F-4D97-AF65-F5344CB8AC3E}">
        <p14:creationId xmlns:p14="http://schemas.microsoft.com/office/powerpoint/2010/main" val="36750680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1" name="Titelplatzhalter 1"/>
          <p:cNvSpPr>
            <a:spLocks noGrp="1"/>
          </p:cNvSpPr>
          <p:nvPr>
            <p:ph type="title"/>
          </p:nvPr>
        </p:nvSpPr>
        <p:spPr>
          <a:xfrm>
            <a:off x="450720" y="854731"/>
            <a:ext cx="8229600" cy="1373616"/>
          </a:xfrm>
          <a:prstGeom prst="rect">
            <a:avLst/>
          </a:prstGeom>
        </p:spPr>
        <p:txBody>
          <a:bodyPr rtlCol="0" anchor="b">
            <a:noAutofit/>
          </a:bodyPr>
          <a:lstStyle>
            <a:lvl1pPr>
              <a:defRPr/>
            </a:lvl1pPr>
          </a:lstStyle>
          <a:p>
            <a:r>
              <a:rPr lang="de-DE" dirty="0"/>
              <a:t>Titelmasterformat durch Klicken bearbeiten</a:t>
            </a:r>
          </a:p>
        </p:txBody>
      </p:sp>
      <p:sp>
        <p:nvSpPr>
          <p:cNvPr id="14" name="Untertitel 2"/>
          <p:cNvSpPr>
            <a:spLocks noGrp="1"/>
          </p:cNvSpPr>
          <p:nvPr>
            <p:ph type="subTitle" idx="1"/>
          </p:nvPr>
        </p:nvSpPr>
        <p:spPr>
          <a:xfrm>
            <a:off x="450720" y="2571750"/>
            <a:ext cx="8229600" cy="326231"/>
          </a:xfrm>
        </p:spPr>
        <p:txBody>
          <a:bodyPr>
            <a:normAutofit/>
          </a:bodyPr>
          <a:lstStyle>
            <a:lvl1pPr marL="0" indent="0" algn="l">
              <a:spcBef>
                <a:spcPts val="0"/>
              </a:spcBef>
              <a:buNone/>
              <a:defRPr sz="1496" b="1" cap="none" spc="7">
                <a:solidFill>
                  <a:srgbClr val="000000"/>
                </a:solidFill>
              </a:defRPr>
            </a:lvl1pPr>
            <a:lvl2pPr marL="342832" indent="0" algn="ctr">
              <a:buNone/>
              <a:defRPr>
                <a:solidFill>
                  <a:schemeClr val="tx1">
                    <a:tint val="75000"/>
                  </a:schemeClr>
                </a:solidFill>
              </a:defRPr>
            </a:lvl2pPr>
            <a:lvl3pPr marL="685665" indent="0" algn="ctr">
              <a:buNone/>
              <a:defRPr>
                <a:solidFill>
                  <a:schemeClr val="tx1">
                    <a:tint val="75000"/>
                  </a:schemeClr>
                </a:solidFill>
              </a:defRPr>
            </a:lvl3pPr>
            <a:lvl4pPr marL="1028498" indent="0" algn="ctr">
              <a:buNone/>
              <a:defRPr>
                <a:solidFill>
                  <a:schemeClr val="tx1">
                    <a:tint val="75000"/>
                  </a:schemeClr>
                </a:solidFill>
              </a:defRPr>
            </a:lvl4pPr>
            <a:lvl5pPr marL="1371330" indent="0" algn="ctr">
              <a:buNone/>
              <a:defRPr>
                <a:solidFill>
                  <a:schemeClr val="tx1">
                    <a:tint val="75000"/>
                  </a:schemeClr>
                </a:solidFill>
              </a:defRPr>
            </a:lvl5pPr>
            <a:lvl6pPr marL="1714162" indent="0" algn="ctr">
              <a:buNone/>
              <a:defRPr>
                <a:solidFill>
                  <a:schemeClr val="tx1">
                    <a:tint val="75000"/>
                  </a:schemeClr>
                </a:solidFill>
              </a:defRPr>
            </a:lvl6pPr>
            <a:lvl7pPr marL="2056996" indent="0" algn="ctr">
              <a:buNone/>
              <a:defRPr>
                <a:solidFill>
                  <a:schemeClr val="tx1">
                    <a:tint val="75000"/>
                  </a:schemeClr>
                </a:solidFill>
              </a:defRPr>
            </a:lvl7pPr>
            <a:lvl8pPr marL="2399828" indent="0" algn="ctr">
              <a:buNone/>
              <a:defRPr>
                <a:solidFill>
                  <a:schemeClr val="tx1">
                    <a:tint val="75000"/>
                  </a:schemeClr>
                </a:solidFill>
              </a:defRPr>
            </a:lvl8pPr>
            <a:lvl9pPr marL="2742660" indent="0" algn="ctr">
              <a:buNone/>
              <a:defRPr>
                <a:solidFill>
                  <a:schemeClr val="tx1">
                    <a:tint val="75000"/>
                  </a:schemeClr>
                </a:solidFill>
              </a:defRPr>
            </a:lvl9pPr>
          </a:lstStyle>
          <a:p>
            <a:r>
              <a:rPr lang="de-DE"/>
              <a:t>Formatvorlage des Untertitelmasters durch Klicken bearbeiten</a:t>
            </a:r>
            <a:endParaRPr lang="de-DE" dirty="0"/>
          </a:p>
        </p:txBody>
      </p:sp>
      <p:sp>
        <p:nvSpPr>
          <p:cNvPr id="18"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912C10CD-1CC7-4AAC-9D9A-A3D9B03B2A47}" type="datetime1">
              <a:rPr lang="de-DE"/>
              <a:pPr/>
              <a:t>14.09.26</a:t>
            </a:fld>
            <a:endParaRPr lang="de-DE"/>
          </a:p>
        </p:txBody>
      </p:sp>
    </p:spTree>
    <p:extLst>
      <p:ext uri="{BB962C8B-B14F-4D97-AF65-F5344CB8AC3E}">
        <p14:creationId xmlns:p14="http://schemas.microsoft.com/office/powerpoint/2010/main" val="3478105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anzflächiges Bild">
    <p:spTree>
      <p:nvGrpSpPr>
        <p:cNvPr id="1" name=""/>
        <p:cNvGrpSpPr/>
        <p:nvPr/>
      </p:nvGrpSpPr>
      <p:grpSpPr>
        <a:xfrm>
          <a:off x="0" y="0"/>
          <a:ext cx="0" cy="0"/>
          <a:chOff x="0" y="0"/>
          <a:chExt cx="0" cy="0"/>
        </a:xfrm>
      </p:grpSpPr>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2"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7" name="Textplatzhalter 2"/>
          <p:cNvSpPr>
            <a:spLocks noGrp="1"/>
          </p:cNvSpPr>
          <p:nvPr>
            <p:ph idx="1"/>
          </p:nvPr>
        </p:nvSpPr>
        <p:spPr>
          <a:xfrm>
            <a:off x="457200" y="1200151"/>
            <a:ext cx="8229600" cy="2745214"/>
          </a:xfrm>
          <a:prstGeom prst="rect">
            <a:avLst/>
          </a:prstGeom>
        </p:spPr>
        <p:txBody>
          <a:bodyPr rtlCol="0">
            <a:noAutofit/>
          </a:bodyPr>
          <a:lstStyle>
            <a:lvl2pPr>
              <a:spcBef>
                <a:spcPts val="0"/>
              </a:spcBef>
              <a:buFontTx/>
              <a:buNone/>
              <a:defRPr sz="1769"/>
            </a:lvl2pPr>
            <a:lvl3pPr marL="0">
              <a:spcBef>
                <a:spcPts val="0"/>
              </a:spcBef>
              <a:buFontTx/>
              <a:buNone/>
              <a:defRPr sz="1428"/>
            </a:lvl3pPr>
            <a:lvl4pPr marL="0">
              <a:spcBef>
                <a:spcPts val="0"/>
              </a:spcBef>
              <a:buFontTx/>
              <a:buNone/>
              <a:defRPr sz="1224"/>
            </a:lvl4pPr>
            <a:lvl5pPr marL="0">
              <a:spcBef>
                <a:spcPts val="0"/>
              </a:spcBef>
              <a:buFontTx/>
              <a:buNone/>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3"/>
          <p:cNvSpPr>
            <a:spLocks noGrp="1"/>
          </p:cNvSpPr>
          <p:nvPr>
            <p:ph type="dt" sz="half" idx="11"/>
          </p:nvPr>
        </p:nvSpPr>
        <p:spPr/>
        <p:txBody>
          <a:bodyPr/>
          <a:lstStyle>
            <a:lvl1pPr>
              <a:defRPr/>
            </a:lvl1pPr>
          </a:lstStyle>
          <a:p>
            <a:fld id="{A6B8B94E-528D-4DA2-A8DA-1A5023AD0B87}" type="datetime1">
              <a:rPr lang="de-DE"/>
              <a:pPr/>
              <a:t>14.09.26</a:t>
            </a:fld>
            <a:endParaRPr lang="de-DE"/>
          </a:p>
        </p:txBody>
      </p:sp>
      <p:sp>
        <p:nvSpPr>
          <p:cNvPr id="6" name="Fußzeilenplatzhalter 4"/>
          <p:cNvSpPr>
            <a:spLocks noGrp="1"/>
          </p:cNvSpPr>
          <p:nvPr>
            <p:ph type="ftr" sz="quarter" idx="12"/>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1290644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infacher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3" name="Inhaltsplatzhalter 2"/>
          <p:cNvSpPr>
            <a:spLocks noGrp="1"/>
          </p:cNvSpPr>
          <p:nvPr>
            <p:ph idx="1"/>
          </p:nvPr>
        </p:nvSpPr>
        <p:spPr/>
        <p:txBody>
          <a:bodyPr/>
          <a:lstStyle>
            <a:lvl1pPr>
              <a:defRPr sz="1769"/>
            </a:lvl1pPr>
            <a:lvl2pPr>
              <a:defRPr sz="1769"/>
            </a:lvl2pPr>
            <a:lvl3pPr>
              <a:defRPr sz="1769"/>
            </a:lvl3pPr>
            <a:lvl4pPr>
              <a:defRPr sz="1769"/>
            </a:lvl4pPr>
            <a:lvl5pPr>
              <a:defRPr sz="1769"/>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4"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9E9762CF-2B5E-40C0-AC47-F7B22382971A}" type="datetime1">
              <a:rPr lang="de-DE"/>
              <a:pPr/>
              <a:t>14.09.26</a:t>
            </a:fld>
            <a:endParaRPr lang="de-DE"/>
          </a:p>
        </p:txBody>
      </p:sp>
      <p:sp>
        <p:nvSpPr>
          <p:cNvPr id="6" name="Fußzeilenplatzhalter 4"/>
          <p:cNvSpPr>
            <a:spLocks noGrp="1"/>
          </p:cNvSpPr>
          <p:nvPr>
            <p:ph type="ftr" sz="quarter" idx="12"/>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2638982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16" name="Inhaltsplatzhalter 2"/>
          <p:cNvSpPr>
            <a:spLocks noGrp="1"/>
          </p:cNvSpPr>
          <p:nvPr>
            <p:ph idx="11"/>
          </p:nvPr>
        </p:nvSpPr>
        <p:spPr>
          <a:xfrm>
            <a:off x="450719" y="1198134"/>
            <a:ext cx="3983924" cy="3090635"/>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Inhaltsplatzhalter 2"/>
          <p:cNvSpPr>
            <a:spLocks noGrp="1"/>
          </p:cNvSpPr>
          <p:nvPr>
            <p:ph idx="1"/>
          </p:nvPr>
        </p:nvSpPr>
        <p:spPr>
          <a:xfrm>
            <a:off x="4572000" y="1198134"/>
            <a:ext cx="411480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6" name="Datumsplatzhalter 3"/>
          <p:cNvSpPr>
            <a:spLocks noGrp="1"/>
          </p:cNvSpPr>
          <p:nvPr>
            <p:ph type="dt" sz="half" idx="13"/>
          </p:nvPr>
        </p:nvSpPr>
        <p:spPr/>
        <p:txBody>
          <a:bodyPr/>
          <a:lstStyle>
            <a:lvl1pPr>
              <a:defRPr/>
            </a:lvl1pPr>
          </a:lstStyle>
          <a:p>
            <a:fld id="{F96B307E-DDF4-4379-8EE7-D365B24E7A7B}" type="datetime1">
              <a:rPr lang="de-DE"/>
              <a:pPr/>
              <a:t>14.09.26</a:t>
            </a:fld>
            <a:endParaRPr lang="de-DE"/>
          </a:p>
        </p:txBody>
      </p:sp>
      <p:sp>
        <p:nvSpPr>
          <p:cNvPr id="7" name="Fußzeilenplatzhalter 4"/>
          <p:cNvSpPr>
            <a:spLocks noGrp="1"/>
          </p:cNvSpPr>
          <p:nvPr>
            <p:ph type="ftr" sz="quarter" idx="14"/>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87377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alt und Bild – Link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17" name="Inhaltsplatzhalter 2"/>
          <p:cNvSpPr>
            <a:spLocks noGrp="1"/>
          </p:cNvSpPr>
          <p:nvPr>
            <p:ph idx="1"/>
          </p:nvPr>
        </p:nvSpPr>
        <p:spPr>
          <a:xfrm>
            <a:off x="4572001" y="1198134"/>
            <a:ext cx="4114800"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Picture Placeholder 8"/>
          <p:cNvSpPr>
            <a:spLocks noGrp="1"/>
          </p:cNvSpPr>
          <p:nvPr>
            <p:ph type="pic" sz="quarter" idx="13"/>
          </p:nvPr>
        </p:nvSpPr>
        <p:spPr>
          <a:xfrm>
            <a:off x="-1" y="1198134"/>
            <a:ext cx="4114080" cy="2747231"/>
          </a:xfrm>
        </p:spPr>
        <p:txBody>
          <a:bodyPr rtlCol="0">
            <a:noAutofit/>
          </a:bodyPr>
          <a:lstStyle/>
          <a:p>
            <a:pPr lvl="0"/>
            <a:r>
              <a:rPr lang="de-DE" noProof="0"/>
              <a:t>Bild durch Klicken auf Symbol hinzufügen</a:t>
            </a:r>
            <a:endParaRPr lang="de-DE" noProof="0" dirty="0"/>
          </a:p>
        </p:txBody>
      </p:sp>
      <p:sp>
        <p:nvSpPr>
          <p:cNvPr id="6" name="Datumsplatzhalter 3"/>
          <p:cNvSpPr>
            <a:spLocks noGrp="1"/>
          </p:cNvSpPr>
          <p:nvPr>
            <p:ph type="dt" sz="half" idx="14"/>
          </p:nvPr>
        </p:nvSpPr>
        <p:spPr/>
        <p:txBody>
          <a:bodyPr/>
          <a:lstStyle>
            <a:lvl1pPr>
              <a:defRPr/>
            </a:lvl1pPr>
          </a:lstStyle>
          <a:p>
            <a:fld id="{021DBFC9-776A-45A3-88A1-0175C4FB52D3}" type="datetime1">
              <a:rPr lang="de-DE"/>
              <a:pPr/>
              <a:t>14.09.26</a:t>
            </a:fld>
            <a:endParaRPr lang="de-DE"/>
          </a:p>
        </p:txBody>
      </p:sp>
      <p:sp>
        <p:nvSpPr>
          <p:cNvPr id="7" name="Fußzeilenplatzhalter 4"/>
          <p:cNvSpPr>
            <a:spLocks noGrp="1"/>
          </p:cNvSpPr>
          <p:nvPr>
            <p:ph type="ftr" sz="quarter" idx="15"/>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4182177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alt und Bild – Rech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17" name="Inhaltsplatzhalter 2"/>
          <p:cNvSpPr>
            <a:spLocks noGrp="1"/>
          </p:cNvSpPr>
          <p:nvPr>
            <p:ph idx="1"/>
          </p:nvPr>
        </p:nvSpPr>
        <p:spPr>
          <a:xfrm>
            <a:off x="450720" y="1198134"/>
            <a:ext cx="4114800"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Picture Placeholder 8"/>
          <p:cNvSpPr>
            <a:spLocks noGrp="1"/>
          </p:cNvSpPr>
          <p:nvPr>
            <p:ph type="pic" sz="quarter" idx="13"/>
          </p:nvPr>
        </p:nvSpPr>
        <p:spPr>
          <a:xfrm>
            <a:off x="5029920" y="1198134"/>
            <a:ext cx="4114080" cy="2747231"/>
          </a:xfrm>
        </p:spPr>
        <p:txBody>
          <a:bodyPr rtlCol="0">
            <a:noAutofit/>
          </a:bodyPr>
          <a:lstStyle/>
          <a:p>
            <a:pPr lvl="0"/>
            <a:r>
              <a:rPr lang="de-DE" noProof="0"/>
              <a:t>Bild durch Klicken auf Symbol hinzufügen</a:t>
            </a:r>
            <a:endParaRPr lang="de-DE" noProof="0" dirty="0"/>
          </a:p>
        </p:txBody>
      </p:sp>
      <p:sp>
        <p:nvSpPr>
          <p:cNvPr id="6" name="Datumsplatzhalter 3"/>
          <p:cNvSpPr>
            <a:spLocks noGrp="1"/>
          </p:cNvSpPr>
          <p:nvPr>
            <p:ph type="dt" sz="half" idx="14"/>
          </p:nvPr>
        </p:nvSpPr>
        <p:spPr/>
        <p:txBody>
          <a:bodyPr/>
          <a:lstStyle>
            <a:lvl1pPr>
              <a:defRPr/>
            </a:lvl1pPr>
          </a:lstStyle>
          <a:p>
            <a:fld id="{6C494ACA-61AB-4CDB-AD63-7FA8827A6945}" type="datetime1">
              <a:rPr lang="de-DE"/>
              <a:pPr/>
              <a:t>14.09.26</a:t>
            </a:fld>
            <a:endParaRPr lang="de-DE"/>
          </a:p>
        </p:txBody>
      </p:sp>
      <p:sp>
        <p:nvSpPr>
          <p:cNvPr id="7" name="Fußzeilenplatzhalter 4"/>
          <p:cNvSpPr>
            <a:spLocks noGrp="1"/>
          </p:cNvSpPr>
          <p:nvPr>
            <p:ph type="ftr" sz="quarter" idx="15"/>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406158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 mit Bebilderung – Rechts">
    <p:spTree>
      <p:nvGrpSpPr>
        <p:cNvPr id="1" name=""/>
        <p:cNvGrpSpPr/>
        <p:nvPr/>
      </p:nvGrpSpPr>
      <p:grpSpPr>
        <a:xfrm>
          <a:off x="0" y="0"/>
          <a:ext cx="0" cy="0"/>
          <a:chOff x="0" y="0"/>
          <a:chExt cx="0" cy="0"/>
        </a:xfrm>
      </p:grpSpPr>
      <p:sp>
        <p:nvSpPr>
          <p:cNvPr id="5" name="Inhaltsplatzhalter 2"/>
          <p:cNvSpPr>
            <a:spLocks noGrp="1"/>
          </p:cNvSpPr>
          <p:nvPr>
            <p:ph idx="1"/>
          </p:nvPr>
        </p:nvSpPr>
        <p:spPr>
          <a:xfrm>
            <a:off x="450719" y="1198134"/>
            <a:ext cx="594648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Picture Placeholder 8"/>
          <p:cNvSpPr>
            <a:spLocks noGrp="1"/>
          </p:cNvSpPr>
          <p:nvPr>
            <p:ph type="pic" sz="quarter" idx="13"/>
          </p:nvPr>
        </p:nvSpPr>
        <p:spPr>
          <a:xfrm>
            <a:off x="6861600" y="0"/>
            <a:ext cx="2282400" cy="1541538"/>
          </a:xfrm>
        </p:spPr>
        <p:txBody>
          <a:bodyPr rtlCol="0">
            <a:noAutofit/>
          </a:bodyPr>
          <a:lstStyle/>
          <a:p>
            <a:pPr lvl="0"/>
            <a:r>
              <a:rPr lang="de-DE" noProof="0"/>
              <a:t>Bild durch Klicken auf Symbol hinzufügen</a:t>
            </a:r>
            <a:endParaRPr lang="de-DE" noProof="0" dirty="0"/>
          </a:p>
        </p:txBody>
      </p:sp>
      <p:sp>
        <p:nvSpPr>
          <p:cNvPr id="7" name="Picture Placeholder 8"/>
          <p:cNvSpPr>
            <a:spLocks noGrp="1"/>
          </p:cNvSpPr>
          <p:nvPr>
            <p:ph type="pic" sz="quarter" idx="14"/>
          </p:nvPr>
        </p:nvSpPr>
        <p:spPr>
          <a:xfrm>
            <a:off x="6861600" y="1541538"/>
            <a:ext cx="2282400" cy="1373616"/>
          </a:xfrm>
        </p:spPr>
        <p:txBody>
          <a:bodyPr rtlCol="0">
            <a:noAutofit/>
          </a:bodyPr>
          <a:lstStyle/>
          <a:p>
            <a:pPr lvl="0"/>
            <a:r>
              <a:rPr lang="de-DE" noProof="0"/>
              <a:t>Bild durch Klicken auf Symbol hinzufügen</a:t>
            </a:r>
          </a:p>
        </p:txBody>
      </p:sp>
      <p:sp>
        <p:nvSpPr>
          <p:cNvPr id="8" name="Picture Placeholder 8"/>
          <p:cNvSpPr>
            <a:spLocks noGrp="1"/>
          </p:cNvSpPr>
          <p:nvPr>
            <p:ph type="pic" sz="quarter" idx="15"/>
          </p:nvPr>
        </p:nvSpPr>
        <p:spPr>
          <a:xfrm>
            <a:off x="6861600" y="2915153"/>
            <a:ext cx="2282400" cy="1373616"/>
          </a:xfrm>
        </p:spPr>
        <p:txBody>
          <a:bodyPr rtlCol="0">
            <a:noAutofit/>
          </a:bodyPr>
          <a:lstStyle/>
          <a:p>
            <a:pPr lvl="0"/>
            <a:r>
              <a:rPr lang="de-DE" noProof="0"/>
              <a:t>Bild durch Klicken auf Symbol hinzufügen</a:t>
            </a:r>
          </a:p>
        </p:txBody>
      </p:sp>
      <p:sp>
        <p:nvSpPr>
          <p:cNvPr id="19" name="Titel 1"/>
          <p:cNvSpPr>
            <a:spLocks noGrp="1"/>
          </p:cNvSpPr>
          <p:nvPr>
            <p:ph type="title"/>
          </p:nvPr>
        </p:nvSpPr>
        <p:spPr>
          <a:xfrm>
            <a:off x="457201" y="334931"/>
            <a:ext cx="6404399" cy="519799"/>
          </a:xfrm>
        </p:spPr>
        <p:txBody>
          <a:bodyPr/>
          <a:lstStyle>
            <a:lvl1pPr>
              <a:defRPr sz="2177"/>
            </a:lvl1pPr>
          </a:lstStyle>
          <a:p>
            <a:r>
              <a:rPr lang="de-DE" dirty="0"/>
              <a:t>Titelmasterformat durch Klicken bearbeiten</a:t>
            </a:r>
          </a:p>
        </p:txBody>
      </p:sp>
      <p:sp>
        <p:nvSpPr>
          <p:cNvPr id="20"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Datumsplatzhalter 3"/>
          <p:cNvSpPr>
            <a:spLocks noGrp="1"/>
          </p:cNvSpPr>
          <p:nvPr>
            <p:ph type="dt" sz="half" idx="16"/>
          </p:nvPr>
        </p:nvSpPr>
        <p:spPr/>
        <p:txBody>
          <a:bodyPr/>
          <a:lstStyle>
            <a:lvl1pPr>
              <a:defRPr/>
            </a:lvl1pPr>
          </a:lstStyle>
          <a:p>
            <a:fld id="{9FF585A2-0B30-4F33-8B39-10086C924E91}" type="datetime1">
              <a:rPr lang="de-DE"/>
              <a:pPr/>
              <a:t>14.09.26</a:t>
            </a:fld>
            <a:endParaRPr lang="de-DE"/>
          </a:p>
        </p:txBody>
      </p:sp>
      <p:sp>
        <p:nvSpPr>
          <p:cNvPr id="10" name="Fußzeilenplatzhalter 4"/>
          <p:cNvSpPr>
            <a:spLocks noGrp="1"/>
          </p:cNvSpPr>
          <p:nvPr>
            <p:ph type="ftr" sz="quarter" idx="17"/>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108823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mir Bebilderung – Links">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1"/>
            <a:ext cx="2282400" cy="1540998"/>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7200" y="1541538"/>
            <a:ext cx="2282400"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0" y="2915153"/>
            <a:ext cx="2282400" cy="1373616"/>
          </a:xfrm>
        </p:spPr>
        <p:txBody>
          <a:bodyPr rtlCol="0">
            <a:noAutofit/>
          </a:bodyPr>
          <a:lstStyle/>
          <a:p>
            <a:pPr lvl="0"/>
            <a:r>
              <a:rPr lang="de-DE" noProof="0"/>
              <a:t>Bild durch Klicken auf Symbol hinzufügen</a:t>
            </a:r>
          </a:p>
        </p:txBody>
      </p:sp>
      <p:sp>
        <p:nvSpPr>
          <p:cNvPr id="17" name="Inhaltsplatzhalter 2"/>
          <p:cNvSpPr>
            <a:spLocks noGrp="1"/>
          </p:cNvSpPr>
          <p:nvPr>
            <p:ph idx="16"/>
          </p:nvPr>
        </p:nvSpPr>
        <p:spPr>
          <a:xfrm>
            <a:off x="2740319" y="1025173"/>
            <a:ext cx="594648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0" name="Titelplatzhalter 1"/>
          <p:cNvSpPr>
            <a:spLocks noGrp="1"/>
          </p:cNvSpPr>
          <p:nvPr>
            <p:ph type="title"/>
          </p:nvPr>
        </p:nvSpPr>
        <p:spPr>
          <a:xfrm>
            <a:off x="2743532" y="334931"/>
            <a:ext cx="5943268" cy="637964"/>
          </a:xfrm>
          <a:prstGeom prst="rect">
            <a:avLst/>
          </a:prstGeom>
        </p:spPr>
        <p:txBody>
          <a:bodyPr rtlCol="0">
            <a:noAutofit/>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8" name="Datumsplatzhalter 3"/>
          <p:cNvSpPr>
            <a:spLocks noGrp="1"/>
          </p:cNvSpPr>
          <p:nvPr>
            <p:ph type="dt" sz="half" idx="17"/>
          </p:nvPr>
        </p:nvSpPr>
        <p:spPr/>
        <p:txBody>
          <a:bodyPr/>
          <a:lstStyle>
            <a:lvl1pPr>
              <a:defRPr/>
            </a:lvl1pPr>
          </a:lstStyle>
          <a:p>
            <a:fld id="{6B4298FE-6E67-4731-864B-E7FA87AECC66}" type="datetime1">
              <a:rPr lang="de-DE"/>
              <a:pPr/>
              <a:t>14.09.26</a:t>
            </a:fld>
            <a:endParaRPr lang="de-DE"/>
          </a:p>
        </p:txBody>
      </p:sp>
      <p:sp>
        <p:nvSpPr>
          <p:cNvPr id="12" name="Fußzeilenplatzhalter 4"/>
          <p:cNvSpPr>
            <a:spLocks noGrp="1"/>
          </p:cNvSpPr>
          <p:nvPr>
            <p:ph type="ftr" sz="quarter" idx="18"/>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260745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 mit drei Bildern">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156997" y="2571750"/>
            <a:ext cx="2529803" cy="1373616"/>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450719" y="2571750"/>
            <a:ext cx="2514960"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3427200" y="2571750"/>
            <a:ext cx="2289600" cy="1373616"/>
          </a:xfrm>
        </p:spPr>
        <p:txBody>
          <a:bodyPr rtlCol="0">
            <a:noAutofit/>
          </a:bodyPr>
          <a:lstStyle/>
          <a:p>
            <a:pPr lvl="0"/>
            <a:r>
              <a:rPr lang="de-DE" noProof="0"/>
              <a:t>Bild durch Klicken auf Symbol hinzufügen</a:t>
            </a:r>
            <a:endParaRPr lang="de-DE" noProof="0" dirty="0"/>
          </a:p>
        </p:txBody>
      </p:sp>
      <p:sp>
        <p:nvSpPr>
          <p:cNvPr id="14" name="Inhaltsplatzhalter 2"/>
          <p:cNvSpPr>
            <a:spLocks noGrp="1"/>
          </p:cNvSpPr>
          <p:nvPr>
            <p:ph idx="16"/>
          </p:nvPr>
        </p:nvSpPr>
        <p:spPr>
          <a:xfrm>
            <a:off x="450719" y="1198134"/>
            <a:ext cx="8236081" cy="1030212"/>
          </a:xfrm>
        </p:spPr>
        <p:txBody>
          <a:bodyPr/>
          <a:lstStyle>
            <a:lvl1pPr>
              <a:defRPr sz="1632" b="0"/>
            </a:lvl1pPr>
            <a:lvl2pPr>
              <a:defRPr sz="210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p:txBody>
      </p:sp>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8" name="Datumsplatzhalter 3"/>
          <p:cNvSpPr>
            <a:spLocks noGrp="1"/>
          </p:cNvSpPr>
          <p:nvPr>
            <p:ph type="dt" sz="half" idx="17"/>
          </p:nvPr>
        </p:nvSpPr>
        <p:spPr/>
        <p:txBody>
          <a:bodyPr/>
          <a:lstStyle>
            <a:lvl1pPr>
              <a:defRPr/>
            </a:lvl1pPr>
          </a:lstStyle>
          <a:p>
            <a:fld id="{B139DDA0-3123-4194-B1E9-0B4BFDFB6553}" type="datetime1">
              <a:rPr lang="de-DE"/>
              <a:pPr/>
              <a:t>14.09.26</a:t>
            </a:fld>
            <a:endParaRPr lang="de-DE"/>
          </a:p>
        </p:txBody>
      </p:sp>
      <p:sp>
        <p:nvSpPr>
          <p:cNvPr id="12" name="Fußzeilenplatzhalter 4"/>
          <p:cNvSpPr>
            <a:spLocks noGrp="1"/>
          </p:cNvSpPr>
          <p:nvPr>
            <p:ph type="ftr" sz="quarter" idx="18"/>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309838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hs Bilder">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5923052" y="2571750"/>
            <a:ext cx="2763748" cy="1373616"/>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450719" y="2571750"/>
            <a:ext cx="2747521"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3198240" y="2571750"/>
            <a:ext cx="2724813" cy="1373616"/>
          </a:xfrm>
        </p:spPr>
        <p:txBody>
          <a:bodyPr rtlCol="0">
            <a:noAutofit/>
          </a:bodyPr>
          <a:lstStyle/>
          <a:p>
            <a:pPr lvl="0"/>
            <a:r>
              <a:rPr lang="de-DE" noProof="0"/>
              <a:t>Bild durch Klicken auf Symbol hinzufügen</a:t>
            </a:r>
            <a:endParaRPr lang="de-DE" noProof="0" dirty="0"/>
          </a:p>
        </p:txBody>
      </p:sp>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12" name="Picture Placeholder 8"/>
          <p:cNvSpPr>
            <a:spLocks noGrp="1"/>
          </p:cNvSpPr>
          <p:nvPr>
            <p:ph type="pic" sz="quarter" idx="16"/>
          </p:nvPr>
        </p:nvSpPr>
        <p:spPr>
          <a:xfrm>
            <a:off x="5923053" y="1198134"/>
            <a:ext cx="2747521" cy="1373616"/>
          </a:xfrm>
        </p:spPr>
        <p:txBody>
          <a:bodyPr rtlCol="0">
            <a:noAutofit/>
          </a:bodyPr>
          <a:lstStyle/>
          <a:p>
            <a:pPr lvl="0"/>
            <a:r>
              <a:rPr lang="de-DE" noProof="0"/>
              <a:t>Bild durch Klicken auf Symbol hinzufügen</a:t>
            </a:r>
          </a:p>
        </p:txBody>
      </p:sp>
      <p:sp>
        <p:nvSpPr>
          <p:cNvPr id="13" name="Picture Placeholder 8"/>
          <p:cNvSpPr>
            <a:spLocks noGrp="1"/>
          </p:cNvSpPr>
          <p:nvPr>
            <p:ph type="pic" sz="quarter" idx="17"/>
          </p:nvPr>
        </p:nvSpPr>
        <p:spPr>
          <a:xfrm>
            <a:off x="3198240" y="1198134"/>
            <a:ext cx="2724813" cy="1373616"/>
          </a:xfrm>
        </p:spPr>
        <p:txBody>
          <a:bodyPr rtlCol="0">
            <a:noAutofit/>
          </a:bodyPr>
          <a:lstStyle/>
          <a:p>
            <a:pPr lvl="0"/>
            <a:r>
              <a:rPr lang="de-DE" noProof="0"/>
              <a:t>Bild durch Klicken auf Symbol hinzufügen</a:t>
            </a:r>
          </a:p>
        </p:txBody>
      </p:sp>
      <p:sp>
        <p:nvSpPr>
          <p:cNvPr id="15" name="Picture Placeholder 8"/>
          <p:cNvSpPr>
            <a:spLocks noGrp="1"/>
          </p:cNvSpPr>
          <p:nvPr>
            <p:ph type="pic" sz="quarter" idx="18"/>
          </p:nvPr>
        </p:nvSpPr>
        <p:spPr>
          <a:xfrm>
            <a:off x="450718" y="1198134"/>
            <a:ext cx="2747522" cy="1373616"/>
          </a:xfrm>
        </p:spPr>
        <p:txBody>
          <a:bodyPr rtlCol="0">
            <a:noAutofit/>
          </a:bodyPr>
          <a:lstStyle/>
          <a:p>
            <a:pPr lvl="0"/>
            <a:r>
              <a:rPr lang="de-DE" noProof="0"/>
              <a:t>Bild durch Klicken auf Symbol hinzufügen</a:t>
            </a:r>
          </a:p>
        </p:txBody>
      </p:sp>
      <p:sp>
        <p:nvSpPr>
          <p:cNvPr id="14" name="Datumsplatzhalter 3"/>
          <p:cNvSpPr>
            <a:spLocks noGrp="1"/>
          </p:cNvSpPr>
          <p:nvPr>
            <p:ph type="dt" sz="half" idx="19"/>
          </p:nvPr>
        </p:nvSpPr>
        <p:spPr/>
        <p:txBody>
          <a:bodyPr/>
          <a:lstStyle>
            <a:lvl1pPr>
              <a:defRPr/>
            </a:lvl1pPr>
          </a:lstStyle>
          <a:p>
            <a:fld id="{D46E4FBC-50F7-4153-A62D-59BBE92A64EA}" type="datetime1">
              <a:rPr lang="de-DE"/>
              <a:pPr/>
              <a:t>14.09.26</a:t>
            </a:fld>
            <a:endParaRPr lang="de-DE"/>
          </a:p>
        </p:txBody>
      </p:sp>
      <p:sp>
        <p:nvSpPr>
          <p:cNvPr id="16" name="Fußzeilenplatzhalter 4"/>
          <p:cNvSpPr>
            <a:spLocks noGrp="1"/>
          </p:cNvSpPr>
          <p:nvPr>
            <p:ph type="ftr" sz="quarter" idx="20"/>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508207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anzflächiges Bild mit Header">
    <p:spTree>
      <p:nvGrpSpPr>
        <p:cNvPr id="1" name=""/>
        <p:cNvGrpSpPr/>
        <p:nvPr/>
      </p:nvGrpSpPr>
      <p:grpSpPr>
        <a:xfrm>
          <a:off x="0" y="0"/>
          <a:ext cx="0" cy="0"/>
          <a:chOff x="0" y="0"/>
          <a:chExt cx="0" cy="0"/>
        </a:xfrm>
      </p:grpSpPr>
      <p:sp>
        <p:nvSpPr>
          <p:cNvPr id="4" name="Rechteck 12"/>
          <p:cNvSpPr/>
          <p:nvPr userDrawn="1"/>
        </p:nvSpPr>
        <p:spPr>
          <a:xfrm>
            <a:off x="0" y="0"/>
            <a:ext cx="9144000" cy="989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0" name="Titel 1"/>
          <p:cNvSpPr>
            <a:spLocks noGrp="1"/>
          </p:cNvSpPr>
          <p:nvPr>
            <p:ph type="title"/>
          </p:nvPr>
        </p:nvSpPr>
        <p:spPr>
          <a:xfrm>
            <a:off x="457200" y="334931"/>
            <a:ext cx="8229600" cy="526319"/>
          </a:xfrm>
        </p:spPr>
        <p:txBody>
          <a:bodyPr/>
          <a:lstStyle>
            <a:lvl1pPr>
              <a:defRPr sz="2177">
                <a:solidFill>
                  <a:schemeClr val="accent2"/>
                </a:solidFill>
              </a:defRPr>
            </a:lvl1pPr>
          </a:lstStyle>
          <a:p>
            <a:r>
              <a:rPr lang="de-DE" dirty="0"/>
              <a:t>Titelmasterformat durch Klicken bearbeiten</a:t>
            </a:r>
          </a:p>
        </p:txBody>
      </p:sp>
      <p:sp>
        <p:nvSpPr>
          <p:cNvPr id="13"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E3166200-3E89-4FBF-8FA0-187B6F6E8131}" type="datetime1">
              <a:rPr lang="de-DE"/>
              <a:pPr/>
              <a:t>14.09.26</a:t>
            </a:fld>
            <a:endParaRPr lang="de-DE"/>
          </a:p>
        </p:txBody>
      </p:sp>
      <p:sp>
        <p:nvSpPr>
          <p:cNvPr id="6" name="Fußzeilenplatzhalter 4"/>
          <p:cNvSpPr>
            <a:spLocks noGrp="1"/>
          </p:cNvSpPr>
          <p:nvPr>
            <p:ph type="ftr" sz="quarter" idx="12"/>
          </p:nvPr>
        </p:nvSpPr>
        <p:spPr>
          <a:xfrm>
            <a:off x="2997140" y="4760140"/>
            <a:ext cx="2473420" cy="274291"/>
          </a:xfrm>
          <a:prstGeom prst="rect">
            <a:avLst/>
          </a:prstGeom>
        </p:spPr>
        <p:txBody>
          <a:bodyPr/>
          <a:lstStyle>
            <a:lvl1pPr>
              <a:defRPr/>
            </a:lvl1pPr>
          </a:lstStyle>
          <a:p>
            <a:r>
              <a:rPr lang="de-DE"/>
              <a:t>Test-Vortrag</a:t>
            </a:r>
          </a:p>
        </p:txBody>
      </p:sp>
    </p:spTree>
    <p:extLst>
      <p:ext uri="{BB962C8B-B14F-4D97-AF65-F5344CB8AC3E}">
        <p14:creationId xmlns:p14="http://schemas.microsoft.com/office/powerpoint/2010/main" val="3844870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05803191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e Placeholder 3">
            <a:extLst>
              <a:ext uri="{FF2B5EF4-FFF2-40B4-BE49-F238E27FC236}">
                <a16:creationId xmlns:a16="http://schemas.microsoft.com/office/drawing/2014/main" id="{93E95C24-20F8-F614-0A6D-3B6768D2C428}"/>
              </a:ext>
            </a:extLst>
          </p:cNvPr>
          <p:cNvSpPr>
            <a:spLocks noGrp="1"/>
          </p:cNvSpPr>
          <p:nvPr>
            <p:ph type="dt" sz="half" idx="10"/>
          </p:nvPr>
        </p:nvSpPr>
        <p:spPr/>
        <p:txBody>
          <a:bodyPr/>
          <a:lstStyle/>
          <a:p>
            <a:fld id="{C4FE4089-42B9-4F19-85F3-A69231A250EB}" type="datetime1">
              <a:rPr lang="de-DE" smtClean="0"/>
              <a:pPr/>
              <a:t>14.09.26</a:t>
            </a:fld>
            <a:endParaRPr lang="de-DE"/>
          </a:p>
        </p:txBody>
      </p:sp>
      <p:sp>
        <p:nvSpPr>
          <p:cNvPr id="6" name="Title 5">
            <a:extLst>
              <a:ext uri="{FF2B5EF4-FFF2-40B4-BE49-F238E27FC236}">
                <a16:creationId xmlns:a16="http://schemas.microsoft.com/office/drawing/2014/main" id="{B3F0A6AA-8E8F-1203-FE21-83816F55B827}"/>
              </a:ext>
            </a:extLst>
          </p:cNvPr>
          <p:cNvSpPr>
            <a:spLocks noGrp="1"/>
          </p:cNvSpPr>
          <p:nvPr>
            <p:ph type="title"/>
          </p:nvPr>
        </p:nvSpPr>
        <p:spPr/>
        <p:txBody>
          <a:bodyPr/>
          <a:lstStyle/>
          <a:p>
            <a:r>
              <a:rPr lang="en-GB"/>
              <a:t>Click to edit Master title style</a:t>
            </a:r>
            <a:endParaRPr lang="en-DE"/>
          </a:p>
        </p:txBody>
      </p:sp>
    </p:spTree>
    <p:extLst>
      <p:ext uri="{BB962C8B-B14F-4D97-AF65-F5344CB8AC3E}">
        <p14:creationId xmlns:p14="http://schemas.microsoft.com/office/powerpoint/2010/main" val="144495526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58877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1" name="Titelplatzhalter 1"/>
          <p:cNvSpPr>
            <a:spLocks noGrp="1"/>
          </p:cNvSpPr>
          <p:nvPr>
            <p:ph type="title"/>
          </p:nvPr>
        </p:nvSpPr>
        <p:spPr>
          <a:xfrm>
            <a:off x="450720" y="854731"/>
            <a:ext cx="8229600" cy="1373616"/>
          </a:xfrm>
          <a:prstGeom prst="rect">
            <a:avLst/>
          </a:prstGeom>
        </p:spPr>
        <p:txBody>
          <a:bodyPr rtlCol="0" anchor="b">
            <a:noAutofit/>
          </a:bodyPr>
          <a:lstStyle>
            <a:lvl1pPr>
              <a:defRPr/>
            </a:lvl1pPr>
          </a:lstStyle>
          <a:p>
            <a:r>
              <a:rPr lang="de-DE" dirty="0"/>
              <a:t>Titelmasterformat durch Klicken bearbeiten</a:t>
            </a:r>
          </a:p>
        </p:txBody>
      </p:sp>
      <p:sp>
        <p:nvSpPr>
          <p:cNvPr id="14" name="Untertitel 2"/>
          <p:cNvSpPr>
            <a:spLocks noGrp="1"/>
          </p:cNvSpPr>
          <p:nvPr>
            <p:ph type="subTitle" idx="1"/>
          </p:nvPr>
        </p:nvSpPr>
        <p:spPr>
          <a:xfrm>
            <a:off x="450720" y="2571750"/>
            <a:ext cx="8229600" cy="326231"/>
          </a:xfrm>
        </p:spPr>
        <p:txBody>
          <a:bodyPr>
            <a:normAutofit/>
          </a:bodyPr>
          <a:lstStyle>
            <a:lvl1pPr marL="0" indent="0" algn="l">
              <a:spcBef>
                <a:spcPts val="0"/>
              </a:spcBef>
              <a:buNone/>
              <a:defRPr sz="1496" b="1" cap="none" spc="7">
                <a:solidFill>
                  <a:srgbClr val="000000"/>
                </a:solidFill>
              </a:defRPr>
            </a:lvl1pPr>
            <a:lvl2pPr marL="342832" indent="0" algn="ctr">
              <a:buNone/>
              <a:defRPr>
                <a:solidFill>
                  <a:schemeClr val="tx1">
                    <a:tint val="75000"/>
                  </a:schemeClr>
                </a:solidFill>
              </a:defRPr>
            </a:lvl2pPr>
            <a:lvl3pPr marL="685665" indent="0" algn="ctr">
              <a:buNone/>
              <a:defRPr>
                <a:solidFill>
                  <a:schemeClr val="tx1">
                    <a:tint val="75000"/>
                  </a:schemeClr>
                </a:solidFill>
              </a:defRPr>
            </a:lvl3pPr>
            <a:lvl4pPr marL="1028498" indent="0" algn="ctr">
              <a:buNone/>
              <a:defRPr>
                <a:solidFill>
                  <a:schemeClr val="tx1">
                    <a:tint val="75000"/>
                  </a:schemeClr>
                </a:solidFill>
              </a:defRPr>
            </a:lvl4pPr>
            <a:lvl5pPr marL="1371330" indent="0" algn="ctr">
              <a:buNone/>
              <a:defRPr>
                <a:solidFill>
                  <a:schemeClr val="tx1">
                    <a:tint val="75000"/>
                  </a:schemeClr>
                </a:solidFill>
              </a:defRPr>
            </a:lvl5pPr>
            <a:lvl6pPr marL="1714162" indent="0" algn="ctr">
              <a:buNone/>
              <a:defRPr>
                <a:solidFill>
                  <a:schemeClr val="tx1">
                    <a:tint val="75000"/>
                  </a:schemeClr>
                </a:solidFill>
              </a:defRPr>
            </a:lvl6pPr>
            <a:lvl7pPr marL="2056996" indent="0" algn="ctr">
              <a:buNone/>
              <a:defRPr>
                <a:solidFill>
                  <a:schemeClr val="tx1">
                    <a:tint val="75000"/>
                  </a:schemeClr>
                </a:solidFill>
              </a:defRPr>
            </a:lvl7pPr>
            <a:lvl8pPr marL="2399828" indent="0" algn="ctr">
              <a:buNone/>
              <a:defRPr>
                <a:solidFill>
                  <a:schemeClr val="tx1">
                    <a:tint val="75000"/>
                  </a:schemeClr>
                </a:solidFill>
              </a:defRPr>
            </a:lvl8pPr>
            <a:lvl9pPr marL="2742660" indent="0" algn="ctr">
              <a:buNone/>
              <a:defRPr>
                <a:solidFill>
                  <a:schemeClr val="tx1">
                    <a:tint val="75000"/>
                  </a:schemeClr>
                </a:solidFill>
              </a:defRPr>
            </a:lvl9pPr>
          </a:lstStyle>
          <a:p>
            <a:r>
              <a:rPr lang="de-DE"/>
              <a:t>Formatvorlage des Untertitelmasters durch Klicken bearbeiten</a:t>
            </a:r>
            <a:endParaRPr lang="de-DE" dirty="0"/>
          </a:p>
        </p:txBody>
      </p:sp>
      <p:sp>
        <p:nvSpPr>
          <p:cNvPr id="18"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912C10CD-1CC7-4AAC-9D9A-A3D9B03B2A47}" type="datetime1">
              <a:rPr lang="de-DE"/>
              <a:pPr/>
              <a:t>14.09.26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711182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anzflächiges Bild">
    <p:spTree>
      <p:nvGrpSpPr>
        <p:cNvPr id="1" name=""/>
        <p:cNvGrpSpPr/>
        <p:nvPr/>
      </p:nvGrpSpPr>
      <p:grpSpPr>
        <a:xfrm>
          <a:off x="0" y="0"/>
          <a:ext cx="0" cy="0"/>
          <a:chOff x="0" y="0"/>
          <a:chExt cx="0" cy="0"/>
        </a:xfrm>
      </p:grpSpPr>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2"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7" name="Textplatzhalter 2"/>
          <p:cNvSpPr>
            <a:spLocks noGrp="1"/>
          </p:cNvSpPr>
          <p:nvPr>
            <p:ph idx="1"/>
          </p:nvPr>
        </p:nvSpPr>
        <p:spPr>
          <a:xfrm>
            <a:off x="457200" y="1200151"/>
            <a:ext cx="8229600" cy="2745214"/>
          </a:xfrm>
          <a:prstGeom prst="rect">
            <a:avLst/>
          </a:prstGeom>
        </p:spPr>
        <p:txBody>
          <a:bodyPr rtlCol="0">
            <a:noAutofit/>
          </a:bodyPr>
          <a:lstStyle>
            <a:lvl2pPr>
              <a:spcBef>
                <a:spcPts val="0"/>
              </a:spcBef>
              <a:buFontTx/>
              <a:buNone/>
              <a:defRPr sz="1769"/>
            </a:lvl2pPr>
            <a:lvl3pPr marL="0">
              <a:spcBef>
                <a:spcPts val="0"/>
              </a:spcBef>
              <a:buFontTx/>
              <a:buNone/>
              <a:defRPr sz="1428"/>
            </a:lvl3pPr>
            <a:lvl4pPr marL="0">
              <a:spcBef>
                <a:spcPts val="0"/>
              </a:spcBef>
              <a:buFontTx/>
              <a:buNone/>
              <a:defRPr sz="1224"/>
            </a:lvl4pPr>
            <a:lvl5pPr marL="0">
              <a:spcBef>
                <a:spcPts val="0"/>
              </a:spcBef>
              <a:buFontTx/>
              <a:buNone/>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Datumsplatzhalter 3"/>
          <p:cNvSpPr>
            <a:spLocks noGrp="1"/>
          </p:cNvSpPr>
          <p:nvPr>
            <p:ph type="dt" sz="half" idx="11"/>
          </p:nvPr>
        </p:nvSpPr>
        <p:spPr/>
        <p:txBody>
          <a:bodyPr/>
          <a:lstStyle>
            <a:lvl1pPr>
              <a:defRPr/>
            </a:lvl1pPr>
          </a:lstStyle>
          <a:p>
            <a:fld id="{A6B8B94E-528D-4DA2-A8DA-1A5023AD0B87}" type="datetime1">
              <a:rPr lang="de-DE"/>
              <a:pPr/>
              <a:t>14.09.26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33968172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infacher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3" name="Inhaltsplatzhalter 2"/>
          <p:cNvSpPr>
            <a:spLocks noGrp="1"/>
          </p:cNvSpPr>
          <p:nvPr>
            <p:ph idx="1"/>
          </p:nvPr>
        </p:nvSpPr>
        <p:spPr/>
        <p:txBody>
          <a:bodyPr/>
          <a:lstStyle>
            <a:lvl1pPr>
              <a:defRPr sz="1769"/>
            </a:lvl1pPr>
            <a:lvl2pPr>
              <a:defRPr sz="1769"/>
            </a:lvl2pPr>
            <a:lvl3pPr>
              <a:defRPr sz="1769"/>
            </a:lvl3pPr>
            <a:lvl4pPr>
              <a:defRPr sz="1769"/>
            </a:lvl4pPr>
            <a:lvl5pPr>
              <a:defRPr sz="1769"/>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4"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9E9762CF-2B5E-40C0-AC47-F7B22382971A}" type="datetime1">
              <a:rPr lang="de-DE"/>
              <a:pPr/>
              <a:t>14.09.26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3979369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16" name="Inhaltsplatzhalter 2"/>
          <p:cNvSpPr>
            <a:spLocks noGrp="1"/>
          </p:cNvSpPr>
          <p:nvPr>
            <p:ph idx="11"/>
          </p:nvPr>
        </p:nvSpPr>
        <p:spPr>
          <a:xfrm>
            <a:off x="450719" y="1198134"/>
            <a:ext cx="3983924" cy="3090635"/>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Inhaltsplatzhalter 2"/>
          <p:cNvSpPr>
            <a:spLocks noGrp="1"/>
          </p:cNvSpPr>
          <p:nvPr>
            <p:ph idx="1"/>
          </p:nvPr>
        </p:nvSpPr>
        <p:spPr>
          <a:xfrm>
            <a:off x="4572000" y="1198134"/>
            <a:ext cx="411480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6" name="Datumsplatzhalter 3"/>
          <p:cNvSpPr>
            <a:spLocks noGrp="1"/>
          </p:cNvSpPr>
          <p:nvPr>
            <p:ph type="dt" sz="half" idx="13"/>
          </p:nvPr>
        </p:nvSpPr>
        <p:spPr/>
        <p:txBody>
          <a:bodyPr/>
          <a:lstStyle>
            <a:lvl1pPr>
              <a:defRPr/>
            </a:lvl1pPr>
          </a:lstStyle>
          <a:p>
            <a:fld id="{F96B307E-DDF4-4379-8EE7-D365B24E7A7B}" type="datetime1">
              <a:rPr lang="de-DE"/>
              <a:pPr/>
              <a:t>14.09.26</a:t>
            </a:fld>
            <a:endParaRPr lang="de-DE"/>
          </a:p>
        </p:txBody>
      </p:sp>
      <p:sp>
        <p:nvSpPr>
          <p:cNvPr id="7" name="Fußzeilenplatzhalter 4"/>
          <p:cNvSpPr>
            <a:spLocks noGrp="1"/>
          </p:cNvSpPr>
          <p:nvPr>
            <p:ph type="ftr" sz="quarter" idx="14"/>
          </p:nvPr>
        </p:nvSpPr>
        <p:spPr/>
        <p:txBody>
          <a:bodyPr/>
          <a:lstStyle>
            <a:lvl1pPr>
              <a:defRPr/>
            </a:lvl1pPr>
          </a:lstStyle>
          <a:p>
            <a:r>
              <a:rPr lang="de-DE"/>
              <a:t>Test-Vortrag</a:t>
            </a:r>
          </a:p>
        </p:txBody>
      </p:sp>
    </p:spTree>
    <p:extLst>
      <p:ext uri="{BB962C8B-B14F-4D97-AF65-F5344CB8AC3E}">
        <p14:creationId xmlns:p14="http://schemas.microsoft.com/office/powerpoint/2010/main" val="3202804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halt und Bild – Link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17" name="Inhaltsplatzhalter 2"/>
          <p:cNvSpPr>
            <a:spLocks noGrp="1"/>
          </p:cNvSpPr>
          <p:nvPr>
            <p:ph idx="1"/>
          </p:nvPr>
        </p:nvSpPr>
        <p:spPr>
          <a:xfrm>
            <a:off x="4572001" y="1198134"/>
            <a:ext cx="4114800"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Picture Placeholder 8"/>
          <p:cNvSpPr>
            <a:spLocks noGrp="1"/>
          </p:cNvSpPr>
          <p:nvPr>
            <p:ph type="pic" sz="quarter" idx="13"/>
          </p:nvPr>
        </p:nvSpPr>
        <p:spPr>
          <a:xfrm>
            <a:off x="-1" y="1198134"/>
            <a:ext cx="4114080" cy="2747231"/>
          </a:xfrm>
        </p:spPr>
        <p:txBody>
          <a:bodyPr rtlCol="0">
            <a:noAutofit/>
          </a:bodyPr>
          <a:lstStyle/>
          <a:p>
            <a:pPr lvl="0"/>
            <a:r>
              <a:rPr lang="de-DE" noProof="0"/>
              <a:t>Bild durch Klicken auf Symbol hinzufügen</a:t>
            </a:r>
            <a:endParaRPr lang="de-DE" noProof="0" dirty="0"/>
          </a:p>
        </p:txBody>
      </p:sp>
      <p:sp>
        <p:nvSpPr>
          <p:cNvPr id="6" name="Datumsplatzhalter 3"/>
          <p:cNvSpPr>
            <a:spLocks noGrp="1"/>
          </p:cNvSpPr>
          <p:nvPr>
            <p:ph type="dt" sz="half" idx="14"/>
          </p:nvPr>
        </p:nvSpPr>
        <p:spPr/>
        <p:txBody>
          <a:bodyPr/>
          <a:lstStyle>
            <a:lvl1pPr>
              <a:defRPr/>
            </a:lvl1pPr>
          </a:lstStyle>
          <a:p>
            <a:fld id="{021DBFC9-776A-45A3-88A1-0175C4FB52D3}" type="datetime1">
              <a:rPr lang="de-DE"/>
              <a:pPr/>
              <a:t>14.09.26</a:t>
            </a:fld>
            <a:endParaRPr lang="de-DE"/>
          </a:p>
        </p:txBody>
      </p:sp>
      <p:sp>
        <p:nvSpPr>
          <p:cNvPr id="7" name="Fußzeilenplatzhalter 4"/>
          <p:cNvSpPr>
            <a:spLocks noGrp="1"/>
          </p:cNvSpPr>
          <p:nvPr>
            <p:ph type="ftr" sz="quarter" idx="15"/>
          </p:nvPr>
        </p:nvSpPr>
        <p:spPr/>
        <p:txBody>
          <a:bodyPr/>
          <a:lstStyle>
            <a:lvl1pPr>
              <a:defRPr/>
            </a:lvl1pPr>
          </a:lstStyle>
          <a:p>
            <a:r>
              <a:rPr lang="de-DE"/>
              <a:t>Test-Vortrag</a:t>
            </a:r>
          </a:p>
        </p:txBody>
      </p:sp>
    </p:spTree>
    <p:extLst>
      <p:ext uri="{BB962C8B-B14F-4D97-AF65-F5344CB8AC3E}">
        <p14:creationId xmlns:p14="http://schemas.microsoft.com/office/powerpoint/2010/main" val="3691647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halt und Bild – Recht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DE" dirty="0"/>
          </a:p>
        </p:txBody>
      </p:sp>
      <p:sp>
        <p:nvSpPr>
          <p:cNvPr id="17" name="Inhaltsplatzhalter 2"/>
          <p:cNvSpPr>
            <a:spLocks noGrp="1"/>
          </p:cNvSpPr>
          <p:nvPr>
            <p:ph idx="1"/>
          </p:nvPr>
        </p:nvSpPr>
        <p:spPr>
          <a:xfrm>
            <a:off x="450720" y="1198134"/>
            <a:ext cx="4114800"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8" name="Text Placeholder 17"/>
          <p:cNvSpPr>
            <a:spLocks noGrp="1"/>
          </p:cNvSpPr>
          <p:nvPr>
            <p:ph type="body" sz="quarter" idx="12"/>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Picture Placeholder 8"/>
          <p:cNvSpPr>
            <a:spLocks noGrp="1"/>
          </p:cNvSpPr>
          <p:nvPr>
            <p:ph type="pic" sz="quarter" idx="13"/>
          </p:nvPr>
        </p:nvSpPr>
        <p:spPr>
          <a:xfrm>
            <a:off x="5029920" y="1198134"/>
            <a:ext cx="4114080" cy="2747231"/>
          </a:xfrm>
        </p:spPr>
        <p:txBody>
          <a:bodyPr rtlCol="0">
            <a:noAutofit/>
          </a:bodyPr>
          <a:lstStyle/>
          <a:p>
            <a:pPr lvl="0"/>
            <a:r>
              <a:rPr lang="de-DE" noProof="0"/>
              <a:t>Bild durch Klicken auf Symbol hinzufügen</a:t>
            </a:r>
            <a:endParaRPr lang="de-DE" noProof="0" dirty="0"/>
          </a:p>
        </p:txBody>
      </p:sp>
      <p:sp>
        <p:nvSpPr>
          <p:cNvPr id="6" name="Datumsplatzhalter 3"/>
          <p:cNvSpPr>
            <a:spLocks noGrp="1"/>
          </p:cNvSpPr>
          <p:nvPr>
            <p:ph type="dt" sz="half" idx="14"/>
          </p:nvPr>
        </p:nvSpPr>
        <p:spPr/>
        <p:txBody>
          <a:bodyPr/>
          <a:lstStyle>
            <a:lvl1pPr>
              <a:defRPr/>
            </a:lvl1pPr>
          </a:lstStyle>
          <a:p>
            <a:fld id="{6C494ACA-61AB-4CDB-AD63-7FA8827A6945}" type="datetime1">
              <a:rPr lang="de-DE"/>
              <a:pPr/>
              <a:t>14.09.26</a:t>
            </a:fld>
            <a:endParaRPr lang="de-DE"/>
          </a:p>
        </p:txBody>
      </p:sp>
      <p:sp>
        <p:nvSpPr>
          <p:cNvPr id="7" name="Fußzeilenplatzhalter 4"/>
          <p:cNvSpPr>
            <a:spLocks noGrp="1"/>
          </p:cNvSpPr>
          <p:nvPr>
            <p:ph type="ftr" sz="quarter" idx="15"/>
          </p:nvPr>
        </p:nvSpPr>
        <p:spPr/>
        <p:txBody>
          <a:bodyPr/>
          <a:lstStyle>
            <a:lvl1pPr>
              <a:defRPr/>
            </a:lvl1pPr>
          </a:lstStyle>
          <a:p>
            <a:r>
              <a:rPr lang="de-DE"/>
              <a:t>Test-Vortrag</a:t>
            </a:r>
          </a:p>
        </p:txBody>
      </p:sp>
    </p:spTree>
    <p:extLst>
      <p:ext uri="{BB962C8B-B14F-4D97-AF65-F5344CB8AC3E}">
        <p14:creationId xmlns:p14="http://schemas.microsoft.com/office/powerpoint/2010/main" val="10625051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halt mit Bebilderung – Rechts">
    <p:spTree>
      <p:nvGrpSpPr>
        <p:cNvPr id="1" name=""/>
        <p:cNvGrpSpPr/>
        <p:nvPr/>
      </p:nvGrpSpPr>
      <p:grpSpPr>
        <a:xfrm>
          <a:off x="0" y="0"/>
          <a:ext cx="0" cy="0"/>
          <a:chOff x="0" y="0"/>
          <a:chExt cx="0" cy="0"/>
        </a:xfrm>
      </p:grpSpPr>
      <p:sp>
        <p:nvSpPr>
          <p:cNvPr id="5" name="Inhaltsplatzhalter 2"/>
          <p:cNvSpPr>
            <a:spLocks noGrp="1"/>
          </p:cNvSpPr>
          <p:nvPr>
            <p:ph idx="1"/>
          </p:nvPr>
        </p:nvSpPr>
        <p:spPr>
          <a:xfrm>
            <a:off x="450719" y="1198134"/>
            <a:ext cx="594648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Picture Placeholder 8"/>
          <p:cNvSpPr>
            <a:spLocks noGrp="1"/>
          </p:cNvSpPr>
          <p:nvPr>
            <p:ph type="pic" sz="quarter" idx="13"/>
          </p:nvPr>
        </p:nvSpPr>
        <p:spPr>
          <a:xfrm>
            <a:off x="6861600" y="0"/>
            <a:ext cx="2282400" cy="1541538"/>
          </a:xfrm>
        </p:spPr>
        <p:txBody>
          <a:bodyPr rtlCol="0">
            <a:noAutofit/>
          </a:bodyPr>
          <a:lstStyle/>
          <a:p>
            <a:pPr lvl="0"/>
            <a:r>
              <a:rPr lang="de-DE" noProof="0"/>
              <a:t>Bild durch Klicken auf Symbol hinzufügen</a:t>
            </a:r>
            <a:endParaRPr lang="de-DE" noProof="0" dirty="0"/>
          </a:p>
        </p:txBody>
      </p:sp>
      <p:sp>
        <p:nvSpPr>
          <p:cNvPr id="7" name="Picture Placeholder 8"/>
          <p:cNvSpPr>
            <a:spLocks noGrp="1"/>
          </p:cNvSpPr>
          <p:nvPr>
            <p:ph type="pic" sz="quarter" idx="14"/>
          </p:nvPr>
        </p:nvSpPr>
        <p:spPr>
          <a:xfrm>
            <a:off x="6861600" y="1541538"/>
            <a:ext cx="2282400" cy="1373616"/>
          </a:xfrm>
        </p:spPr>
        <p:txBody>
          <a:bodyPr rtlCol="0">
            <a:noAutofit/>
          </a:bodyPr>
          <a:lstStyle/>
          <a:p>
            <a:pPr lvl="0"/>
            <a:r>
              <a:rPr lang="de-DE" noProof="0"/>
              <a:t>Bild durch Klicken auf Symbol hinzufügen</a:t>
            </a:r>
          </a:p>
        </p:txBody>
      </p:sp>
      <p:sp>
        <p:nvSpPr>
          <p:cNvPr id="8" name="Picture Placeholder 8"/>
          <p:cNvSpPr>
            <a:spLocks noGrp="1"/>
          </p:cNvSpPr>
          <p:nvPr>
            <p:ph type="pic" sz="quarter" idx="15"/>
          </p:nvPr>
        </p:nvSpPr>
        <p:spPr>
          <a:xfrm>
            <a:off x="6861600" y="2915153"/>
            <a:ext cx="2282400" cy="1373616"/>
          </a:xfrm>
        </p:spPr>
        <p:txBody>
          <a:bodyPr rtlCol="0">
            <a:noAutofit/>
          </a:bodyPr>
          <a:lstStyle/>
          <a:p>
            <a:pPr lvl="0"/>
            <a:r>
              <a:rPr lang="de-DE" noProof="0"/>
              <a:t>Bild durch Klicken auf Symbol hinzufügen</a:t>
            </a:r>
          </a:p>
        </p:txBody>
      </p:sp>
      <p:sp>
        <p:nvSpPr>
          <p:cNvPr id="19" name="Titel 1"/>
          <p:cNvSpPr>
            <a:spLocks noGrp="1"/>
          </p:cNvSpPr>
          <p:nvPr>
            <p:ph type="title"/>
          </p:nvPr>
        </p:nvSpPr>
        <p:spPr>
          <a:xfrm>
            <a:off x="457201" y="334931"/>
            <a:ext cx="6404399" cy="519799"/>
          </a:xfrm>
        </p:spPr>
        <p:txBody>
          <a:bodyPr/>
          <a:lstStyle>
            <a:lvl1pPr>
              <a:defRPr sz="2177"/>
            </a:lvl1pPr>
          </a:lstStyle>
          <a:p>
            <a:r>
              <a:rPr lang="de-DE" dirty="0"/>
              <a:t>Titelmasterformat durch Klicken bearbeiten</a:t>
            </a:r>
          </a:p>
        </p:txBody>
      </p:sp>
      <p:sp>
        <p:nvSpPr>
          <p:cNvPr id="20"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9" name="Datumsplatzhalter 3"/>
          <p:cNvSpPr>
            <a:spLocks noGrp="1"/>
          </p:cNvSpPr>
          <p:nvPr>
            <p:ph type="dt" sz="half" idx="16"/>
          </p:nvPr>
        </p:nvSpPr>
        <p:spPr/>
        <p:txBody>
          <a:bodyPr/>
          <a:lstStyle>
            <a:lvl1pPr>
              <a:defRPr/>
            </a:lvl1pPr>
          </a:lstStyle>
          <a:p>
            <a:fld id="{9FF585A2-0B30-4F33-8B39-10086C924E91}" type="datetime1">
              <a:rPr lang="de-DE"/>
              <a:pPr/>
              <a:t>14.09.26</a:t>
            </a:fld>
            <a:endParaRPr lang="de-DE"/>
          </a:p>
        </p:txBody>
      </p:sp>
      <p:sp>
        <p:nvSpPr>
          <p:cNvPr id="10" name="Fußzeilenplatzhalter 4"/>
          <p:cNvSpPr>
            <a:spLocks noGrp="1"/>
          </p:cNvSpPr>
          <p:nvPr>
            <p:ph type="ftr" sz="quarter" idx="17"/>
          </p:nvPr>
        </p:nvSpPr>
        <p:spPr/>
        <p:txBody>
          <a:bodyPr/>
          <a:lstStyle>
            <a:lvl1pPr>
              <a:defRPr/>
            </a:lvl1pPr>
          </a:lstStyle>
          <a:p>
            <a:r>
              <a:rPr lang="de-DE"/>
              <a:t>Test-Vortrag</a:t>
            </a:r>
          </a:p>
        </p:txBody>
      </p:sp>
    </p:spTree>
    <p:extLst>
      <p:ext uri="{BB962C8B-B14F-4D97-AF65-F5344CB8AC3E}">
        <p14:creationId xmlns:p14="http://schemas.microsoft.com/office/powerpoint/2010/main" val="19448763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halt mir Bebilderung – Links">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0" y="1"/>
            <a:ext cx="2282400" cy="1540998"/>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7200" y="1541538"/>
            <a:ext cx="2282400"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0" y="2915153"/>
            <a:ext cx="2282400" cy="1373616"/>
          </a:xfrm>
        </p:spPr>
        <p:txBody>
          <a:bodyPr rtlCol="0">
            <a:noAutofit/>
          </a:bodyPr>
          <a:lstStyle/>
          <a:p>
            <a:pPr lvl="0"/>
            <a:r>
              <a:rPr lang="de-DE" noProof="0"/>
              <a:t>Bild durch Klicken auf Symbol hinzufügen</a:t>
            </a:r>
          </a:p>
        </p:txBody>
      </p:sp>
      <p:sp>
        <p:nvSpPr>
          <p:cNvPr id="17" name="Inhaltsplatzhalter 2"/>
          <p:cNvSpPr>
            <a:spLocks noGrp="1"/>
          </p:cNvSpPr>
          <p:nvPr>
            <p:ph idx="16"/>
          </p:nvPr>
        </p:nvSpPr>
        <p:spPr>
          <a:xfrm>
            <a:off x="2740319" y="1025173"/>
            <a:ext cx="5946481" cy="2747231"/>
          </a:xfrm>
        </p:spPr>
        <p:txBody>
          <a:bodyPr/>
          <a:lstStyle>
            <a:lvl1pPr>
              <a:defRPr sz="1769" b="0"/>
            </a:lvl1pPr>
            <a:lvl2pPr>
              <a:defRPr sz="176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0" name="Titelplatzhalter 1"/>
          <p:cNvSpPr>
            <a:spLocks noGrp="1"/>
          </p:cNvSpPr>
          <p:nvPr>
            <p:ph type="title"/>
          </p:nvPr>
        </p:nvSpPr>
        <p:spPr>
          <a:xfrm>
            <a:off x="2743532" y="334931"/>
            <a:ext cx="5943268" cy="637964"/>
          </a:xfrm>
          <a:prstGeom prst="rect">
            <a:avLst/>
          </a:prstGeom>
        </p:spPr>
        <p:txBody>
          <a:bodyPr rtlCol="0">
            <a:noAutofit/>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8" name="Datumsplatzhalter 3"/>
          <p:cNvSpPr>
            <a:spLocks noGrp="1"/>
          </p:cNvSpPr>
          <p:nvPr>
            <p:ph type="dt" sz="half" idx="17"/>
          </p:nvPr>
        </p:nvSpPr>
        <p:spPr/>
        <p:txBody>
          <a:bodyPr/>
          <a:lstStyle>
            <a:lvl1pPr>
              <a:defRPr/>
            </a:lvl1pPr>
          </a:lstStyle>
          <a:p>
            <a:fld id="{6B4298FE-6E67-4731-864B-E7FA87AECC66}" type="datetime1">
              <a:rPr lang="de-DE"/>
              <a:pPr/>
              <a:t>14.09.26</a:t>
            </a:fld>
            <a:endParaRPr lang="de-DE"/>
          </a:p>
        </p:txBody>
      </p:sp>
      <p:sp>
        <p:nvSpPr>
          <p:cNvPr id="12" name="Fußzeilenplatzhalter 4"/>
          <p:cNvSpPr>
            <a:spLocks noGrp="1"/>
          </p:cNvSpPr>
          <p:nvPr>
            <p:ph type="ftr" sz="quarter" idx="18"/>
          </p:nvPr>
        </p:nvSpPr>
        <p:spPr/>
        <p:txBody>
          <a:bodyPr/>
          <a:lstStyle>
            <a:lvl1pPr>
              <a:defRPr/>
            </a:lvl1pPr>
          </a:lstStyle>
          <a:p>
            <a:r>
              <a:rPr lang="de-DE"/>
              <a:t>Test-Vortrag</a:t>
            </a:r>
          </a:p>
        </p:txBody>
      </p:sp>
    </p:spTree>
    <p:extLst>
      <p:ext uri="{BB962C8B-B14F-4D97-AF65-F5344CB8AC3E}">
        <p14:creationId xmlns:p14="http://schemas.microsoft.com/office/powerpoint/2010/main" val="37592523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halt mit drei Bildern">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6156997" y="2571750"/>
            <a:ext cx="2529803" cy="1373616"/>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450719" y="2571750"/>
            <a:ext cx="2514960"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3427200" y="2571750"/>
            <a:ext cx="2289600" cy="1373616"/>
          </a:xfrm>
        </p:spPr>
        <p:txBody>
          <a:bodyPr rtlCol="0">
            <a:noAutofit/>
          </a:bodyPr>
          <a:lstStyle/>
          <a:p>
            <a:pPr lvl="0"/>
            <a:r>
              <a:rPr lang="de-DE" noProof="0"/>
              <a:t>Bild durch Klicken auf Symbol hinzufügen</a:t>
            </a:r>
            <a:endParaRPr lang="de-DE" noProof="0" dirty="0"/>
          </a:p>
        </p:txBody>
      </p:sp>
      <p:sp>
        <p:nvSpPr>
          <p:cNvPr id="14" name="Inhaltsplatzhalter 2"/>
          <p:cNvSpPr>
            <a:spLocks noGrp="1"/>
          </p:cNvSpPr>
          <p:nvPr>
            <p:ph idx="16"/>
          </p:nvPr>
        </p:nvSpPr>
        <p:spPr>
          <a:xfrm>
            <a:off x="450719" y="1198134"/>
            <a:ext cx="8236081" cy="1030212"/>
          </a:xfrm>
        </p:spPr>
        <p:txBody>
          <a:bodyPr/>
          <a:lstStyle>
            <a:lvl1pPr>
              <a:defRPr sz="1632" b="0"/>
            </a:lvl1pPr>
            <a:lvl2pPr>
              <a:defRPr sz="2109"/>
            </a:lvl2pPr>
            <a:lvl3pPr>
              <a:buNone/>
              <a:defRPr sz="1769"/>
            </a:lvl3pPr>
            <a:lvl4pPr marL="367138" indent="-183569">
              <a:tabLst/>
              <a:defRPr sz="1496"/>
            </a:lvl4pPr>
            <a:lvl5pPr marL="367138" indent="0">
              <a:buNone/>
              <a:defRPr sz="1224"/>
            </a:lvl5pPr>
            <a:lvl6pPr>
              <a:defRPr sz="1496"/>
            </a:lvl6pPr>
            <a:lvl7pPr>
              <a:defRPr sz="1496"/>
            </a:lvl7pPr>
            <a:lvl8pPr>
              <a:defRPr sz="1496"/>
            </a:lvl8pPr>
            <a:lvl9pPr>
              <a:defRPr sz="1496"/>
            </a:lvl9pPr>
          </a:lstStyle>
          <a:p>
            <a:pPr lvl="0"/>
            <a:r>
              <a:rPr lang="de-DE" dirty="0"/>
              <a:t>Textmasterformate durch Klicken bearbeiten</a:t>
            </a:r>
          </a:p>
        </p:txBody>
      </p:sp>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8" name="Datumsplatzhalter 3"/>
          <p:cNvSpPr>
            <a:spLocks noGrp="1"/>
          </p:cNvSpPr>
          <p:nvPr>
            <p:ph type="dt" sz="half" idx="17"/>
          </p:nvPr>
        </p:nvSpPr>
        <p:spPr/>
        <p:txBody>
          <a:bodyPr/>
          <a:lstStyle>
            <a:lvl1pPr>
              <a:defRPr/>
            </a:lvl1pPr>
          </a:lstStyle>
          <a:p>
            <a:fld id="{B139DDA0-3123-4194-B1E9-0B4BFDFB6553}" type="datetime1">
              <a:rPr lang="de-DE"/>
              <a:pPr/>
              <a:t>14.09.26</a:t>
            </a:fld>
            <a:endParaRPr lang="de-DE"/>
          </a:p>
        </p:txBody>
      </p:sp>
      <p:sp>
        <p:nvSpPr>
          <p:cNvPr id="12" name="Fußzeilenplatzhalter 4"/>
          <p:cNvSpPr>
            <a:spLocks noGrp="1"/>
          </p:cNvSpPr>
          <p:nvPr>
            <p:ph type="ftr" sz="quarter" idx="18"/>
          </p:nvPr>
        </p:nvSpPr>
        <p:spPr/>
        <p:txBody>
          <a:bodyPr/>
          <a:lstStyle>
            <a:lvl1pPr>
              <a:defRPr/>
            </a:lvl1pPr>
          </a:lstStyle>
          <a:p>
            <a:r>
              <a:rPr lang="de-DE"/>
              <a:t>Test-Vortrag</a:t>
            </a:r>
          </a:p>
        </p:txBody>
      </p:sp>
    </p:spTree>
    <p:extLst>
      <p:ext uri="{BB962C8B-B14F-4D97-AF65-F5344CB8AC3E}">
        <p14:creationId xmlns:p14="http://schemas.microsoft.com/office/powerpoint/2010/main" val="10521214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hs Bilder">
    <p:spTree>
      <p:nvGrpSpPr>
        <p:cNvPr id="1" name=""/>
        <p:cNvGrpSpPr/>
        <p:nvPr/>
      </p:nvGrpSpPr>
      <p:grpSpPr>
        <a:xfrm>
          <a:off x="0" y="0"/>
          <a:ext cx="0" cy="0"/>
          <a:chOff x="0" y="0"/>
          <a:chExt cx="0" cy="0"/>
        </a:xfrm>
      </p:grpSpPr>
      <p:sp>
        <p:nvSpPr>
          <p:cNvPr id="9" name="Picture Placeholder 8"/>
          <p:cNvSpPr>
            <a:spLocks noGrp="1"/>
          </p:cNvSpPr>
          <p:nvPr>
            <p:ph type="pic" sz="quarter" idx="13"/>
          </p:nvPr>
        </p:nvSpPr>
        <p:spPr>
          <a:xfrm>
            <a:off x="5923052" y="2571750"/>
            <a:ext cx="2763748" cy="1373616"/>
          </a:xfrm>
        </p:spPr>
        <p:txBody>
          <a:bodyPr rtlCol="0">
            <a:noAutofit/>
          </a:bodyPr>
          <a:lstStyle/>
          <a:p>
            <a:pPr lvl="0"/>
            <a:r>
              <a:rPr lang="de-DE" noProof="0"/>
              <a:t>Bild durch Klicken auf Symbol hinzufügen</a:t>
            </a:r>
          </a:p>
        </p:txBody>
      </p:sp>
      <p:sp>
        <p:nvSpPr>
          <p:cNvPr id="10" name="Picture Placeholder 8"/>
          <p:cNvSpPr>
            <a:spLocks noGrp="1"/>
          </p:cNvSpPr>
          <p:nvPr>
            <p:ph type="pic" sz="quarter" idx="14"/>
          </p:nvPr>
        </p:nvSpPr>
        <p:spPr>
          <a:xfrm>
            <a:off x="450719" y="2571750"/>
            <a:ext cx="2747521" cy="1373616"/>
          </a:xfrm>
        </p:spPr>
        <p:txBody>
          <a:bodyPr rtlCol="0">
            <a:noAutofit/>
          </a:bodyPr>
          <a:lstStyle/>
          <a:p>
            <a:pPr lvl="0"/>
            <a:r>
              <a:rPr lang="de-DE" noProof="0"/>
              <a:t>Bild durch Klicken auf Symbol hinzufügen</a:t>
            </a:r>
          </a:p>
        </p:txBody>
      </p:sp>
      <p:sp>
        <p:nvSpPr>
          <p:cNvPr id="11" name="Picture Placeholder 8"/>
          <p:cNvSpPr>
            <a:spLocks noGrp="1"/>
          </p:cNvSpPr>
          <p:nvPr>
            <p:ph type="pic" sz="quarter" idx="15"/>
          </p:nvPr>
        </p:nvSpPr>
        <p:spPr>
          <a:xfrm>
            <a:off x="3198240" y="2571750"/>
            <a:ext cx="2724813" cy="1373616"/>
          </a:xfrm>
        </p:spPr>
        <p:txBody>
          <a:bodyPr rtlCol="0">
            <a:noAutofit/>
          </a:bodyPr>
          <a:lstStyle/>
          <a:p>
            <a:pPr lvl="0"/>
            <a:r>
              <a:rPr lang="de-DE" noProof="0"/>
              <a:t>Bild durch Klicken auf Symbol hinzufügen</a:t>
            </a:r>
            <a:endParaRPr lang="de-DE" noProof="0" dirty="0"/>
          </a:p>
        </p:txBody>
      </p:sp>
      <p:sp>
        <p:nvSpPr>
          <p:cNvPr id="20" name="Titel 1"/>
          <p:cNvSpPr>
            <a:spLocks noGrp="1"/>
          </p:cNvSpPr>
          <p:nvPr>
            <p:ph type="title"/>
          </p:nvPr>
        </p:nvSpPr>
        <p:spPr>
          <a:xfrm>
            <a:off x="457200" y="334931"/>
            <a:ext cx="8229600" cy="526319"/>
          </a:xfrm>
        </p:spPr>
        <p:txBody>
          <a:bodyPr/>
          <a:lstStyle>
            <a:lvl1pPr>
              <a:defRPr sz="2177"/>
            </a:lvl1pPr>
          </a:lstStyle>
          <a:p>
            <a:r>
              <a:rPr lang="de-DE" dirty="0"/>
              <a:t>Titelmasterformat durch Klicken bearbeiten</a:t>
            </a:r>
          </a:p>
        </p:txBody>
      </p:sp>
      <p:sp>
        <p:nvSpPr>
          <p:cNvPr id="21"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12" name="Picture Placeholder 8"/>
          <p:cNvSpPr>
            <a:spLocks noGrp="1"/>
          </p:cNvSpPr>
          <p:nvPr>
            <p:ph type="pic" sz="quarter" idx="16"/>
          </p:nvPr>
        </p:nvSpPr>
        <p:spPr>
          <a:xfrm>
            <a:off x="5923053" y="1198134"/>
            <a:ext cx="2747521" cy="1373616"/>
          </a:xfrm>
        </p:spPr>
        <p:txBody>
          <a:bodyPr rtlCol="0">
            <a:noAutofit/>
          </a:bodyPr>
          <a:lstStyle/>
          <a:p>
            <a:pPr lvl="0"/>
            <a:r>
              <a:rPr lang="de-DE" noProof="0"/>
              <a:t>Bild durch Klicken auf Symbol hinzufügen</a:t>
            </a:r>
          </a:p>
        </p:txBody>
      </p:sp>
      <p:sp>
        <p:nvSpPr>
          <p:cNvPr id="13" name="Picture Placeholder 8"/>
          <p:cNvSpPr>
            <a:spLocks noGrp="1"/>
          </p:cNvSpPr>
          <p:nvPr>
            <p:ph type="pic" sz="quarter" idx="17"/>
          </p:nvPr>
        </p:nvSpPr>
        <p:spPr>
          <a:xfrm>
            <a:off x="3198240" y="1198134"/>
            <a:ext cx="2724813" cy="1373616"/>
          </a:xfrm>
        </p:spPr>
        <p:txBody>
          <a:bodyPr rtlCol="0">
            <a:noAutofit/>
          </a:bodyPr>
          <a:lstStyle/>
          <a:p>
            <a:pPr lvl="0"/>
            <a:r>
              <a:rPr lang="de-DE" noProof="0"/>
              <a:t>Bild durch Klicken auf Symbol hinzufügen</a:t>
            </a:r>
          </a:p>
        </p:txBody>
      </p:sp>
      <p:sp>
        <p:nvSpPr>
          <p:cNvPr id="15" name="Picture Placeholder 8"/>
          <p:cNvSpPr>
            <a:spLocks noGrp="1"/>
          </p:cNvSpPr>
          <p:nvPr>
            <p:ph type="pic" sz="quarter" idx="18"/>
          </p:nvPr>
        </p:nvSpPr>
        <p:spPr>
          <a:xfrm>
            <a:off x="450718" y="1198134"/>
            <a:ext cx="2747522" cy="1373616"/>
          </a:xfrm>
        </p:spPr>
        <p:txBody>
          <a:bodyPr rtlCol="0">
            <a:noAutofit/>
          </a:bodyPr>
          <a:lstStyle/>
          <a:p>
            <a:pPr lvl="0"/>
            <a:r>
              <a:rPr lang="de-DE" noProof="0"/>
              <a:t>Bild durch Klicken auf Symbol hinzufügen</a:t>
            </a:r>
          </a:p>
        </p:txBody>
      </p:sp>
      <p:sp>
        <p:nvSpPr>
          <p:cNvPr id="14" name="Datumsplatzhalter 3"/>
          <p:cNvSpPr>
            <a:spLocks noGrp="1"/>
          </p:cNvSpPr>
          <p:nvPr>
            <p:ph type="dt" sz="half" idx="19"/>
          </p:nvPr>
        </p:nvSpPr>
        <p:spPr/>
        <p:txBody>
          <a:bodyPr/>
          <a:lstStyle>
            <a:lvl1pPr>
              <a:defRPr/>
            </a:lvl1pPr>
          </a:lstStyle>
          <a:p>
            <a:fld id="{D46E4FBC-50F7-4153-A62D-59BBE92A64EA}" type="datetime1">
              <a:rPr lang="de-DE"/>
              <a:pPr/>
              <a:t>14.09.26</a:t>
            </a:fld>
            <a:endParaRPr lang="de-DE"/>
          </a:p>
        </p:txBody>
      </p:sp>
      <p:sp>
        <p:nvSpPr>
          <p:cNvPr id="16" name="Fußzeilenplatzhalter 4"/>
          <p:cNvSpPr>
            <a:spLocks noGrp="1"/>
          </p:cNvSpPr>
          <p:nvPr>
            <p:ph type="ftr" sz="quarter" idx="20"/>
          </p:nvPr>
        </p:nvSpPr>
        <p:spPr/>
        <p:txBody>
          <a:bodyPr/>
          <a:lstStyle>
            <a:lvl1pPr>
              <a:defRPr/>
            </a:lvl1pPr>
          </a:lstStyle>
          <a:p>
            <a:r>
              <a:rPr lang="de-DE"/>
              <a:t>Test-Vortrag</a:t>
            </a:r>
          </a:p>
        </p:txBody>
      </p:sp>
    </p:spTree>
    <p:extLst>
      <p:ext uri="{BB962C8B-B14F-4D97-AF65-F5344CB8AC3E}">
        <p14:creationId xmlns:p14="http://schemas.microsoft.com/office/powerpoint/2010/main" val="38468709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anzflächiges Bild mit Header">
    <p:spTree>
      <p:nvGrpSpPr>
        <p:cNvPr id="1" name=""/>
        <p:cNvGrpSpPr/>
        <p:nvPr/>
      </p:nvGrpSpPr>
      <p:grpSpPr>
        <a:xfrm>
          <a:off x="0" y="0"/>
          <a:ext cx="0" cy="0"/>
          <a:chOff x="0" y="0"/>
          <a:chExt cx="0" cy="0"/>
        </a:xfrm>
      </p:grpSpPr>
      <p:sp>
        <p:nvSpPr>
          <p:cNvPr id="4" name="Rechteck 12"/>
          <p:cNvSpPr/>
          <p:nvPr userDrawn="1"/>
        </p:nvSpPr>
        <p:spPr>
          <a:xfrm>
            <a:off x="0" y="0"/>
            <a:ext cx="9144000" cy="98917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0" name="Titel 1"/>
          <p:cNvSpPr>
            <a:spLocks noGrp="1"/>
          </p:cNvSpPr>
          <p:nvPr>
            <p:ph type="title"/>
          </p:nvPr>
        </p:nvSpPr>
        <p:spPr>
          <a:xfrm>
            <a:off x="457200" y="334931"/>
            <a:ext cx="8229600" cy="526319"/>
          </a:xfrm>
        </p:spPr>
        <p:txBody>
          <a:bodyPr/>
          <a:lstStyle>
            <a:lvl1pPr>
              <a:defRPr sz="2177">
                <a:solidFill>
                  <a:schemeClr val="accent2"/>
                </a:solidFill>
              </a:defRPr>
            </a:lvl1pPr>
          </a:lstStyle>
          <a:p>
            <a:r>
              <a:rPr lang="de-DE" dirty="0"/>
              <a:t>Titelmasterformat durch Klicken bearbeiten</a:t>
            </a:r>
          </a:p>
        </p:txBody>
      </p:sp>
      <p:sp>
        <p:nvSpPr>
          <p:cNvPr id="13" name="Text Placeholder 17"/>
          <p:cNvSpPr>
            <a:spLocks noGrp="1"/>
          </p:cNvSpPr>
          <p:nvPr>
            <p:ph type="body" sz="quarter" idx="10"/>
          </p:nvPr>
        </p:nvSpPr>
        <p:spPr>
          <a:xfrm>
            <a:off x="450720" y="4288770"/>
            <a:ext cx="4121280" cy="343404"/>
          </a:xfrm>
        </p:spPr>
        <p:txBody>
          <a:bodyPr tIns="72000"/>
          <a:lstStyle>
            <a:lvl1pPr>
              <a:defRPr sz="816"/>
            </a:lvl1pPr>
          </a:lstStyle>
          <a:p>
            <a:pPr lvl="0"/>
            <a:r>
              <a:rPr lang="de-DE"/>
              <a:t>Textmasterformate durch Klicken bearbeiten</a:t>
            </a:r>
          </a:p>
        </p:txBody>
      </p:sp>
      <p:sp>
        <p:nvSpPr>
          <p:cNvPr id="5" name="Datumsplatzhalter 3"/>
          <p:cNvSpPr>
            <a:spLocks noGrp="1"/>
          </p:cNvSpPr>
          <p:nvPr>
            <p:ph type="dt" sz="half" idx="11"/>
          </p:nvPr>
        </p:nvSpPr>
        <p:spPr/>
        <p:txBody>
          <a:bodyPr/>
          <a:lstStyle>
            <a:lvl1pPr>
              <a:defRPr/>
            </a:lvl1pPr>
          </a:lstStyle>
          <a:p>
            <a:fld id="{E3166200-3E89-4FBF-8FA0-187B6F6E8131}" type="datetime1">
              <a:rPr lang="de-DE"/>
              <a:pPr/>
              <a:t>14.09.26</a:t>
            </a:fld>
            <a:endParaRPr lang="de-DE"/>
          </a:p>
        </p:txBody>
      </p:sp>
      <p:sp>
        <p:nvSpPr>
          <p:cNvPr id="6" name="Fußzeilenplatzhalter 4"/>
          <p:cNvSpPr>
            <a:spLocks noGrp="1"/>
          </p:cNvSpPr>
          <p:nvPr>
            <p:ph type="ftr" sz="quarter" idx="12"/>
          </p:nvPr>
        </p:nvSpPr>
        <p:spPr/>
        <p:txBody>
          <a:bodyPr/>
          <a:lstStyle>
            <a:lvl1pPr>
              <a:defRPr/>
            </a:lvl1pPr>
          </a:lstStyle>
          <a:p>
            <a:r>
              <a:rPr lang="de-DE"/>
              <a:t>Test-Vortrag</a:t>
            </a:r>
          </a:p>
        </p:txBody>
      </p:sp>
    </p:spTree>
    <p:extLst>
      <p:ext uri="{BB962C8B-B14F-4D97-AF65-F5344CB8AC3E}">
        <p14:creationId xmlns:p14="http://schemas.microsoft.com/office/powerpoint/2010/main" val="24133109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sz="2177"/>
            </a:lvl1pPr>
          </a:lstStyle>
          <a:p>
            <a:r>
              <a:rPr lang="de-DE" dirty="0"/>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22158576"/>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e Placeholder 3">
            <a:extLst>
              <a:ext uri="{FF2B5EF4-FFF2-40B4-BE49-F238E27FC236}">
                <a16:creationId xmlns:a16="http://schemas.microsoft.com/office/drawing/2014/main" id="{93E95C24-20F8-F614-0A6D-3B6768D2C428}"/>
              </a:ext>
            </a:extLst>
          </p:cNvPr>
          <p:cNvSpPr>
            <a:spLocks noGrp="1"/>
          </p:cNvSpPr>
          <p:nvPr>
            <p:ph type="dt" sz="half" idx="10"/>
          </p:nvPr>
        </p:nvSpPr>
        <p:spPr/>
        <p:txBody>
          <a:bodyPr/>
          <a:lstStyle/>
          <a:p>
            <a:fld id="{C4FE4089-42B9-4F19-85F3-A69231A250EB}" type="datetime1">
              <a:rPr lang="de-DE" smtClean="0"/>
              <a:pPr/>
              <a:t>14.09.26</a:t>
            </a:fld>
            <a:endParaRPr lang="de-DE"/>
          </a:p>
        </p:txBody>
      </p:sp>
      <p:sp>
        <p:nvSpPr>
          <p:cNvPr id="6" name="Title 5">
            <a:extLst>
              <a:ext uri="{FF2B5EF4-FFF2-40B4-BE49-F238E27FC236}">
                <a16:creationId xmlns:a16="http://schemas.microsoft.com/office/drawing/2014/main" id="{B3F0A6AA-8E8F-1203-FE21-83816F55B827}"/>
              </a:ext>
            </a:extLst>
          </p:cNvPr>
          <p:cNvSpPr>
            <a:spLocks noGrp="1"/>
          </p:cNvSpPr>
          <p:nvPr>
            <p:ph type="title"/>
          </p:nvPr>
        </p:nvSpPr>
        <p:spPr/>
        <p:txBody>
          <a:bodyPr/>
          <a:lstStyle/>
          <a:p>
            <a:r>
              <a:rPr lang="en-GB"/>
              <a:t>Click to edit Master title style</a:t>
            </a:r>
            <a:endParaRPr lang="en-DE"/>
          </a:p>
        </p:txBody>
      </p:sp>
    </p:spTree>
    <p:extLst>
      <p:ext uri="{BB962C8B-B14F-4D97-AF65-F5344CB8AC3E}">
        <p14:creationId xmlns:p14="http://schemas.microsoft.com/office/powerpoint/2010/main" val="13940347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16.06.2025</a:t>
            </a:r>
          </a:p>
        </p:txBody>
      </p:sp>
      <p:sp>
        <p:nvSpPr>
          <p:cNvPr id="3" name="Footer Placeholder 2"/>
          <p:cNvSpPr>
            <a:spLocks noGrp="1"/>
          </p:cNvSpPr>
          <p:nvPr>
            <p:ph type="ftr" sz="quarter" idx="11"/>
          </p:nvPr>
        </p:nvSpPr>
        <p:spPr/>
        <p:txBody>
          <a:bodyPr/>
          <a:lstStyle/>
          <a:p>
            <a:r>
              <a:rPr lang="de-DE"/>
              <a:t>IWANN 2025</a:t>
            </a:r>
          </a:p>
        </p:txBody>
      </p:sp>
      <p:sp>
        <p:nvSpPr>
          <p:cNvPr id="4" name="Slide Number Placeholder 3"/>
          <p:cNvSpPr>
            <a:spLocks noGrp="1"/>
          </p:cNvSpPr>
          <p:nvPr>
            <p:ph type="sldNum" sz="quarter" idx="12"/>
          </p:nvPr>
        </p:nvSpPr>
        <p:spPr/>
        <p:txBody>
          <a:bodyPr/>
          <a:lstStyle/>
          <a:p>
            <a:fld id="{888CC2B5-7555-4954-8704-E5081F891950}" type="slidenum">
              <a:rPr lang="de-DE" smtClean="0"/>
              <a:t>‹#›</a:t>
            </a:fld>
            <a:endParaRPr lang="de-DE"/>
          </a:p>
        </p:txBody>
      </p:sp>
    </p:spTree>
    <p:extLst>
      <p:ext uri="{BB962C8B-B14F-4D97-AF65-F5344CB8AC3E}">
        <p14:creationId xmlns:p14="http://schemas.microsoft.com/office/powerpoint/2010/main" val="2512187122"/>
      </p:ext>
    </p:extLst>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hteck 12"/>
          <p:cNvSpPr/>
          <p:nvPr/>
        </p:nvSpPr>
        <p:spPr>
          <a:xfrm>
            <a:off x="0" y="4632713"/>
            <a:ext cx="9144000" cy="510787"/>
          </a:xfrm>
          <a:prstGeom prst="rect">
            <a:avLst/>
          </a:prstGeom>
          <a:gradFill flip="none" rotWithShape="1">
            <a:gsLst>
              <a:gs pos="60000">
                <a:srgbClr val="E9E9E9"/>
              </a:gs>
              <a:gs pos="0">
                <a:schemeClr val="bg1"/>
              </a:gs>
              <a:gs pos="38000">
                <a:schemeClr val="bg1"/>
              </a:gs>
              <a:gs pos="83000">
                <a:schemeClr val="bg1">
                  <a:lumMod val="95000"/>
                </a:schemeClr>
              </a:gs>
              <a:gs pos="100000">
                <a:schemeClr val="bg1">
                  <a:lumMod val="95000"/>
                </a:schemeClr>
              </a:gs>
            </a:gsLst>
            <a:lin ang="10800000" scaled="1"/>
            <a:tileRect/>
          </a:gra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028" name="Titelplatzhalter 1"/>
          <p:cNvSpPr>
            <a:spLocks noGrp="1"/>
          </p:cNvSpPr>
          <p:nvPr>
            <p:ph type="title"/>
          </p:nvPr>
        </p:nvSpPr>
        <p:spPr bwMode="auto">
          <a:xfrm>
            <a:off x="456480" y="334765"/>
            <a:ext cx="8231040" cy="52698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a:t>Mastertitelformat bearbeiten</a:t>
            </a:r>
          </a:p>
        </p:txBody>
      </p:sp>
      <p:sp>
        <p:nvSpPr>
          <p:cNvPr id="1029" name="Textplatzhalter 2"/>
          <p:cNvSpPr>
            <a:spLocks noGrp="1"/>
          </p:cNvSpPr>
          <p:nvPr>
            <p:ph type="body" idx="1"/>
          </p:nvPr>
        </p:nvSpPr>
        <p:spPr bwMode="auto">
          <a:xfrm>
            <a:off x="457921" y="1199754"/>
            <a:ext cx="8229600" cy="274507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2" name="Datumsplatzhalter 3"/>
          <p:cNvSpPr>
            <a:spLocks noGrp="1"/>
          </p:cNvSpPr>
          <p:nvPr>
            <p:ph type="dt" sz="half" idx="2"/>
          </p:nvPr>
        </p:nvSpPr>
        <p:spPr>
          <a:xfrm>
            <a:off x="1631122" y="4736925"/>
            <a:ext cx="915840" cy="274291"/>
          </a:xfrm>
          <a:prstGeom prst="rect">
            <a:avLst/>
          </a:prstGeom>
        </p:spPr>
        <p:txBody>
          <a:bodyPr vert="horz" wrap="square" lIns="0" tIns="50402" rIns="100803" bIns="50402" numCol="1" anchor="b" anchorCtr="0" compatLnSpc="1">
            <a:prstTxWarp prst="textNoShape">
              <a:avLst/>
            </a:prstTxWarp>
          </a:bodyPr>
          <a:lstStyle>
            <a:lvl1pPr>
              <a:defRPr sz="816">
                <a:solidFill>
                  <a:schemeClr val="tx2"/>
                </a:solidFill>
                <a:cs typeface="Arial" charset="0"/>
              </a:defRPr>
            </a:lvl1pPr>
          </a:lstStyle>
          <a:p>
            <a:fld id="{C4FE4089-42B9-4F19-85F3-A69231A250EB}" type="datetime1">
              <a:rPr lang="de-DE"/>
              <a:pPr/>
              <a:t>14.09.26</a:t>
            </a:fld>
            <a:endParaRPr lang="de-DE"/>
          </a:p>
        </p:txBody>
      </p:sp>
      <p:sp>
        <p:nvSpPr>
          <p:cNvPr id="11" name="Textfeld 10"/>
          <p:cNvSpPr txBox="1"/>
          <p:nvPr/>
        </p:nvSpPr>
        <p:spPr>
          <a:xfrm>
            <a:off x="4529579" y="4764995"/>
            <a:ext cx="385479" cy="246221"/>
          </a:xfrm>
          <a:prstGeom prst="rect">
            <a:avLst/>
          </a:prstGeom>
          <a:noFill/>
        </p:spPr>
        <p:txBody>
          <a:bodyPr wrap="square" anchor="b">
            <a:spAutoFit/>
          </a:bodyPr>
          <a:lstStyle/>
          <a:p>
            <a:fld id="{91A5A186-FB89-4FDE-8850-91D5795EADE7}" type="slidenum">
              <a:rPr lang="de-DE" sz="1000" b="1" smtClean="0">
                <a:solidFill>
                  <a:schemeClr val="tx2"/>
                </a:solidFill>
              </a:rPr>
              <a:pPr/>
              <a:t>‹#›</a:t>
            </a:fld>
            <a:endParaRPr lang="de-DE" sz="816" b="1" dirty="0">
              <a:solidFill>
                <a:schemeClr val="tx2"/>
              </a:solidFill>
            </a:endParaRPr>
          </a:p>
        </p:txBody>
      </p:sp>
      <p:pic>
        <p:nvPicPr>
          <p:cNvPr id="2050" name="Picture 2" descr="GT Neuro Partners | Institute for Neuroscience, Neurotechnology, and Society">
            <a:extLst>
              <a:ext uri="{FF2B5EF4-FFF2-40B4-BE49-F238E27FC236}">
                <a16:creationId xmlns:a16="http://schemas.microsoft.com/office/drawing/2014/main" id="{48F19FC2-2F0F-0B8E-55E3-E2C262C31760}"/>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800" y="4653137"/>
            <a:ext cx="1485123" cy="510788"/>
          </a:xfrm>
          <a:prstGeom prst="rect">
            <a:avLst/>
          </a:prstGeom>
          <a:noFill/>
          <a:ln w="12700">
            <a:solidFill>
              <a:schemeClr val="bg2"/>
            </a:solidFill>
          </a:ln>
          <a:extLst>
            <a:ext uri="{909E8E84-426E-40DD-AFC4-6F175D3DCCD1}">
              <a14:hiddenFill xmlns:a14="http://schemas.microsoft.com/office/drawing/2010/main">
                <a:solidFill>
                  <a:srgbClr val="FFFFFF"/>
                </a:solidFill>
              </a14:hiddenFill>
            </a:ext>
          </a:extLst>
        </p:spPr>
      </p:pic>
      <p:pic>
        <p:nvPicPr>
          <p:cNvPr id="3" name="Picture 2" descr="Cognixion Launches Clinical Trial for Late-Stage ALS to Deliver  Conversation Level Communication with Adaptive AI-Driven Brain-Computer  Interface">
            <a:extLst>
              <a:ext uri="{FF2B5EF4-FFF2-40B4-BE49-F238E27FC236}">
                <a16:creationId xmlns:a16="http://schemas.microsoft.com/office/drawing/2014/main" id="{756AC889-5CD4-6D21-09D8-5BAAB64C5A18}"/>
              </a:ext>
            </a:extLst>
          </p:cNvPr>
          <p:cNvPicPr>
            <a:picLocks noChangeAspect="1" noChangeArrowheads="1"/>
          </p:cNvPicPr>
          <p:nvPr userDrawn="1"/>
        </p:nvPicPr>
        <p:blipFill rotWithShape="1">
          <a:blip r:embed="rId17">
            <a:extLst>
              <a:ext uri="{28A0092B-C50C-407E-A947-70E740481C1C}">
                <a14:useLocalDpi xmlns:a14="http://schemas.microsoft.com/office/drawing/2010/main" val="0"/>
              </a:ext>
            </a:extLst>
          </a:blip>
          <a:srcRect l="5833" t="39375" r="4834" b="39625"/>
          <a:stretch>
            <a:fillRect/>
          </a:stretch>
        </p:blipFill>
        <p:spPr bwMode="auto">
          <a:xfrm>
            <a:off x="5956821" y="4754815"/>
            <a:ext cx="1485123" cy="34911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ADD96F2-044F-C630-BFC3-51096D2C00B4}"/>
              </a:ext>
            </a:extLst>
          </p:cNvPr>
          <p:cNvPicPr>
            <a:picLocks noChangeAspect="1"/>
          </p:cNvPicPr>
          <p:nvPr userDrawn="1"/>
        </p:nvPicPr>
        <p:blipFill>
          <a:blip r:embed="rId18"/>
          <a:srcRect t="31922" b="32000"/>
          <a:stretch>
            <a:fillRect/>
          </a:stretch>
        </p:blipFill>
        <p:spPr>
          <a:xfrm>
            <a:off x="7550410" y="4727279"/>
            <a:ext cx="1485123" cy="334880"/>
          </a:xfrm>
          <a:prstGeom prst="rect">
            <a:avLst/>
          </a:prstGeom>
        </p:spPr>
      </p:pic>
    </p:spTree>
    <p:extLst>
      <p:ext uri="{BB962C8B-B14F-4D97-AF65-F5344CB8AC3E}">
        <p14:creationId xmlns:p14="http://schemas.microsoft.com/office/powerpoint/2010/main" val="4032121968"/>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80" r:id="rId14"/>
  </p:sldLayoutIdLst>
  <p:hf sldNum="0" hdr="0"/>
  <p:txStyles>
    <p:titleStyle>
      <a:lvl1pPr algn="l" defTabSz="342302" rtl="0" eaLnBrk="1" fontAlgn="base" hangingPunct="1">
        <a:lnSpc>
          <a:spcPts val="2721"/>
        </a:lnSpc>
        <a:spcBef>
          <a:spcPct val="0"/>
        </a:spcBef>
        <a:spcAft>
          <a:spcPct val="0"/>
        </a:spcAft>
        <a:defRPr sz="2721" b="1" kern="1200">
          <a:solidFill>
            <a:schemeClr val="accent2"/>
          </a:solidFill>
          <a:latin typeface="Arial"/>
          <a:ea typeface="ＭＳ Ｐゴシック" pitchFamily="-112" charset="-128"/>
          <a:cs typeface="Arial"/>
        </a:defRPr>
      </a:lvl1pPr>
      <a:lvl2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2pPr>
      <a:lvl3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3pPr>
      <a:lvl4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4pPr>
      <a:lvl5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5pPr>
      <a:lvl6pPr marL="310987"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6pPr>
      <a:lvl7pPr marL="621975"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7pPr>
      <a:lvl8pPr marL="932962"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8pPr>
      <a:lvl9pPr marL="1243950"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9pPr>
    </p:titleStyle>
    <p:bodyStyle>
      <a:lvl1pPr marL="233241" indent="-233241" algn="l" defTabSz="342302" rtl="0" eaLnBrk="1" fontAlgn="base" hangingPunct="1">
        <a:spcBef>
          <a:spcPts val="408"/>
        </a:spcBef>
        <a:spcAft>
          <a:spcPct val="0"/>
        </a:spcAft>
        <a:buFont typeface="Arial" charset="0"/>
        <a:defRPr sz="2109" kern="1200">
          <a:solidFill>
            <a:schemeClr val="tx1"/>
          </a:solidFill>
          <a:latin typeface="Arial"/>
          <a:ea typeface="ＭＳ Ｐゴシック" pitchFamily="-112" charset="-128"/>
          <a:cs typeface="Arial"/>
        </a:defRPr>
      </a:lvl1pPr>
      <a:lvl2pPr marL="183569" indent="-183569" algn="l" defTabSz="342302" rtl="0" eaLnBrk="1" fontAlgn="base" hangingPunct="1">
        <a:spcBef>
          <a:spcPct val="20000"/>
        </a:spcBef>
        <a:spcAft>
          <a:spcPct val="0"/>
        </a:spcAft>
        <a:buFont typeface="Arial" charset="0"/>
        <a:buChar char="•"/>
        <a:defRPr sz="2109" kern="1200">
          <a:solidFill>
            <a:schemeClr val="tx1"/>
          </a:solidFill>
          <a:latin typeface="Arial"/>
          <a:ea typeface="ＭＳ Ｐゴシック" pitchFamily="-112" charset="-128"/>
          <a:cs typeface="Arial"/>
        </a:defRPr>
      </a:lvl2pPr>
      <a:lvl3pPr marL="422209" indent="-238640" algn="l" defTabSz="342302" rtl="0" eaLnBrk="1" fontAlgn="base" hangingPunct="1">
        <a:spcBef>
          <a:spcPct val="20000"/>
        </a:spcBef>
        <a:spcAft>
          <a:spcPct val="0"/>
        </a:spcAft>
        <a:buFont typeface="Arial" charset="0"/>
        <a:defRPr sz="1769" kern="1200">
          <a:solidFill>
            <a:schemeClr val="tx1"/>
          </a:solidFill>
          <a:latin typeface="Arial"/>
          <a:ea typeface="ＭＳ Ｐゴシック" pitchFamily="-112" charset="-128"/>
          <a:cs typeface="Arial"/>
        </a:defRPr>
      </a:lvl3pPr>
      <a:lvl4pPr marL="367138" indent="-183569" algn="l" defTabSz="342302" rtl="0" eaLnBrk="1" fontAlgn="base" hangingPunct="1">
        <a:spcBef>
          <a:spcPct val="20000"/>
        </a:spcBef>
        <a:spcAft>
          <a:spcPct val="0"/>
        </a:spcAft>
        <a:buFont typeface="Arial" charset="0"/>
        <a:buChar char="•"/>
        <a:defRPr sz="1496" kern="1200">
          <a:solidFill>
            <a:schemeClr val="tx1"/>
          </a:solidFill>
          <a:latin typeface="Arial"/>
          <a:ea typeface="ＭＳ Ｐゴシック" pitchFamily="-112" charset="-128"/>
          <a:cs typeface="Arial"/>
        </a:defRPr>
      </a:lvl4pPr>
      <a:lvl5pPr marL="789347" indent="-422209" algn="l" defTabSz="342302"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1885579" indent="-171417" algn="l" defTabSz="342832" rtl="0" eaLnBrk="1" latinLnBrk="0" hangingPunct="1">
        <a:spcBef>
          <a:spcPct val="20000"/>
        </a:spcBef>
        <a:buFont typeface="Arial"/>
        <a:buChar char="•"/>
        <a:defRPr sz="1496" kern="1200">
          <a:solidFill>
            <a:schemeClr val="tx1"/>
          </a:solidFill>
          <a:latin typeface="+mn-lt"/>
          <a:ea typeface="+mn-ea"/>
          <a:cs typeface="+mn-cs"/>
        </a:defRPr>
      </a:lvl6pPr>
      <a:lvl7pPr marL="2228411" indent="-171417" algn="l" defTabSz="342832" rtl="0" eaLnBrk="1" latinLnBrk="0" hangingPunct="1">
        <a:spcBef>
          <a:spcPct val="20000"/>
        </a:spcBef>
        <a:buFont typeface="Arial"/>
        <a:buChar char="•"/>
        <a:defRPr sz="1496" kern="1200">
          <a:solidFill>
            <a:schemeClr val="tx1"/>
          </a:solidFill>
          <a:latin typeface="+mn-lt"/>
          <a:ea typeface="+mn-ea"/>
          <a:cs typeface="+mn-cs"/>
        </a:defRPr>
      </a:lvl7pPr>
      <a:lvl8pPr marL="2571244" indent="-171417" algn="l" defTabSz="342832" rtl="0" eaLnBrk="1" latinLnBrk="0" hangingPunct="1">
        <a:spcBef>
          <a:spcPct val="20000"/>
        </a:spcBef>
        <a:buFont typeface="Arial"/>
        <a:buChar char="•"/>
        <a:defRPr sz="1496" kern="1200">
          <a:solidFill>
            <a:schemeClr val="tx1"/>
          </a:solidFill>
          <a:latin typeface="+mn-lt"/>
          <a:ea typeface="+mn-ea"/>
          <a:cs typeface="+mn-cs"/>
        </a:defRPr>
      </a:lvl8pPr>
      <a:lvl9pPr marL="2914077" indent="-171417" algn="l" defTabSz="342832" rtl="0" eaLnBrk="1" latinLnBrk="0" hangingPunct="1">
        <a:spcBef>
          <a:spcPct val="20000"/>
        </a:spcBef>
        <a:buFont typeface="Arial"/>
        <a:buChar char="•"/>
        <a:defRPr sz="1496" kern="1200">
          <a:solidFill>
            <a:schemeClr val="tx1"/>
          </a:solidFill>
          <a:latin typeface="+mn-lt"/>
          <a:ea typeface="+mn-ea"/>
          <a:cs typeface="+mn-cs"/>
        </a:defRPr>
      </a:lvl9pPr>
    </p:bodyStyle>
    <p:otherStyle>
      <a:defPPr>
        <a:defRPr lang="de-DE"/>
      </a:defPPr>
      <a:lvl1pPr marL="0" algn="l" defTabSz="342832" rtl="0" eaLnBrk="1" latinLnBrk="0" hangingPunct="1">
        <a:defRPr sz="1360" kern="1200">
          <a:solidFill>
            <a:schemeClr val="tx1"/>
          </a:solidFill>
          <a:latin typeface="+mn-lt"/>
          <a:ea typeface="+mn-ea"/>
          <a:cs typeface="+mn-cs"/>
        </a:defRPr>
      </a:lvl1pPr>
      <a:lvl2pPr marL="342832" algn="l" defTabSz="342832" rtl="0" eaLnBrk="1" latinLnBrk="0" hangingPunct="1">
        <a:defRPr sz="1360" kern="1200">
          <a:solidFill>
            <a:schemeClr val="tx1"/>
          </a:solidFill>
          <a:latin typeface="+mn-lt"/>
          <a:ea typeface="+mn-ea"/>
          <a:cs typeface="+mn-cs"/>
        </a:defRPr>
      </a:lvl2pPr>
      <a:lvl3pPr marL="685665" algn="l" defTabSz="342832" rtl="0" eaLnBrk="1" latinLnBrk="0" hangingPunct="1">
        <a:defRPr sz="1360" kern="1200">
          <a:solidFill>
            <a:schemeClr val="tx1"/>
          </a:solidFill>
          <a:latin typeface="+mn-lt"/>
          <a:ea typeface="+mn-ea"/>
          <a:cs typeface="+mn-cs"/>
        </a:defRPr>
      </a:lvl3pPr>
      <a:lvl4pPr marL="1028498" algn="l" defTabSz="342832" rtl="0" eaLnBrk="1" latinLnBrk="0" hangingPunct="1">
        <a:defRPr sz="1360" kern="1200">
          <a:solidFill>
            <a:schemeClr val="tx1"/>
          </a:solidFill>
          <a:latin typeface="+mn-lt"/>
          <a:ea typeface="+mn-ea"/>
          <a:cs typeface="+mn-cs"/>
        </a:defRPr>
      </a:lvl4pPr>
      <a:lvl5pPr marL="1371330" algn="l" defTabSz="342832" rtl="0" eaLnBrk="1" latinLnBrk="0" hangingPunct="1">
        <a:defRPr sz="1360" kern="1200">
          <a:solidFill>
            <a:schemeClr val="tx1"/>
          </a:solidFill>
          <a:latin typeface="+mn-lt"/>
          <a:ea typeface="+mn-ea"/>
          <a:cs typeface="+mn-cs"/>
        </a:defRPr>
      </a:lvl5pPr>
      <a:lvl6pPr marL="1714162" algn="l" defTabSz="342832" rtl="0" eaLnBrk="1" latinLnBrk="0" hangingPunct="1">
        <a:defRPr sz="1360" kern="1200">
          <a:solidFill>
            <a:schemeClr val="tx1"/>
          </a:solidFill>
          <a:latin typeface="+mn-lt"/>
          <a:ea typeface="+mn-ea"/>
          <a:cs typeface="+mn-cs"/>
        </a:defRPr>
      </a:lvl6pPr>
      <a:lvl7pPr marL="2056996" algn="l" defTabSz="342832" rtl="0" eaLnBrk="1" latinLnBrk="0" hangingPunct="1">
        <a:defRPr sz="1360" kern="1200">
          <a:solidFill>
            <a:schemeClr val="tx1"/>
          </a:solidFill>
          <a:latin typeface="+mn-lt"/>
          <a:ea typeface="+mn-ea"/>
          <a:cs typeface="+mn-cs"/>
        </a:defRPr>
      </a:lvl7pPr>
      <a:lvl8pPr marL="2399828" algn="l" defTabSz="342832" rtl="0" eaLnBrk="1" latinLnBrk="0" hangingPunct="1">
        <a:defRPr sz="1360" kern="1200">
          <a:solidFill>
            <a:schemeClr val="tx1"/>
          </a:solidFill>
          <a:latin typeface="+mn-lt"/>
          <a:ea typeface="+mn-ea"/>
          <a:cs typeface="+mn-cs"/>
        </a:defRPr>
      </a:lvl8pPr>
      <a:lvl9pPr marL="2742660" algn="l" defTabSz="342832" rtl="0" eaLnBrk="1" latinLnBrk="0" hangingPunct="1">
        <a:defRPr sz="13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hteck 12"/>
          <p:cNvSpPr/>
          <p:nvPr/>
        </p:nvSpPr>
        <p:spPr>
          <a:xfrm>
            <a:off x="0" y="4630582"/>
            <a:ext cx="7970165" cy="510787"/>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5" name="Rechteck 14"/>
          <p:cNvSpPr/>
          <p:nvPr userDrawn="1"/>
        </p:nvSpPr>
        <p:spPr>
          <a:xfrm>
            <a:off x="7917383" y="4630582"/>
            <a:ext cx="1226618" cy="512918"/>
          </a:xfrm>
          <a:prstGeom prst="rect">
            <a:avLst/>
          </a:prstGeom>
          <a:solidFill>
            <a:schemeClr val="bg2">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lIns="68571" tIns="34286" rIns="68571" bIns="34286" anchor="ctr"/>
          <a:lstStyle/>
          <a:p>
            <a:pPr algn="ctr">
              <a:defRPr/>
            </a:pPr>
            <a:endParaRPr lang="de-DE" sz="1224">
              <a:solidFill>
                <a:srgbClr val="FFFFFF"/>
              </a:solidFill>
              <a:ea typeface="ＭＳ Ｐゴシック" pitchFamily="-112" charset="-128"/>
              <a:cs typeface="ＭＳ Ｐゴシック" pitchFamily="-112" charset="-128"/>
            </a:endParaRPr>
          </a:p>
        </p:txBody>
      </p:sp>
      <p:sp>
        <p:nvSpPr>
          <p:cNvPr id="1028" name="Titelplatzhalter 1"/>
          <p:cNvSpPr>
            <a:spLocks noGrp="1"/>
          </p:cNvSpPr>
          <p:nvPr>
            <p:ph type="title"/>
          </p:nvPr>
        </p:nvSpPr>
        <p:spPr bwMode="auto">
          <a:xfrm>
            <a:off x="456480" y="334765"/>
            <a:ext cx="8231040" cy="52698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dirty="0"/>
              <a:t>Mastertitelformat bearbeiten</a:t>
            </a:r>
          </a:p>
        </p:txBody>
      </p:sp>
      <p:sp>
        <p:nvSpPr>
          <p:cNvPr id="1029" name="Textplatzhalter 2"/>
          <p:cNvSpPr>
            <a:spLocks noGrp="1"/>
          </p:cNvSpPr>
          <p:nvPr>
            <p:ph type="body" idx="1"/>
          </p:nvPr>
        </p:nvSpPr>
        <p:spPr bwMode="auto">
          <a:xfrm>
            <a:off x="457921" y="1199754"/>
            <a:ext cx="8229600" cy="274507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2" name="Datumsplatzhalter 3"/>
          <p:cNvSpPr>
            <a:spLocks noGrp="1"/>
          </p:cNvSpPr>
          <p:nvPr>
            <p:ph type="dt" sz="half" idx="2"/>
          </p:nvPr>
        </p:nvSpPr>
        <p:spPr>
          <a:xfrm>
            <a:off x="450720" y="4760140"/>
            <a:ext cx="915840" cy="274291"/>
          </a:xfrm>
          <a:prstGeom prst="rect">
            <a:avLst/>
          </a:prstGeom>
        </p:spPr>
        <p:txBody>
          <a:bodyPr vert="horz" wrap="square" lIns="0" tIns="50402" rIns="100803" bIns="50402" numCol="1" anchor="b" anchorCtr="0" compatLnSpc="1">
            <a:prstTxWarp prst="textNoShape">
              <a:avLst/>
            </a:prstTxWarp>
          </a:bodyPr>
          <a:lstStyle>
            <a:lvl1pPr>
              <a:defRPr sz="816">
                <a:solidFill>
                  <a:schemeClr val="tx2"/>
                </a:solidFill>
                <a:cs typeface="Arial" charset="0"/>
              </a:defRPr>
            </a:lvl1pPr>
          </a:lstStyle>
          <a:p>
            <a:fld id="{C4FE4089-42B9-4F19-85F3-A69231A250EB}" type="datetime1">
              <a:rPr lang="de-DE"/>
              <a:pPr/>
              <a:t>14.09.26</a:t>
            </a:fld>
            <a:endParaRPr lang="de-DE"/>
          </a:p>
        </p:txBody>
      </p:sp>
      <p:sp>
        <p:nvSpPr>
          <p:cNvPr id="23" name="Fußzeilenplatzhalter 4"/>
          <p:cNvSpPr>
            <a:spLocks noGrp="1"/>
          </p:cNvSpPr>
          <p:nvPr>
            <p:ph type="ftr" sz="quarter" idx="3"/>
          </p:nvPr>
        </p:nvSpPr>
        <p:spPr>
          <a:xfrm>
            <a:off x="1530720" y="4760140"/>
            <a:ext cx="3939840" cy="274291"/>
          </a:xfrm>
          <a:prstGeom prst="rect">
            <a:avLst/>
          </a:prstGeom>
        </p:spPr>
        <p:txBody>
          <a:bodyPr vert="horz" wrap="square" lIns="0" tIns="50402" rIns="100803" bIns="50402" numCol="1" anchor="b" anchorCtr="0" compatLnSpc="1">
            <a:prstTxWarp prst="textNoShape">
              <a:avLst/>
            </a:prstTxWarp>
          </a:bodyPr>
          <a:lstStyle>
            <a:lvl1pPr>
              <a:defRPr sz="816" b="1">
                <a:solidFill>
                  <a:schemeClr val="tx2"/>
                </a:solidFill>
                <a:cs typeface="Arial" charset="0"/>
              </a:defRPr>
            </a:lvl1pPr>
          </a:lstStyle>
          <a:p>
            <a:r>
              <a:rPr lang="de-DE"/>
              <a:t>Test-Vortrag</a:t>
            </a:r>
          </a:p>
        </p:txBody>
      </p:sp>
      <p:sp>
        <p:nvSpPr>
          <p:cNvPr id="11" name="Textfeld 10"/>
          <p:cNvSpPr txBox="1"/>
          <p:nvPr/>
        </p:nvSpPr>
        <p:spPr>
          <a:xfrm>
            <a:off x="5608801" y="4819791"/>
            <a:ext cx="1114560" cy="217880"/>
          </a:xfrm>
          <a:prstGeom prst="rect">
            <a:avLst/>
          </a:prstGeom>
          <a:noFill/>
        </p:spPr>
        <p:txBody>
          <a:bodyPr anchor="b">
            <a:spAutoFit/>
          </a:bodyPr>
          <a:lstStyle/>
          <a:p>
            <a:fld id="{91A5A186-FB89-4FDE-8850-91D5795EADE7}" type="slidenum">
              <a:rPr lang="de-DE" sz="816" smtClean="0">
                <a:solidFill>
                  <a:schemeClr val="tx2"/>
                </a:solidFill>
              </a:rPr>
              <a:pPr/>
              <a:t>‹#›</a:t>
            </a:fld>
            <a:endParaRPr lang="de-DE" sz="816" dirty="0">
              <a:solidFill>
                <a:schemeClr val="tx2"/>
              </a:solidFill>
            </a:endParaRPr>
          </a:p>
        </p:txBody>
      </p:sp>
    </p:spTree>
    <p:extLst>
      <p:ext uri="{BB962C8B-B14F-4D97-AF65-F5344CB8AC3E}">
        <p14:creationId xmlns:p14="http://schemas.microsoft.com/office/powerpoint/2010/main" val="294425442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sldNum="0" hdr="0"/>
  <p:txStyles>
    <p:titleStyle>
      <a:lvl1pPr algn="l" defTabSz="342302" rtl="0" eaLnBrk="1" fontAlgn="base" hangingPunct="1">
        <a:lnSpc>
          <a:spcPts val="2721"/>
        </a:lnSpc>
        <a:spcBef>
          <a:spcPct val="0"/>
        </a:spcBef>
        <a:spcAft>
          <a:spcPct val="0"/>
        </a:spcAft>
        <a:defRPr sz="2721" b="1" kern="1200">
          <a:solidFill>
            <a:schemeClr val="accent2"/>
          </a:solidFill>
          <a:latin typeface="Arial"/>
          <a:ea typeface="ＭＳ Ｐゴシック" pitchFamily="-112" charset="-128"/>
          <a:cs typeface="Arial"/>
        </a:defRPr>
      </a:lvl1pPr>
      <a:lvl2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2pPr>
      <a:lvl3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3pPr>
      <a:lvl4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4pPr>
      <a:lvl5pPr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5pPr>
      <a:lvl6pPr marL="310987"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6pPr>
      <a:lvl7pPr marL="621975"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7pPr>
      <a:lvl8pPr marL="932962"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8pPr>
      <a:lvl9pPr marL="1243950" algn="l" defTabSz="342302" rtl="0" eaLnBrk="1" fontAlgn="base" hangingPunct="1">
        <a:lnSpc>
          <a:spcPts val="2721"/>
        </a:lnSpc>
        <a:spcBef>
          <a:spcPct val="0"/>
        </a:spcBef>
        <a:spcAft>
          <a:spcPct val="0"/>
        </a:spcAft>
        <a:defRPr sz="2721" b="1">
          <a:solidFill>
            <a:schemeClr val="accent2"/>
          </a:solidFill>
          <a:latin typeface="Arial" pitchFamily="-112" charset="0"/>
          <a:ea typeface="ＭＳ Ｐゴシック" pitchFamily="-112" charset="-128"/>
        </a:defRPr>
      </a:lvl9pPr>
    </p:titleStyle>
    <p:bodyStyle>
      <a:lvl1pPr marL="233241" indent="-233241" algn="l" defTabSz="342302" rtl="0" eaLnBrk="1" fontAlgn="base" hangingPunct="1">
        <a:spcBef>
          <a:spcPts val="408"/>
        </a:spcBef>
        <a:spcAft>
          <a:spcPct val="0"/>
        </a:spcAft>
        <a:buFont typeface="Arial" charset="0"/>
        <a:defRPr sz="2109" kern="1200">
          <a:solidFill>
            <a:schemeClr val="tx1"/>
          </a:solidFill>
          <a:latin typeface="Arial"/>
          <a:ea typeface="ＭＳ Ｐゴシック" pitchFamily="-112" charset="-128"/>
          <a:cs typeface="Arial"/>
        </a:defRPr>
      </a:lvl1pPr>
      <a:lvl2pPr marL="183569" indent="-183569" algn="l" defTabSz="342302" rtl="0" eaLnBrk="1" fontAlgn="base" hangingPunct="1">
        <a:spcBef>
          <a:spcPct val="20000"/>
        </a:spcBef>
        <a:spcAft>
          <a:spcPct val="0"/>
        </a:spcAft>
        <a:buFont typeface="Arial" charset="0"/>
        <a:buChar char="•"/>
        <a:defRPr sz="2109" kern="1200">
          <a:solidFill>
            <a:schemeClr val="tx1"/>
          </a:solidFill>
          <a:latin typeface="Arial"/>
          <a:ea typeface="ＭＳ Ｐゴシック" pitchFamily="-112" charset="-128"/>
          <a:cs typeface="Arial"/>
        </a:defRPr>
      </a:lvl2pPr>
      <a:lvl3pPr marL="422209" indent="-238640" algn="l" defTabSz="342302" rtl="0" eaLnBrk="1" fontAlgn="base" hangingPunct="1">
        <a:spcBef>
          <a:spcPct val="20000"/>
        </a:spcBef>
        <a:spcAft>
          <a:spcPct val="0"/>
        </a:spcAft>
        <a:buFont typeface="Arial" charset="0"/>
        <a:defRPr sz="1769" kern="1200">
          <a:solidFill>
            <a:schemeClr val="tx1"/>
          </a:solidFill>
          <a:latin typeface="Arial"/>
          <a:ea typeface="ＭＳ Ｐゴシック" pitchFamily="-112" charset="-128"/>
          <a:cs typeface="Arial"/>
        </a:defRPr>
      </a:lvl3pPr>
      <a:lvl4pPr marL="367138" indent="-183569" algn="l" defTabSz="342302" rtl="0" eaLnBrk="1" fontAlgn="base" hangingPunct="1">
        <a:spcBef>
          <a:spcPct val="20000"/>
        </a:spcBef>
        <a:spcAft>
          <a:spcPct val="0"/>
        </a:spcAft>
        <a:buFont typeface="Arial" charset="0"/>
        <a:buChar char="•"/>
        <a:defRPr sz="1496" kern="1200">
          <a:solidFill>
            <a:schemeClr val="tx1"/>
          </a:solidFill>
          <a:latin typeface="Arial"/>
          <a:ea typeface="ＭＳ Ｐゴシック" pitchFamily="-112" charset="-128"/>
          <a:cs typeface="Arial"/>
        </a:defRPr>
      </a:lvl4pPr>
      <a:lvl5pPr marL="789347" indent="-422209" algn="l" defTabSz="342302"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1885579" indent="-171417" algn="l" defTabSz="342832" rtl="0" eaLnBrk="1" latinLnBrk="0" hangingPunct="1">
        <a:spcBef>
          <a:spcPct val="20000"/>
        </a:spcBef>
        <a:buFont typeface="Arial"/>
        <a:buChar char="•"/>
        <a:defRPr sz="1496" kern="1200">
          <a:solidFill>
            <a:schemeClr val="tx1"/>
          </a:solidFill>
          <a:latin typeface="+mn-lt"/>
          <a:ea typeface="+mn-ea"/>
          <a:cs typeface="+mn-cs"/>
        </a:defRPr>
      </a:lvl6pPr>
      <a:lvl7pPr marL="2228411" indent="-171417" algn="l" defTabSz="342832" rtl="0" eaLnBrk="1" latinLnBrk="0" hangingPunct="1">
        <a:spcBef>
          <a:spcPct val="20000"/>
        </a:spcBef>
        <a:buFont typeface="Arial"/>
        <a:buChar char="•"/>
        <a:defRPr sz="1496" kern="1200">
          <a:solidFill>
            <a:schemeClr val="tx1"/>
          </a:solidFill>
          <a:latin typeface="+mn-lt"/>
          <a:ea typeface="+mn-ea"/>
          <a:cs typeface="+mn-cs"/>
        </a:defRPr>
      </a:lvl7pPr>
      <a:lvl8pPr marL="2571244" indent="-171417" algn="l" defTabSz="342832" rtl="0" eaLnBrk="1" latinLnBrk="0" hangingPunct="1">
        <a:spcBef>
          <a:spcPct val="20000"/>
        </a:spcBef>
        <a:buFont typeface="Arial"/>
        <a:buChar char="•"/>
        <a:defRPr sz="1496" kern="1200">
          <a:solidFill>
            <a:schemeClr val="tx1"/>
          </a:solidFill>
          <a:latin typeface="+mn-lt"/>
          <a:ea typeface="+mn-ea"/>
          <a:cs typeface="+mn-cs"/>
        </a:defRPr>
      </a:lvl8pPr>
      <a:lvl9pPr marL="2914077" indent="-171417" algn="l" defTabSz="342832" rtl="0" eaLnBrk="1" latinLnBrk="0" hangingPunct="1">
        <a:spcBef>
          <a:spcPct val="20000"/>
        </a:spcBef>
        <a:buFont typeface="Arial"/>
        <a:buChar char="•"/>
        <a:defRPr sz="1496" kern="1200">
          <a:solidFill>
            <a:schemeClr val="tx1"/>
          </a:solidFill>
          <a:latin typeface="+mn-lt"/>
          <a:ea typeface="+mn-ea"/>
          <a:cs typeface="+mn-cs"/>
        </a:defRPr>
      </a:lvl9pPr>
    </p:bodyStyle>
    <p:otherStyle>
      <a:defPPr>
        <a:defRPr lang="de-DE"/>
      </a:defPPr>
      <a:lvl1pPr marL="0" algn="l" defTabSz="342832" rtl="0" eaLnBrk="1" latinLnBrk="0" hangingPunct="1">
        <a:defRPr sz="1360" kern="1200">
          <a:solidFill>
            <a:schemeClr val="tx1"/>
          </a:solidFill>
          <a:latin typeface="+mn-lt"/>
          <a:ea typeface="+mn-ea"/>
          <a:cs typeface="+mn-cs"/>
        </a:defRPr>
      </a:lvl1pPr>
      <a:lvl2pPr marL="342832" algn="l" defTabSz="342832" rtl="0" eaLnBrk="1" latinLnBrk="0" hangingPunct="1">
        <a:defRPr sz="1360" kern="1200">
          <a:solidFill>
            <a:schemeClr val="tx1"/>
          </a:solidFill>
          <a:latin typeface="+mn-lt"/>
          <a:ea typeface="+mn-ea"/>
          <a:cs typeface="+mn-cs"/>
        </a:defRPr>
      </a:lvl2pPr>
      <a:lvl3pPr marL="685665" algn="l" defTabSz="342832" rtl="0" eaLnBrk="1" latinLnBrk="0" hangingPunct="1">
        <a:defRPr sz="1360" kern="1200">
          <a:solidFill>
            <a:schemeClr val="tx1"/>
          </a:solidFill>
          <a:latin typeface="+mn-lt"/>
          <a:ea typeface="+mn-ea"/>
          <a:cs typeface="+mn-cs"/>
        </a:defRPr>
      </a:lvl3pPr>
      <a:lvl4pPr marL="1028498" algn="l" defTabSz="342832" rtl="0" eaLnBrk="1" latinLnBrk="0" hangingPunct="1">
        <a:defRPr sz="1360" kern="1200">
          <a:solidFill>
            <a:schemeClr val="tx1"/>
          </a:solidFill>
          <a:latin typeface="+mn-lt"/>
          <a:ea typeface="+mn-ea"/>
          <a:cs typeface="+mn-cs"/>
        </a:defRPr>
      </a:lvl4pPr>
      <a:lvl5pPr marL="1371330" algn="l" defTabSz="342832" rtl="0" eaLnBrk="1" latinLnBrk="0" hangingPunct="1">
        <a:defRPr sz="1360" kern="1200">
          <a:solidFill>
            <a:schemeClr val="tx1"/>
          </a:solidFill>
          <a:latin typeface="+mn-lt"/>
          <a:ea typeface="+mn-ea"/>
          <a:cs typeface="+mn-cs"/>
        </a:defRPr>
      </a:lvl5pPr>
      <a:lvl6pPr marL="1714162" algn="l" defTabSz="342832" rtl="0" eaLnBrk="1" latinLnBrk="0" hangingPunct="1">
        <a:defRPr sz="1360" kern="1200">
          <a:solidFill>
            <a:schemeClr val="tx1"/>
          </a:solidFill>
          <a:latin typeface="+mn-lt"/>
          <a:ea typeface="+mn-ea"/>
          <a:cs typeface="+mn-cs"/>
        </a:defRPr>
      </a:lvl6pPr>
      <a:lvl7pPr marL="2056996" algn="l" defTabSz="342832" rtl="0" eaLnBrk="1" latinLnBrk="0" hangingPunct="1">
        <a:defRPr sz="1360" kern="1200">
          <a:solidFill>
            <a:schemeClr val="tx1"/>
          </a:solidFill>
          <a:latin typeface="+mn-lt"/>
          <a:ea typeface="+mn-ea"/>
          <a:cs typeface="+mn-cs"/>
        </a:defRPr>
      </a:lvl7pPr>
      <a:lvl8pPr marL="2399828" algn="l" defTabSz="342832" rtl="0" eaLnBrk="1" latinLnBrk="0" hangingPunct="1">
        <a:defRPr sz="1360" kern="1200">
          <a:solidFill>
            <a:schemeClr val="tx1"/>
          </a:solidFill>
          <a:latin typeface="+mn-lt"/>
          <a:ea typeface="+mn-ea"/>
          <a:cs typeface="+mn-cs"/>
        </a:defRPr>
      </a:lvl8pPr>
      <a:lvl9pPr marL="2742660" algn="l" defTabSz="342832" rtl="0" eaLnBrk="1" latinLnBrk="0" hangingPunct="1">
        <a:defRPr sz="13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2.xml"/><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3.xml"/><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7.png"/><Relationship Id="rId10" Type="http://schemas.openxmlformats.org/officeDocument/2006/relationships/image" Target="../media/image15.png"/><Relationship Id="rId4" Type="http://schemas.openxmlformats.org/officeDocument/2006/relationships/image" Target="../media/image5.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microsoft.com/office/2007/relationships/media" Target="../media/media4.mp4"/><Relationship Id="rId13" Type="http://schemas.openxmlformats.org/officeDocument/2006/relationships/image" Target="../media/image11.png"/><Relationship Id="rId3" Type="http://schemas.openxmlformats.org/officeDocument/2006/relationships/video" Target="../media/media1.mp4"/><Relationship Id="rId21" Type="http://schemas.openxmlformats.org/officeDocument/2006/relationships/image" Target="../media/image25.png"/><Relationship Id="rId7" Type="http://schemas.openxmlformats.org/officeDocument/2006/relationships/video" Target="../media/media3.mp4"/><Relationship Id="rId12" Type="http://schemas.openxmlformats.org/officeDocument/2006/relationships/image" Target="../media/image18.png"/><Relationship Id="rId17" Type="http://schemas.openxmlformats.org/officeDocument/2006/relationships/image" Target="../media/image22.png"/><Relationship Id="rId2" Type="http://schemas.microsoft.com/office/2007/relationships/media" Target="../media/media1.mp4"/><Relationship Id="rId16" Type="http://schemas.openxmlformats.org/officeDocument/2006/relationships/image" Target="../media/image21.png"/><Relationship Id="rId20" Type="http://schemas.openxmlformats.org/officeDocument/2006/relationships/image" Target="../media/image24.png"/><Relationship Id="rId1" Type="http://schemas.openxmlformats.org/officeDocument/2006/relationships/tags" Target="../tags/tag3.xml"/><Relationship Id="rId6" Type="http://schemas.microsoft.com/office/2007/relationships/media" Target="../media/media3.mp4"/><Relationship Id="rId11" Type="http://schemas.openxmlformats.org/officeDocument/2006/relationships/notesSlide" Target="../notesSlides/notesSlide4.xml"/><Relationship Id="rId5" Type="http://schemas.openxmlformats.org/officeDocument/2006/relationships/video" Target="../media/media2.mp4"/><Relationship Id="rId15" Type="http://schemas.openxmlformats.org/officeDocument/2006/relationships/image" Target="../media/image20.png"/><Relationship Id="rId10" Type="http://schemas.openxmlformats.org/officeDocument/2006/relationships/slideLayout" Target="../slideLayouts/slideLayout1.xml"/><Relationship Id="rId4" Type="http://schemas.microsoft.com/office/2007/relationships/media" Target="../media/media2.mp4"/><Relationship Id="rId9" Type="http://schemas.openxmlformats.org/officeDocument/2006/relationships/video" Target="../media/media4.mp4"/><Relationship Id="rId14" Type="http://schemas.openxmlformats.org/officeDocument/2006/relationships/image" Target="../media/image19.png"/><Relationship Id="rId22" Type="http://schemas.openxmlformats.org/officeDocument/2006/relationships/image" Target="../media/image26.png"/></Relationships>
</file>

<file path=ppt/slides/_rels/slide5.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notesSlide" Target="../notesSlides/notesSlide5.xml"/><Relationship Id="rId7" Type="http://schemas.openxmlformats.org/officeDocument/2006/relationships/image" Target="../media/image29.emf"/><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3.png"/><Relationship Id="rId9" Type="http://schemas.openxmlformats.org/officeDocument/2006/relationships/image" Target="../media/image31.png"/><Relationship Id="rId14" Type="http://schemas.openxmlformats.org/officeDocument/2006/relationships/image" Target="../media/image3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36.pn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38.svg"/><Relationship Id="rId4" Type="http://schemas.openxmlformats.org/officeDocument/2006/relationships/image" Target="../media/image3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10.xml"/><Relationship Id="rId7" Type="http://schemas.openxmlformats.org/officeDocument/2006/relationships/image" Target="../media/image47.png"/><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notesSlide" Target="../notesSlides/notesSlide11.xml"/><Relationship Id="rId7" Type="http://schemas.openxmlformats.org/officeDocument/2006/relationships/diagramQuickStyle" Target="../diagrams/quickStyle1.xml"/><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7.emf"/><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49.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notesSlide" Target="../notesSlides/notesSlide13.xml"/><Relationship Id="rId7" Type="http://schemas.openxmlformats.org/officeDocument/2006/relationships/diagramQuickStyle" Target="../diagrams/quickStyle2.xm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50.png"/><Relationship Id="rId9" Type="http://schemas.microsoft.com/office/2007/relationships/diagramDrawing" Target="../diagrams/drawing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notesSlide" Target="../notesSlides/notesSlide14.xml"/><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4.xml"/><Relationship Id="rId5" Type="http://schemas.openxmlformats.org/officeDocument/2006/relationships/image" Target="../media/image52.emf"/><Relationship Id="rId4" Type="http://schemas.openxmlformats.org/officeDocument/2006/relationships/image" Target="../media/image51.emf"/></Relationships>
</file>

<file path=ppt/slides/_rels/slide16.xml.rels><?xml version="1.0" encoding="UTF-8" standalone="yes"?>
<Relationships xmlns="http://schemas.openxmlformats.org/package/2006/relationships"><Relationship Id="rId8" Type="http://schemas.openxmlformats.org/officeDocument/2006/relationships/image" Target="../media/image56.jpg"/><Relationship Id="rId13" Type="http://schemas.openxmlformats.org/officeDocument/2006/relationships/image" Target="../media/image59.png"/><Relationship Id="rId3" Type="http://schemas.openxmlformats.org/officeDocument/2006/relationships/notesSlide" Target="../notesSlides/notesSlide16.xml"/><Relationship Id="rId7" Type="http://schemas.microsoft.com/office/2007/relationships/hdphoto" Target="../media/hdphoto1.wdp"/><Relationship Id="rId12" Type="http://schemas.microsoft.com/office/2007/relationships/hdphoto" Target="../media/hdphoto3.wdp"/><Relationship Id="rId17" Type="http://schemas.openxmlformats.org/officeDocument/2006/relationships/image" Target="../media/image63.png"/><Relationship Id="rId2" Type="http://schemas.openxmlformats.org/officeDocument/2006/relationships/slideLayout" Target="../slideLayouts/slideLayout1.xml"/><Relationship Id="rId16" Type="http://schemas.openxmlformats.org/officeDocument/2006/relationships/image" Target="../media/image62.png"/><Relationship Id="rId1" Type="http://schemas.openxmlformats.org/officeDocument/2006/relationships/tags" Target="../tags/tag15.xml"/><Relationship Id="rId6" Type="http://schemas.openxmlformats.org/officeDocument/2006/relationships/image" Target="../media/image55.png"/><Relationship Id="rId11" Type="http://schemas.openxmlformats.org/officeDocument/2006/relationships/image" Target="../media/image58.png"/><Relationship Id="rId5" Type="http://schemas.openxmlformats.org/officeDocument/2006/relationships/image" Target="../media/image54.jpeg"/><Relationship Id="rId15" Type="http://schemas.openxmlformats.org/officeDocument/2006/relationships/image" Target="../media/image61.png"/><Relationship Id="rId10" Type="http://schemas.microsoft.com/office/2007/relationships/hdphoto" Target="../media/hdphoto2.wdp"/><Relationship Id="rId4" Type="http://schemas.openxmlformats.org/officeDocument/2006/relationships/image" Target="../media/image53.png"/><Relationship Id="rId9" Type="http://schemas.openxmlformats.org/officeDocument/2006/relationships/image" Target="../media/image57.png"/><Relationship Id="rId14" Type="http://schemas.openxmlformats.org/officeDocument/2006/relationships/image" Target="../media/image6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image depicts the logo and information for the 2026 edition of the IEEE SMC (Smallest Minds Conference) held in Bellevue, Washington, USA.&#10;&#10;AI-generated content may be incorrect.">
            <a:extLst>
              <a:ext uri="{FF2B5EF4-FFF2-40B4-BE49-F238E27FC236}">
                <a16:creationId xmlns:a16="http://schemas.microsoft.com/office/drawing/2014/main" id="{4274A120-11CD-9A26-BA82-8649F49EF515}"/>
              </a:ext>
            </a:extLst>
          </p:cNvPr>
          <p:cNvPicPr>
            <a:picLocks noChangeAspect="1"/>
          </p:cNvPicPr>
          <p:nvPr/>
        </p:nvPicPr>
        <p:blipFill>
          <a:blip r:embed="rId3"/>
          <a:stretch>
            <a:fillRect/>
          </a:stretch>
        </p:blipFill>
        <p:spPr>
          <a:xfrm>
            <a:off x="-1" y="7771"/>
            <a:ext cx="9140683" cy="27083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2" name="Shape 0">
            <a:extLst>
              <a:ext uri="{FF2B5EF4-FFF2-40B4-BE49-F238E27FC236}">
                <a16:creationId xmlns:a16="http://schemas.microsoft.com/office/drawing/2014/main" id="{5E8F51B2-E5DB-EBF7-41AA-ED37E24D3383}"/>
              </a:ext>
            </a:extLst>
          </p:cNvPr>
          <p:cNvSpPr/>
          <p:nvPr/>
        </p:nvSpPr>
        <p:spPr>
          <a:xfrm>
            <a:off x="5029200" y="0"/>
            <a:ext cx="4114800" cy="576072"/>
          </a:xfrm>
          <a:prstGeom prst="rect">
            <a:avLst/>
          </a:prstGeom>
          <a:solidFill>
            <a:srgbClr val="1A1A2E">
              <a:alpha val="80000"/>
            </a:srgbClr>
          </a:solidFill>
          <a:ln w="12700">
            <a:solidFill>
              <a:srgbClr val="1A1A2E"/>
            </a:solidFill>
            <a:prstDash val="solid"/>
          </a:ln>
        </p:spPr>
        <p:txBody>
          <a:bodyPr/>
          <a:lstStyle/>
          <a:p>
            <a:endParaRPr lang="LID4096"/>
          </a:p>
        </p:txBody>
      </p:sp>
      <p:sp>
        <p:nvSpPr>
          <p:cNvPr id="7" name="Text 1">
            <a:extLst>
              <a:ext uri="{FF2B5EF4-FFF2-40B4-BE49-F238E27FC236}">
                <a16:creationId xmlns:a16="http://schemas.microsoft.com/office/drawing/2014/main" id="{7A6EED90-1255-08D5-4216-8B544ECB4422}"/>
              </a:ext>
            </a:extLst>
          </p:cNvPr>
          <p:cNvSpPr/>
          <p:nvPr/>
        </p:nvSpPr>
        <p:spPr>
          <a:xfrm>
            <a:off x="5074920" y="0"/>
            <a:ext cx="3977640" cy="576072"/>
          </a:xfrm>
          <a:prstGeom prst="rect">
            <a:avLst/>
          </a:prstGeom>
          <a:noFill/>
          <a:ln/>
        </p:spPr>
        <p:txBody>
          <a:bodyPr wrap="square" rtlCol="0" anchor="ctr"/>
          <a:lstStyle/>
          <a:p>
            <a:r>
              <a:rPr lang="en-US" sz="900" b="1" dirty="0">
                <a:solidFill>
                  <a:srgbClr val="FFFFFF"/>
                </a:solidFill>
                <a:latin typeface="Calibri" pitchFamily="34" charset="0"/>
                <a:ea typeface="Calibri" pitchFamily="34" charset="-122"/>
                <a:cs typeface="Calibri" pitchFamily="34" charset="-120"/>
              </a:rPr>
              <a:t>WORKSHOP ON BRAIN-MACHINE INTERFACES
IEEE SMC 2026</a:t>
            </a:r>
            <a:endParaRPr lang="en-US" sz="900" dirty="0">
              <a:solidFill>
                <a:srgbClr val="FFFFFF"/>
              </a:solidFill>
              <a:latin typeface="Calibri" pitchFamily="34" charset="0"/>
              <a:ea typeface="Calibri" pitchFamily="34" charset="-122"/>
              <a:cs typeface="Calibri" pitchFamily="34" charset="-120"/>
            </a:endParaRPr>
          </a:p>
          <a:p>
            <a:r>
              <a:rPr lang="en-US" sz="900" dirty="0">
                <a:solidFill>
                  <a:srgbClr val="FFFFFF"/>
                </a:solidFill>
                <a:latin typeface="Calibri" pitchFamily="34" charset="0"/>
                <a:ea typeface="Calibri" pitchFamily="34" charset="-122"/>
                <a:cs typeface="Calibri" pitchFamily="34" charset="-120"/>
              </a:rPr>
              <a:t>October 4-7, 2026</a:t>
            </a:r>
            <a:endParaRPr lang="en-US" sz="900" dirty="0"/>
          </a:p>
        </p:txBody>
      </p:sp>
      <p:sp>
        <p:nvSpPr>
          <p:cNvPr id="8" name="Text 2">
            <a:extLst>
              <a:ext uri="{FF2B5EF4-FFF2-40B4-BE49-F238E27FC236}">
                <a16:creationId xmlns:a16="http://schemas.microsoft.com/office/drawing/2014/main" id="{7D5B7D1D-5B05-2A78-E99B-31372C0DAF91}"/>
              </a:ext>
            </a:extLst>
          </p:cNvPr>
          <p:cNvSpPr/>
          <p:nvPr/>
        </p:nvSpPr>
        <p:spPr>
          <a:xfrm>
            <a:off x="91439" y="1778508"/>
            <a:ext cx="9049243" cy="937570"/>
          </a:xfrm>
          <a:prstGeom prst="rect">
            <a:avLst/>
          </a:prstGeom>
          <a:solidFill>
            <a:srgbClr val="1F4E79">
              <a:alpha val="35037"/>
            </a:srgbClr>
          </a:solidFill>
          <a:ln/>
          <a:effectLst>
            <a:outerShdw blurRad="50800" dist="38100" dir="2700000" algn="tl" rotWithShape="0">
              <a:prstClr val="black">
                <a:alpha val="40000"/>
              </a:prstClr>
            </a:outerShdw>
          </a:effectLst>
        </p:spPr>
        <p:txBody>
          <a:bodyPr wrap="square" rtlCol="0" anchor="ctr"/>
          <a:lstStyle/>
          <a:p>
            <a:r>
              <a:rPr lang="en-US" sz="2800" dirty="0">
                <a:ln w="0"/>
                <a:solidFill>
                  <a:schemeClr val="bg1"/>
                </a:solidFill>
                <a:effectLst>
                  <a:outerShdw blurRad="38100" dist="19050" dir="2700000" algn="tl" rotWithShape="0">
                    <a:schemeClr val="dk1">
                      <a:alpha val="40000"/>
                    </a:schemeClr>
                  </a:outerShdw>
                </a:effectLst>
                <a:latin typeface="Calibri" pitchFamily="34" charset="0"/>
                <a:cs typeface="Calibri" pitchFamily="34" charset="-120"/>
              </a:rPr>
              <a:t>BCI-Based Assessment of Ocular Response Time </a:t>
            </a:r>
          </a:p>
          <a:p>
            <a:r>
              <a:rPr lang="en-US" sz="2000" dirty="0">
                <a:ln w="0"/>
                <a:solidFill>
                  <a:schemeClr val="bg1"/>
                </a:solidFill>
                <a:effectLst>
                  <a:outerShdw blurRad="38100" dist="19050" dir="2700000" algn="tl" rotWithShape="0">
                    <a:schemeClr val="dk1">
                      <a:alpha val="40000"/>
                    </a:schemeClr>
                  </a:outerShdw>
                </a:effectLst>
                <a:latin typeface="Calibri" pitchFamily="34" charset="0"/>
                <a:cs typeface="Calibri" pitchFamily="34" charset="-120"/>
              </a:rPr>
              <a:t>Using Dynamic Time Warping &amp; Leveraging an RDWT-Driven Deep Neural Framework </a:t>
            </a:r>
          </a:p>
        </p:txBody>
      </p:sp>
      <p:sp>
        <p:nvSpPr>
          <p:cNvPr id="9" name="Text 3">
            <a:extLst>
              <a:ext uri="{FF2B5EF4-FFF2-40B4-BE49-F238E27FC236}">
                <a16:creationId xmlns:a16="http://schemas.microsoft.com/office/drawing/2014/main" id="{80DBE160-8A05-356F-4816-A19984E4F1F8}"/>
              </a:ext>
            </a:extLst>
          </p:cNvPr>
          <p:cNvSpPr/>
          <p:nvPr/>
        </p:nvSpPr>
        <p:spPr>
          <a:xfrm>
            <a:off x="411480" y="2838520"/>
            <a:ext cx="8641080" cy="411480"/>
          </a:xfrm>
          <a:prstGeom prst="rect">
            <a:avLst/>
          </a:prstGeom>
          <a:noFill/>
          <a:ln/>
        </p:spPr>
        <p:txBody>
          <a:bodyPr wrap="square" rtlCol="0" anchor="ctr"/>
          <a:lstStyle/>
          <a:p>
            <a:r>
              <a:rPr lang="en-US" dirty="0">
                <a:solidFill>
                  <a:srgbClr val="000000"/>
                </a:solidFill>
                <a:latin typeface="Calibri" panose="020F0502020204030204" pitchFamily="34" charset="0"/>
                <a:cs typeface="Calibri" panose="020F0502020204030204" pitchFamily="34" charset="0"/>
              </a:rPr>
              <a:t>S. Sarkar</a:t>
            </a:r>
            <a:r>
              <a:rPr lang="en-US" baseline="30000" dirty="0">
                <a:solidFill>
                  <a:srgbClr val="000000"/>
                </a:solidFill>
                <a:latin typeface="Calibri" panose="020F0502020204030204" pitchFamily="34" charset="0"/>
                <a:cs typeface="Calibri" panose="020F0502020204030204" pitchFamily="34" charset="0"/>
              </a:rPr>
              <a:t>1</a:t>
            </a:r>
            <a:r>
              <a:rPr lang="en-US" dirty="0">
                <a:solidFill>
                  <a:srgbClr val="000000"/>
                </a:solidFill>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S. S. Gandavarapu</a:t>
            </a:r>
            <a:r>
              <a:rPr lang="en-US" baseline="30000" dirty="0">
                <a:latin typeface="Calibri" panose="020F0502020204030204" pitchFamily="34" charset="0"/>
                <a:cs typeface="Calibri" panose="020F0502020204030204" pitchFamily="34" charset="0"/>
              </a:rPr>
              <a:t>2</a:t>
            </a:r>
            <a:r>
              <a:rPr lang="en-US" dirty="0">
                <a:latin typeface="Calibri" panose="020F0502020204030204" pitchFamily="34" charset="0"/>
                <a:cs typeface="Calibri" panose="020F0502020204030204" pitchFamily="34" charset="0"/>
              </a:rPr>
              <a:t>, J. Feng</a:t>
            </a:r>
            <a:r>
              <a:rPr lang="en-US" baseline="30000" dirty="0">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S. Prasad</a:t>
            </a:r>
            <a:r>
              <a:rPr lang="en-US" baseline="30000" dirty="0">
                <a:latin typeface="Calibri" panose="020F0502020204030204" pitchFamily="34" charset="0"/>
                <a:cs typeface="Calibri" panose="020F0502020204030204" pitchFamily="34" charset="0"/>
              </a:rPr>
              <a:t>1</a:t>
            </a:r>
            <a:r>
              <a:rPr lang="en-US" dirty="0">
                <a:latin typeface="Calibri" panose="020F0502020204030204" pitchFamily="34" charset="0"/>
                <a:cs typeface="Calibri" panose="020F0502020204030204" pitchFamily="34" charset="0"/>
              </a:rPr>
              <a:t>, R. Khanbabaie</a:t>
            </a:r>
            <a:r>
              <a:rPr lang="en-US" baseline="30000" dirty="0">
                <a:latin typeface="Calibri" panose="020F0502020204030204" pitchFamily="34" charset="0"/>
                <a:cs typeface="Calibri" panose="020F0502020204030204" pitchFamily="34" charset="0"/>
              </a:rPr>
              <a:t>4</a:t>
            </a:r>
            <a:r>
              <a:rPr lang="en-US" dirty="0">
                <a:latin typeface="Calibri" panose="020F0502020204030204" pitchFamily="34" charset="0"/>
                <a:cs typeface="Calibri" panose="020F0502020204030204" pitchFamily="34" charset="0"/>
              </a:rPr>
              <a:t>, &amp; J. L. Contreras-Vidal</a:t>
            </a:r>
            <a:r>
              <a:rPr lang="en-US" baseline="30000" dirty="0">
                <a:latin typeface="Calibri" panose="020F0502020204030204" pitchFamily="34" charset="0"/>
                <a:cs typeface="Calibri" panose="020F0502020204030204" pitchFamily="34" charset="0"/>
              </a:rPr>
              <a:t>1</a:t>
            </a:r>
            <a:r>
              <a:rPr lang="en-US" dirty="0">
                <a:latin typeface="Calibri" panose="020F0502020204030204" pitchFamily="34" charset="0"/>
                <a:cs typeface="Calibri" panose="020F0502020204030204" pitchFamily="34" charset="0"/>
              </a:rPr>
              <a:t>  </a:t>
            </a:r>
          </a:p>
        </p:txBody>
      </p:sp>
      <p:graphicFrame>
        <p:nvGraphicFramePr>
          <p:cNvPr id="6" name="Table 5">
            <a:extLst>
              <a:ext uri="{FF2B5EF4-FFF2-40B4-BE49-F238E27FC236}">
                <a16:creationId xmlns:a16="http://schemas.microsoft.com/office/drawing/2014/main" id="{1584B569-96E8-D0D5-3B51-6AD01F9DBA6C}"/>
              </a:ext>
            </a:extLst>
          </p:cNvPr>
          <p:cNvGraphicFramePr>
            <a:graphicFrameLocks noGrp="1"/>
          </p:cNvGraphicFramePr>
          <p:nvPr>
            <p:extLst>
              <p:ext uri="{D42A27DB-BD31-4B8C-83A1-F6EECF244321}">
                <p14:modId xmlns:p14="http://schemas.microsoft.com/office/powerpoint/2010/main" val="4080613962"/>
              </p:ext>
            </p:extLst>
          </p:nvPr>
        </p:nvGraphicFramePr>
        <p:xfrm>
          <a:off x="91440" y="3389535"/>
          <a:ext cx="8961120" cy="1070893"/>
        </p:xfrm>
        <a:graphic>
          <a:graphicData uri="http://schemas.openxmlformats.org/drawingml/2006/table">
            <a:tbl>
              <a:tblPr firstRow="1" bandRow="1">
                <a:tableStyleId>{5940675A-B579-460E-94D1-54222C63F5DA}</a:tableStyleId>
              </a:tblPr>
              <a:tblGrid>
                <a:gridCol w="2118360">
                  <a:extLst>
                    <a:ext uri="{9D8B030D-6E8A-4147-A177-3AD203B41FA5}">
                      <a16:colId xmlns:a16="http://schemas.microsoft.com/office/drawing/2014/main" val="1448189134"/>
                    </a:ext>
                  </a:extLst>
                </a:gridCol>
                <a:gridCol w="2127733">
                  <a:extLst>
                    <a:ext uri="{9D8B030D-6E8A-4147-A177-3AD203B41FA5}">
                      <a16:colId xmlns:a16="http://schemas.microsoft.com/office/drawing/2014/main" val="2009622768"/>
                    </a:ext>
                  </a:extLst>
                </a:gridCol>
                <a:gridCol w="2808334">
                  <a:extLst>
                    <a:ext uri="{9D8B030D-6E8A-4147-A177-3AD203B41FA5}">
                      <a16:colId xmlns:a16="http://schemas.microsoft.com/office/drawing/2014/main" val="3461293261"/>
                    </a:ext>
                  </a:extLst>
                </a:gridCol>
                <a:gridCol w="1906693">
                  <a:extLst>
                    <a:ext uri="{9D8B030D-6E8A-4147-A177-3AD203B41FA5}">
                      <a16:colId xmlns:a16="http://schemas.microsoft.com/office/drawing/2014/main" val="4027092131"/>
                    </a:ext>
                  </a:extLst>
                </a:gridCol>
              </a:tblGrid>
              <a:tr h="247933">
                <a:tc>
                  <a:txBody>
                    <a:bodyPr/>
                    <a:lstStyle/>
                    <a:p>
                      <a:pPr algn="ctr"/>
                      <a:r>
                        <a:rPr lang="en-US" sz="1000"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US" sz="1000" dirty="0"/>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US" sz="1000" dirty="0"/>
                        <a: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a:r>
                        <a:rPr lang="en-US" sz="1000" dirty="0"/>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482604928"/>
                  </a:ext>
                </a:extLst>
              </a:tr>
              <a:tr h="370840">
                <a:tc>
                  <a:txBody>
                    <a:bodyPr/>
                    <a:lstStyle/>
                    <a:p>
                      <a:r>
                        <a:rPr lang="en-US" sz="1200" dirty="0">
                          <a:solidFill>
                            <a:srgbClr val="000000"/>
                          </a:solidFill>
                          <a:latin typeface="Calibri" pitchFamily="34" charset="0"/>
                          <a:cs typeface="Calibri" pitchFamily="34" charset="-120"/>
                        </a:rPr>
                        <a:t>IUCRC BRAIN, ECE Department,</a:t>
                      </a:r>
                    </a:p>
                    <a:p>
                      <a:r>
                        <a:rPr lang="en-US" sz="1200" dirty="0">
                          <a:solidFill>
                            <a:srgbClr val="000000"/>
                          </a:solidFill>
                          <a:latin typeface="Calibri" pitchFamily="34" charset="0"/>
                          <a:cs typeface="Calibri" pitchFamily="34" charset="-120"/>
                        </a:rPr>
                        <a:t>Cullen College of Engineering, </a:t>
                      </a:r>
                    </a:p>
                    <a:p>
                      <a:pPr marL="0" indent="0">
                        <a:buNone/>
                      </a:pPr>
                      <a:r>
                        <a:rPr lang="en-US" sz="1200" dirty="0">
                          <a:solidFill>
                            <a:srgbClr val="000000"/>
                          </a:solidFill>
                          <a:latin typeface="Calibri" pitchFamily="34" charset="0"/>
                          <a:ea typeface="Calibri" pitchFamily="34" charset="-122"/>
                          <a:cs typeface="Calibri" pitchFamily="34" charset="-120"/>
                        </a:rPr>
                        <a:t>University of Houston,</a:t>
                      </a:r>
                      <a:endParaRPr lang="en-US" sz="1200" dirty="0"/>
                    </a:p>
                    <a:p>
                      <a:pPr marL="0" indent="0">
                        <a:buNone/>
                      </a:pPr>
                      <a:r>
                        <a:rPr lang="en-US" sz="1200" dirty="0">
                          <a:solidFill>
                            <a:srgbClr val="000000"/>
                          </a:solidFill>
                          <a:latin typeface="Calibri" pitchFamily="34" charset="0"/>
                          <a:ea typeface="Calibri" pitchFamily="34" charset="-122"/>
                          <a:cs typeface="Calibri" pitchFamily="34" charset="-120"/>
                        </a:rPr>
                        <a:t>Houston, Texas, USA</a:t>
                      </a:r>
                      <a:endParaRPr lang="en-US"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42832"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itchFamily="34" charset="0"/>
                          <a:cs typeface="Calibri" pitchFamily="34" charset="-120"/>
                        </a:rPr>
                        <a:t>Department </a:t>
                      </a:r>
                      <a:r>
                        <a:rPr lang="en-US" sz="1200" kern="1200" dirty="0">
                          <a:solidFill>
                            <a:schemeClr val="tx1"/>
                          </a:solidFill>
                          <a:effectLst/>
                          <a:latin typeface="+mn-lt"/>
                          <a:ea typeface="+mn-ea"/>
                          <a:cs typeface="+mn-cs"/>
                        </a:rPr>
                        <a:t>of Data Science,</a:t>
                      </a:r>
                      <a:endParaRPr lang="en-US" sz="1200" dirty="0">
                        <a:solidFill>
                          <a:srgbClr val="000000"/>
                        </a:solidFill>
                        <a:latin typeface="Calibri" pitchFamily="34" charset="0"/>
                        <a:cs typeface="Calibri" pitchFamily="34" charset="-120"/>
                      </a:endParaRPr>
                    </a:p>
                    <a:p>
                      <a:r>
                        <a:rPr lang="en-US" sz="1200" dirty="0">
                          <a:solidFill>
                            <a:srgbClr val="000000"/>
                          </a:solidFill>
                          <a:latin typeface="Calibri" pitchFamily="34" charset="0"/>
                          <a:cs typeface="Calibri" pitchFamily="34" charset="-120"/>
                        </a:rPr>
                        <a:t>Cullen College of Engineering, </a:t>
                      </a:r>
                    </a:p>
                    <a:p>
                      <a:pPr marL="0" indent="0">
                        <a:buNone/>
                      </a:pPr>
                      <a:r>
                        <a:rPr lang="en-US" sz="1200" dirty="0">
                          <a:solidFill>
                            <a:srgbClr val="000000"/>
                          </a:solidFill>
                          <a:latin typeface="Calibri" pitchFamily="34" charset="0"/>
                          <a:ea typeface="Calibri" pitchFamily="34" charset="-122"/>
                          <a:cs typeface="Calibri" pitchFamily="34" charset="-120"/>
                        </a:rPr>
                        <a:t>University of Houston,</a:t>
                      </a:r>
                      <a:endParaRPr lang="en-US" sz="1200" dirty="0"/>
                    </a:p>
                    <a:p>
                      <a:pPr marL="0" indent="0">
                        <a:buNone/>
                      </a:pPr>
                      <a:r>
                        <a:rPr lang="en-US" sz="1200" dirty="0">
                          <a:solidFill>
                            <a:srgbClr val="000000"/>
                          </a:solidFill>
                          <a:latin typeface="Calibri" pitchFamily="34" charset="0"/>
                          <a:ea typeface="Calibri" pitchFamily="34" charset="-122"/>
                          <a:cs typeface="Calibri" pitchFamily="34" charset="-120"/>
                        </a:rPr>
                        <a:t>Houston, Texas, USA</a:t>
                      </a:r>
                      <a:endParaRPr lang="en-US"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US" sz="1200" dirty="0">
                          <a:solidFill>
                            <a:srgbClr val="000000"/>
                          </a:solidFill>
                          <a:latin typeface="Calibri" pitchFamily="34" charset="0"/>
                          <a:cs typeface="Calibri" pitchFamily="34" charset="-120"/>
                        </a:rPr>
                        <a:t>IUCRC BRAIN, Dept. </a:t>
                      </a:r>
                      <a:r>
                        <a:rPr lang="en-US" sz="1200" kern="1200" dirty="0">
                          <a:solidFill>
                            <a:schemeClr val="tx1"/>
                          </a:solidFill>
                          <a:effectLst/>
                          <a:latin typeface="+mn-lt"/>
                          <a:ea typeface="+mn-ea"/>
                          <a:cs typeface="+mn-cs"/>
                        </a:rPr>
                        <a:t>of Industrial Design, </a:t>
                      </a:r>
                    </a:p>
                    <a:p>
                      <a:r>
                        <a:rPr lang="en-US" sz="1200" b="0" i="0" u="none" strike="noStrike" kern="1200" dirty="0">
                          <a:solidFill>
                            <a:schemeClr val="tx1"/>
                          </a:solidFill>
                          <a:effectLst/>
                          <a:latin typeface="+mn-lt"/>
                          <a:ea typeface="+mn-ea"/>
                          <a:cs typeface="+mn-cs"/>
                        </a:rPr>
                        <a:t>College of Arch. &amp; Design,</a:t>
                      </a:r>
                      <a:endParaRPr lang="en-US" sz="1200" b="0" kern="1200" dirty="0">
                        <a:solidFill>
                          <a:schemeClr val="tx1"/>
                        </a:solidFill>
                        <a:effectLst/>
                        <a:latin typeface="+mn-lt"/>
                        <a:ea typeface="+mn-ea"/>
                        <a:cs typeface="+mn-cs"/>
                      </a:endParaRPr>
                    </a:p>
                    <a:p>
                      <a:pPr marL="0" indent="0">
                        <a:buNone/>
                      </a:pPr>
                      <a:r>
                        <a:rPr lang="en-US" sz="1200" dirty="0">
                          <a:solidFill>
                            <a:srgbClr val="000000"/>
                          </a:solidFill>
                          <a:latin typeface="Calibri" pitchFamily="34" charset="0"/>
                          <a:ea typeface="Calibri" pitchFamily="34" charset="-122"/>
                          <a:cs typeface="Calibri" pitchFamily="34" charset="-120"/>
                        </a:rPr>
                        <a:t>University of Houston</a:t>
                      </a:r>
                      <a:endParaRPr lang="en-US" sz="1200" dirty="0"/>
                    </a:p>
                    <a:p>
                      <a:pPr marL="0" indent="0">
                        <a:buNone/>
                      </a:pPr>
                      <a:r>
                        <a:rPr lang="en-US" sz="1200" dirty="0">
                          <a:solidFill>
                            <a:srgbClr val="000000"/>
                          </a:solidFill>
                          <a:latin typeface="Calibri" pitchFamily="34" charset="0"/>
                          <a:ea typeface="Calibri" pitchFamily="34" charset="-122"/>
                          <a:cs typeface="Calibri" pitchFamily="34" charset="-120"/>
                        </a:rPr>
                        <a:t>Houston, Texas, USA</a:t>
                      </a:r>
                      <a:endParaRPr lang="en-US"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42832" rtl="0" eaLnBrk="1" fontAlgn="auto" latinLnBrk="0" hangingPunct="1">
                        <a:lnSpc>
                          <a:spcPct val="100000"/>
                        </a:lnSpc>
                        <a:spcBef>
                          <a:spcPts val="0"/>
                        </a:spcBef>
                        <a:spcAft>
                          <a:spcPts val="0"/>
                        </a:spcAft>
                        <a:buClrTx/>
                        <a:buSzTx/>
                        <a:buFontTx/>
                        <a:buNone/>
                        <a:tabLst/>
                        <a:defRPr/>
                      </a:pPr>
                      <a:r>
                        <a:rPr lang="en-US" sz="1200" b="0" dirty="0">
                          <a:solidFill>
                            <a:srgbClr val="000000"/>
                          </a:solidFill>
                          <a:latin typeface="Calibri" pitchFamily="34" charset="0"/>
                          <a:cs typeface="Calibri" pitchFamily="34" charset="-120"/>
                        </a:rPr>
                        <a:t>IUCRC BRAIN, </a:t>
                      </a:r>
                    </a:p>
                    <a:p>
                      <a:pPr marL="0" marR="0" lvl="0" indent="0" algn="l" defTabSz="342832"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Neuro-Technology &amp; BCI,</a:t>
                      </a:r>
                    </a:p>
                    <a:p>
                      <a:pPr marL="0" marR="0" lvl="0" indent="0" algn="l" defTabSz="342832"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Cognixion</a:t>
                      </a:r>
                      <a:r>
                        <a:rPr lang="en-US" sz="1200" b="0" i="0" u="none" strike="noStrike" kern="1200" dirty="0">
                          <a:solidFill>
                            <a:schemeClr val="tx1"/>
                          </a:solidFill>
                          <a:effectLst/>
                          <a:latin typeface="+mn-lt"/>
                          <a:ea typeface="+mn-ea"/>
                          <a:cs typeface="+mn-cs"/>
                        </a:rPr>
                        <a:t> Inc.</a:t>
                      </a:r>
                      <a:br>
                        <a:rPr lang="en-US" sz="1200" b="0" dirty="0"/>
                      </a:br>
                      <a:r>
                        <a:rPr lang="en-US" sz="1200" b="0" i="0" kern="1200" dirty="0">
                          <a:solidFill>
                            <a:schemeClr val="tx1"/>
                          </a:solidFill>
                          <a:effectLst/>
                          <a:latin typeface="+mn-lt"/>
                          <a:ea typeface="+mn-ea"/>
                          <a:cs typeface="+mn-cs"/>
                        </a:rPr>
                        <a:t>Toronto, ON, Canada</a:t>
                      </a:r>
                      <a:endParaRPr lang="en-US" sz="12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08185080"/>
                  </a:ext>
                </a:extLst>
              </a:tr>
            </a:tbl>
          </a:graphicData>
        </a:graphic>
      </p:graphicFrame>
    </p:spTree>
    <p:extLst>
      <p:ext uri="{BB962C8B-B14F-4D97-AF65-F5344CB8AC3E}">
        <p14:creationId xmlns:p14="http://schemas.microsoft.com/office/powerpoint/2010/main" val="2615280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ADA6B-86D3-3F25-1D9E-B5112D2A82AC}"/>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80BCA5BA-1634-0606-66F6-1EFBDEF6EA11}"/>
              </a:ext>
            </a:extLst>
          </p:cNvPr>
          <p:cNvSpPr/>
          <p:nvPr/>
        </p:nvSpPr>
        <p:spPr>
          <a:xfrm>
            <a:off x="377190" y="192024"/>
            <a:ext cx="5486400" cy="514350"/>
          </a:xfrm>
          <a:prstGeom prst="rect">
            <a:avLst/>
          </a:prstGeom>
          <a:noFill/>
          <a:ln/>
        </p:spPr>
        <p:txBody>
          <a:bodyPr wrap="square" lIns="0" tIns="0" rIns="0" bIns="0" rtlCol="0" anchor="ctr"/>
          <a:lstStyle/>
          <a:p>
            <a:r>
              <a:rPr lang="en-US" sz="3000" b="1" dirty="0">
                <a:solidFill>
                  <a:srgbClr val="1F3864"/>
                </a:solidFill>
                <a:latin typeface="Calibri" pitchFamily="34" charset="0"/>
                <a:ea typeface="Calibri" pitchFamily="34" charset="-122"/>
                <a:cs typeface="Calibri" pitchFamily="34" charset="-120"/>
              </a:rPr>
              <a:t>Motivation</a:t>
            </a:r>
            <a:endParaRPr lang="en-US" sz="3000" dirty="0"/>
          </a:p>
        </p:txBody>
      </p:sp>
      <p:grpSp>
        <p:nvGrpSpPr>
          <p:cNvPr id="14" name="Group 13">
            <a:extLst>
              <a:ext uri="{FF2B5EF4-FFF2-40B4-BE49-F238E27FC236}">
                <a16:creationId xmlns:a16="http://schemas.microsoft.com/office/drawing/2014/main" id="{2A2CBC57-5F72-9EB5-B08A-269270F22A5D}"/>
              </a:ext>
            </a:extLst>
          </p:cNvPr>
          <p:cNvGrpSpPr/>
          <p:nvPr/>
        </p:nvGrpSpPr>
        <p:grpSpPr>
          <a:xfrm>
            <a:off x="167278" y="783913"/>
            <a:ext cx="8687557" cy="779588"/>
            <a:chOff x="167278" y="783913"/>
            <a:chExt cx="8687557" cy="779588"/>
          </a:xfrm>
        </p:grpSpPr>
        <p:sp>
          <p:nvSpPr>
            <p:cNvPr id="27" name="Text 6">
              <a:extLst>
                <a:ext uri="{FF2B5EF4-FFF2-40B4-BE49-F238E27FC236}">
                  <a16:creationId xmlns:a16="http://schemas.microsoft.com/office/drawing/2014/main" id="{6BED38D0-7CD6-95ED-564F-A66115552607}"/>
                </a:ext>
              </a:extLst>
            </p:cNvPr>
            <p:cNvSpPr/>
            <p:nvPr/>
          </p:nvSpPr>
          <p:spPr>
            <a:xfrm>
              <a:off x="718193" y="783913"/>
              <a:ext cx="8136642" cy="779588"/>
            </a:xfrm>
            <a:prstGeom prst="rect">
              <a:avLst/>
            </a:prstGeom>
            <a:noFill/>
            <a:ln/>
          </p:spPr>
          <p:txBody>
            <a:bodyPr wrap="square" lIns="0" tIns="0" rIns="0" bIns="0" rtlCol="0" anchor="ctr"/>
            <a:lstStyle/>
            <a:p>
              <a:pPr marL="285750" indent="-285750">
                <a:buFont typeface="Wingdings" pitchFamily="2" charset="2"/>
                <a:buChar char="q"/>
              </a:pPr>
              <a:r>
                <a:rPr lang="en-US" sz="1425" b="1" dirty="0">
                  <a:latin typeface="Calibri" pitchFamily="34" charset="0"/>
                  <a:cs typeface="Calibri" pitchFamily="34" charset="-120"/>
                </a:rPr>
                <a:t>Approximately 2.87 million cases of TBI occurred in the USA per year.</a:t>
              </a:r>
            </a:p>
            <a:p>
              <a:pPr marL="285750" indent="-285750">
                <a:buFont typeface="Wingdings" pitchFamily="2" charset="2"/>
                <a:buChar char="q"/>
              </a:pPr>
              <a:r>
                <a:rPr lang="en-US" sz="1425" b="1" dirty="0">
                  <a:latin typeface="Calibri" pitchFamily="34" charset="0"/>
                  <a:cs typeface="Calibri" pitchFamily="34" charset="-120"/>
                </a:rPr>
                <a:t>837,000 cases occurring among children and youth. </a:t>
              </a:r>
            </a:p>
            <a:p>
              <a:pPr marL="285750" indent="-285750">
                <a:buFont typeface="Wingdings" pitchFamily="2" charset="2"/>
                <a:buChar char="q"/>
              </a:pPr>
              <a:r>
                <a:rPr lang="en-US" sz="1425" b="1" dirty="0">
                  <a:latin typeface="Calibri" pitchFamily="34" charset="0"/>
                  <a:cs typeface="Calibri" pitchFamily="34" charset="-120"/>
                </a:rPr>
                <a:t>An estimated 13.5 million individuals live with a disability due to traumatic brain injury.</a:t>
              </a:r>
            </a:p>
          </p:txBody>
        </p:sp>
        <p:pic>
          <p:nvPicPr>
            <p:cNvPr id="2" name="Picture 1">
              <a:extLst>
                <a:ext uri="{FF2B5EF4-FFF2-40B4-BE49-F238E27FC236}">
                  <a16:creationId xmlns:a16="http://schemas.microsoft.com/office/drawing/2014/main" id="{D683466D-1E62-6473-3E52-F74AFD7F6AD2}"/>
                </a:ext>
              </a:extLst>
            </p:cNvPr>
            <p:cNvPicPr>
              <a:picLocks noChangeAspect="1"/>
            </p:cNvPicPr>
            <p:nvPr/>
          </p:nvPicPr>
          <p:blipFill>
            <a:blip r:embed="rId4"/>
            <a:stretch>
              <a:fillRect/>
            </a:stretch>
          </p:blipFill>
          <p:spPr>
            <a:xfrm>
              <a:off x="167278" y="933788"/>
              <a:ext cx="419823" cy="332266"/>
            </a:xfrm>
            <a:prstGeom prst="rect">
              <a:avLst/>
            </a:prstGeom>
          </p:spPr>
        </p:pic>
      </p:grpSp>
      <p:grpSp>
        <p:nvGrpSpPr>
          <p:cNvPr id="7" name="Group 6">
            <a:extLst>
              <a:ext uri="{FF2B5EF4-FFF2-40B4-BE49-F238E27FC236}">
                <a16:creationId xmlns:a16="http://schemas.microsoft.com/office/drawing/2014/main" id="{45C43280-D55D-0C44-C747-166579A427F3}"/>
              </a:ext>
            </a:extLst>
          </p:cNvPr>
          <p:cNvGrpSpPr/>
          <p:nvPr/>
        </p:nvGrpSpPr>
        <p:grpSpPr>
          <a:xfrm>
            <a:off x="1554480" y="4709160"/>
            <a:ext cx="2057695" cy="365760"/>
            <a:chOff x="1591733" y="4707467"/>
            <a:chExt cx="2057695" cy="365760"/>
          </a:xfrm>
        </p:grpSpPr>
        <p:sp>
          <p:nvSpPr>
            <p:cNvPr id="3" name="Rectangle 2">
              <a:extLst>
                <a:ext uri="{FF2B5EF4-FFF2-40B4-BE49-F238E27FC236}">
                  <a16:creationId xmlns:a16="http://schemas.microsoft.com/office/drawing/2014/main" id="{C26AEE4C-E9F0-1361-3C02-D50917787371}"/>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Why</a:t>
              </a:r>
            </a:p>
          </p:txBody>
        </p:sp>
        <p:sp>
          <p:nvSpPr>
            <p:cNvPr id="5" name="Rectangle 4">
              <a:extLst>
                <a:ext uri="{FF2B5EF4-FFF2-40B4-BE49-F238E27FC236}">
                  <a16:creationId xmlns:a16="http://schemas.microsoft.com/office/drawing/2014/main" id="{391ABE0E-3040-D25D-DFF4-744A41BA01F0}"/>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How</a:t>
              </a:r>
            </a:p>
          </p:txBody>
        </p:sp>
        <p:sp>
          <p:nvSpPr>
            <p:cNvPr id="6" name="Rectangle 5">
              <a:extLst>
                <a:ext uri="{FF2B5EF4-FFF2-40B4-BE49-F238E27FC236}">
                  <a16:creationId xmlns:a16="http://schemas.microsoft.com/office/drawing/2014/main" id="{F6585782-7EEE-1229-63CE-CA4CE14361B3}"/>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What</a:t>
              </a:r>
            </a:p>
          </p:txBody>
        </p:sp>
      </p:grpSp>
      <p:pic>
        <p:nvPicPr>
          <p:cNvPr id="9" name="Picture 8" descr="A blue circle with black text&#10;&#10;AI-generated content may be incorrect.">
            <a:extLst>
              <a:ext uri="{FF2B5EF4-FFF2-40B4-BE49-F238E27FC236}">
                <a16:creationId xmlns:a16="http://schemas.microsoft.com/office/drawing/2014/main" id="{16E5BF49-F816-2170-D928-362ED1B3F894}"/>
              </a:ext>
            </a:extLst>
          </p:cNvPr>
          <p:cNvPicPr>
            <a:picLocks noChangeAspect="1"/>
          </p:cNvPicPr>
          <p:nvPr/>
        </p:nvPicPr>
        <p:blipFill>
          <a:blip r:embed="rId5"/>
          <a:stretch>
            <a:fillRect/>
          </a:stretch>
        </p:blipFill>
        <p:spPr>
          <a:xfrm>
            <a:off x="560070" y="1586836"/>
            <a:ext cx="3491686" cy="1436433"/>
          </a:xfrm>
          <a:prstGeom prst="rect">
            <a:avLst/>
          </a:prstGeom>
        </p:spPr>
      </p:pic>
      <p:grpSp>
        <p:nvGrpSpPr>
          <p:cNvPr id="15" name="Group 14">
            <a:extLst>
              <a:ext uri="{FF2B5EF4-FFF2-40B4-BE49-F238E27FC236}">
                <a16:creationId xmlns:a16="http://schemas.microsoft.com/office/drawing/2014/main" id="{19A1DA0D-DFFD-D173-5915-C08BEC47CD9A}"/>
              </a:ext>
            </a:extLst>
          </p:cNvPr>
          <p:cNvGrpSpPr/>
          <p:nvPr/>
        </p:nvGrpSpPr>
        <p:grpSpPr>
          <a:xfrm>
            <a:off x="103999" y="3131636"/>
            <a:ext cx="8660525" cy="532721"/>
            <a:chOff x="103999" y="3131636"/>
            <a:chExt cx="8660525" cy="532721"/>
          </a:xfrm>
        </p:grpSpPr>
        <p:pic>
          <p:nvPicPr>
            <p:cNvPr id="47" name="Image 3" descr="preencoded.png">
              <a:extLst>
                <a:ext uri="{FF2B5EF4-FFF2-40B4-BE49-F238E27FC236}">
                  <a16:creationId xmlns:a16="http://schemas.microsoft.com/office/drawing/2014/main" id="{9FDB738D-3D64-A557-B0BA-FBD6D916D15D}"/>
                </a:ext>
              </a:extLst>
            </p:cNvPr>
            <p:cNvPicPr>
              <a:picLocks/>
            </p:cNvPicPr>
            <p:nvPr/>
          </p:nvPicPr>
          <p:blipFill>
            <a:blip r:embed="rId6"/>
            <a:stretch>
              <a:fillRect/>
            </a:stretch>
          </p:blipFill>
          <p:spPr>
            <a:xfrm>
              <a:off x="3930074" y="3131636"/>
              <a:ext cx="144000" cy="144000"/>
            </a:xfrm>
            <a:prstGeom prst="rect">
              <a:avLst/>
            </a:prstGeom>
          </p:spPr>
        </p:pic>
        <p:sp>
          <p:nvSpPr>
            <p:cNvPr id="11" name="Text 6">
              <a:extLst>
                <a:ext uri="{FF2B5EF4-FFF2-40B4-BE49-F238E27FC236}">
                  <a16:creationId xmlns:a16="http://schemas.microsoft.com/office/drawing/2014/main" id="{445EA301-B64F-9860-63BC-4BAB4B94F109}"/>
                </a:ext>
              </a:extLst>
            </p:cNvPr>
            <p:cNvSpPr/>
            <p:nvPr/>
          </p:nvSpPr>
          <p:spPr>
            <a:xfrm>
              <a:off x="627882" y="3182220"/>
              <a:ext cx="8136642" cy="482137"/>
            </a:xfrm>
            <a:prstGeom prst="rect">
              <a:avLst/>
            </a:prstGeom>
            <a:noFill/>
            <a:ln/>
          </p:spPr>
          <p:txBody>
            <a:bodyPr wrap="square" lIns="0" tIns="0" rIns="0" bIns="0" rtlCol="0" anchor="ctr"/>
            <a:lstStyle/>
            <a:p>
              <a:pPr marL="285750" indent="-285750">
                <a:buFont typeface="Wingdings" pitchFamily="2" charset="2"/>
                <a:buChar char="q"/>
              </a:pPr>
              <a:r>
                <a:rPr lang="en-US" sz="1425" b="1" dirty="0">
                  <a:latin typeface="Calibri" pitchFamily="34" charset="0"/>
                  <a:cs typeface="Calibri" pitchFamily="34" charset="-120"/>
                </a:rPr>
                <a:t>Estimated</a:t>
              </a:r>
              <a:r>
                <a:rPr lang="en-US" sz="1600" dirty="0"/>
                <a:t> </a:t>
              </a:r>
              <a:r>
                <a:rPr lang="en-US" sz="1425" b="1" dirty="0">
                  <a:latin typeface="Calibri" pitchFamily="34" charset="0"/>
                  <a:cs typeface="Calibri" pitchFamily="34" charset="-120"/>
                </a:rPr>
                <a:t>U.S. economic burden of TBI: ~$76.5 billion (2010 dollars).</a:t>
              </a:r>
            </a:p>
            <a:p>
              <a:pPr marL="285750" indent="-285750">
                <a:buFont typeface="Wingdings" pitchFamily="2" charset="2"/>
                <a:buChar char="q"/>
              </a:pPr>
              <a:r>
                <a:rPr lang="en-US" sz="1425" b="1" dirty="0">
                  <a:latin typeface="Calibri" pitchFamily="34" charset="0"/>
                  <a:cs typeface="Calibri" pitchFamily="34" charset="-120"/>
                </a:rPr>
                <a:t>No approved system integrates EEG with other measures for TBI assessment. </a:t>
              </a:r>
            </a:p>
          </p:txBody>
        </p:sp>
        <p:pic>
          <p:nvPicPr>
            <p:cNvPr id="13" name="Picture 12">
              <a:extLst>
                <a:ext uri="{FF2B5EF4-FFF2-40B4-BE49-F238E27FC236}">
                  <a16:creationId xmlns:a16="http://schemas.microsoft.com/office/drawing/2014/main" id="{BADA852C-C821-70E9-EF07-1D753544DCAD}"/>
                </a:ext>
              </a:extLst>
            </p:cNvPr>
            <p:cNvPicPr>
              <a:picLocks noChangeAspect="1"/>
            </p:cNvPicPr>
            <p:nvPr/>
          </p:nvPicPr>
          <p:blipFill>
            <a:blip r:embed="rId7"/>
            <a:stretch>
              <a:fillRect/>
            </a:stretch>
          </p:blipFill>
          <p:spPr>
            <a:xfrm>
              <a:off x="103999" y="3227322"/>
              <a:ext cx="365761" cy="365761"/>
            </a:xfrm>
            <a:prstGeom prst="rect">
              <a:avLst/>
            </a:prstGeom>
          </p:spPr>
        </p:pic>
      </p:grpSp>
      <p:grpSp>
        <p:nvGrpSpPr>
          <p:cNvPr id="18" name="Group 17">
            <a:extLst>
              <a:ext uri="{FF2B5EF4-FFF2-40B4-BE49-F238E27FC236}">
                <a16:creationId xmlns:a16="http://schemas.microsoft.com/office/drawing/2014/main" id="{66C099BD-909E-3A75-9609-C309AAB71D9D}"/>
              </a:ext>
            </a:extLst>
          </p:cNvPr>
          <p:cNvGrpSpPr/>
          <p:nvPr/>
        </p:nvGrpSpPr>
        <p:grpSpPr>
          <a:xfrm>
            <a:off x="0" y="3808325"/>
            <a:ext cx="9144000" cy="783079"/>
            <a:chOff x="0" y="3808325"/>
            <a:chExt cx="9144000" cy="783079"/>
          </a:xfrm>
        </p:grpSpPr>
        <p:sp>
          <p:nvSpPr>
            <p:cNvPr id="10" name="Rectangle 9">
              <a:extLst>
                <a:ext uri="{FF2B5EF4-FFF2-40B4-BE49-F238E27FC236}">
                  <a16:creationId xmlns:a16="http://schemas.microsoft.com/office/drawing/2014/main" id="{098DA431-687F-7C9A-A5E9-890682531FA3}"/>
                </a:ext>
              </a:extLst>
            </p:cNvPr>
            <p:cNvSpPr/>
            <p:nvPr/>
          </p:nvSpPr>
          <p:spPr>
            <a:xfrm>
              <a:off x="0" y="3808325"/>
              <a:ext cx="9144000" cy="783079"/>
            </a:xfrm>
            <a:prstGeom prst="rect">
              <a:avLst/>
            </a:prstGeom>
            <a:gradFill>
              <a:gsLst>
                <a:gs pos="0">
                  <a:schemeClr val="bg2">
                    <a:lumMod val="20000"/>
                    <a:lumOff val="80000"/>
                    <a:alpha val="0"/>
                  </a:schemeClr>
                </a:gs>
                <a:gs pos="100000">
                  <a:schemeClr val="bg1">
                    <a:lumMod val="95000"/>
                    <a:alpha val="27000"/>
                  </a:schemeClr>
                </a:gs>
              </a:gsLst>
            </a:gra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 6">
              <a:extLst>
                <a:ext uri="{FF2B5EF4-FFF2-40B4-BE49-F238E27FC236}">
                  <a16:creationId xmlns:a16="http://schemas.microsoft.com/office/drawing/2014/main" id="{90921439-1A0B-E73E-73C7-CB578D3214DE}"/>
                </a:ext>
              </a:extLst>
            </p:cNvPr>
            <p:cNvSpPr/>
            <p:nvPr/>
          </p:nvSpPr>
          <p:spPr>
            <a:xfrm>
              <a:off x="627882" y="3934443"/>
              <a:ext cx="8136642" cy="482137"/>
            </a:xfrm>
            <a:prstGeom prst="rect">
              <a:avLst/>
            </a:prstGeom>
            <a:noFill/>
            <a:ln/>
          </p:spPr>
          <p:txBody>
            <a:bodyPr wrap="square" lIns="0" tIns="0" rIns="0" bIns="0" rtlCol="0" anchor="ctr"/>
            <a:lstStyle/>
            <a:p>
              <a:pPr marL="285750" indent="-285750" algn="just">
                <a:buFont typeface="Wingdings" pitchFamily="2" charset="2"/>
                <a:buChar char="q"/>
              </a:pPr>
              <a:r>
                <a:rPr lang="en-US" sz="1425" b="1" dirty="0">
                  <a:latin typeface="Calibri" pitchFamily="34" charset="0"/>
                  <a:cs typeface="Calibri" pitchFamily="34" charset="-120"/>
                </a:rPr>
                <a:t>Develop a functional prototype of a novel system that integrates electroencephalography (EEG), Virtual Reality (VR), and Eye-tracking technologies to monitor mild Traumatic Brain Injury (</a:t>
              </a:r>
              <a:r>
                <a:rPr lang="en-US" sz="1425" b="1" dirty="0" err="1">
                  <a:latin typeface="Calibri" pitchFamily="34" charset="0"/>
                  <a:cs typeface="Calibri" pitchFamily="34" charset="-120"/>
                </a:rPr>
                <a:t>mTBI</a:t>
              </a:r>
              <a:r>
                <a:rPr lang="en-US" sz="1425" b="1" dirty="0">
                  <a:latin typeface="Calibri" pitchFamily="34" charset="0"/>
                  <a:cs typeface="Calibri" pitchFamily="34" charset="-120"/>
                </a:rPr>
                <a:t>) and explore other potential applications.</a:t>
              </a:r>
            </a:p>
          </p:txBody>
        </p:sp>
        <p:pic>
          <p:nvPicPr>
            <p:cNvPr id="19" name="Picture 18">
              <a:extLst>
                <a:ext uri="{FF2B5EF4-FFF2-40B4-BE49-F238E27FC236}">
                  <a16:creationId xmlns:a16="http://schemas.microsoft.com/office/drawing/2014/main" id="{FCC0FECD-37FF-CA88-3945-6A247E03DF66}"/>
                </a:ext>
              </a:extLst>
            </p:cNvPr>
            <p:cNvPicPr>
              <a:picLocks noChangeAspect="1"/>
            </p:cNvPicPr>
            <p:nvPr/>
          </p:nvPicPr>
          <p:blipFill>
            <a:blip r:embed="rId8"/>
            <a:stretch>
              <a:fillRect/>
            </a:stretch>
          </p:blipFill>
          <p:spPr>
            <a:xfrm>
              <a:off x="194308" y="3978999"/>
              <a:ext cx="365762" cy="365762"/>
            </a:xfrm>
            <a:prstGeom prst="rect">
              <a:avLst/>
            </a:prstGeom>
          </p:spPr>
        </p:pic>
      </p:grpSp>
      <p:grpSp>
        <p:nvGrpSpPr>
          <p:cNvPr id="24" name="Group 23">
            <a:extLst>
              <a:ext uri="{FF2B5EF4-FFF2-40B4-BE49-F238E27FC236}">
                <a16:creationId xmlns:a16="http://schemas.microsoft.com/office/drawing/2014/main" id="{956FCF04-E72A-F4CF-F255-E3187D6E1A97}"/>
              </a:ext>
            </a:extLst>
          </p:cNvPr>
          <p:cNvGrpSpPr/>
          <p:nvPr/>
        </p:nvGrpSpPr>
        <p:grpSpPr>
          <a:xfrm>
            <a:off x="6079067" y="1579039"/>
            <a:ext cx="2775768" cy="1751114"/>
            <a:chOff x="5961712" y="1586837"/>
            <a:chExt cx="2775768" cy="1751114"/>
          </a:xfrm>
        </p:grpSpPr>
        <p:pic>
          <p:nvPicPr>
            <p:cNvPr id="21" name="Picture 20">
              <a:extLst>
                <a:ext uri="{FF2B5EF4-FFF2-40B4-BE49-F238E27FC236}">
                  <a16:creationId xmlns:a16="http://schemas.microsoft.com/office/drawing/2014/main" id="{EF0BE2C1-E6CB-9EFF-C8F6-65E5F76487FD}"/>
                </a:ext>
              </a:extLst>
            </p:cNvPr>
            <p:cNvPicPr>
              <a:picLocks noChangeAspect="1"/>
            </p:cNvPicPr>
            <p:nvPr/>
          </p:nvPicPr>
          <p:blipFill>
            <a:blip r:embed="rId9"/>
            <a:srcRect t="6293" r="6244"/>
            <a:stretch>
              <a:fillRect/>
            </a:stretch>
          </p:blipFill>
          <p:spPr>
            <a:xfrm>
              <a:off x="6239364" y="1697027"/>
              <a:ext cx="2344566" cy="1640924"/>
            </a:xfrm>
            <a:prstGeom prst="rect">
              <a:avLst/>
            </a:prstGeom>
          </p:spPr>
        </p:pic>
        <p:sp>
          <p:nvSpPr>
            <p:cNvPr id="12" name="Rectangle 11">
              <a:extLst>
                <a:ext uri="{FF2B5EF4-FFF2-40B4-BE49-F238E27FC236}">
                  <a16:creationId xmlns:a16="http://schemas.microsoft.com/office/drawing/2014/main" id="{322B5FC3-7B62-63DC-6A03-7D1220A02DA5}"/>
                </a:ext>
              </a:extLst>
            </p:cNvPr>
            <p:cNvSpPr/>
            <p:nvPr/>
          </p:nvSpPr>
          <p:spPr>
            <a:xfrm>
              <a:off x="5961712" y="1586837"/>
              <a:ext cx="2775768" cy="1751114"/>
            </a:xfrm>
            <a:prstGeom prst="rect">
              <a:avLst/>
            </a:prstGeom>
            <a:gradFill flip="none" rotWithShape="1">
              <a:gsLst>
                <a:gs pos="0">
                  <a:schemeClr val="bg1">
                    <a:alpha val="0"/>
                  </a:schemeClr>
                </a:gs>
                <a:gs pos="89000">
                  <a:schemeClr val="bg1">
                    <a:lumMod val="95000"/>
                    <a:alpha val="0"/>
                  </a:schemeClr>
                </a:gs>
                <a:gs pos="100000">
                  <a:schemeClr val="bg1"/>
                </a:gs>
              </a:gsLst>
              <a:path path="shape">
                <a:fillToRect l="50000" t="50000" r="50000" b="50000"/>
              </a:path>
              <a:tileRect/>
            </a:gra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Shape 4">
            <a:extLst>
              <a:ext uri="{FF2B5EF4-FFF2-40B4-BE49-F238E27FC236}">
                <a16:creationId xmlns:a16="http://schemas.microsoft.com/office/drawing/2014/main" id="{B4AA3878-A284-4801-879C-6374602181F9}"/>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spTree>
    <p:custDataLst>
      <p:tags r:id="rId1"/>
    </p:custDataLst>
    <p:extLst>
      <p:ext uri="{BB962C8B-B14F-4D97-AF65-F5344CB8AC3E}">
        <p14:creationId xmlns:p14="http://schemas.microsoft.com/office/powerpoint/2010/main" val="3549020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1B502-21EA-7A2E-4D0B-8AE799A69FFA}"/>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F2F13EE5-DA8A-F99F-DAFE-12365CC10F18}"/>
              </a:ext>
            </a:extLst>
          </p:cNvPr>
          <p:cNvSpPr/>
          <p:nvPr/>
        </p:nvSpPr>
        <p:spPr>
          <a:xfrm>
            <a:off x="377190" y="192024"/>
            <a:ext cx="5486400"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Current Solutions ➯Direction</a:t>
            </a:r>
            <a:endParaRPr lang="en-US" sz="3000" dirty="0"/>
          </a:p>
        </p:txBody>
      </p:sp>
      <p:sp>
        <p:nvSpPr>
          <p:cNvPr id="20" name="Shape 4">
            <a:extLst>
              <a:ext uri="{FF2B5EF4-FFF2-40B4-BE49-F238E27FC236}">
                <a16:creationId xmlns:a16="http://schemas.microsoft.com/office/drawing/2014/main" id="{A22E3617-1D08-C910-76A6-5DE2DDCF12F1}"/>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7" name="Group 6">
            <a:extLst>
              <a:ext uri="{FF2B5EF4-FFF2-40B4-BE49-F238E27FC236}">
                <a16:creationId xmlns:a16="http://schemas.microsoft.com/office/drawing/2014/main" id="{148F4F06-925E-9D7E-86D6-4BFBB4EF40F5}"/>
              </a:ext>
            </a:extLst>
          </p:cNvPr>
          <p:cNvGrpSpPr/>
          <p:nvPr/>
        </p:nvGrpSpPr>
        <p:grpSpPr>
          <a:xfrm>
            <a:off x="1554480" y="4709160"/>
            <a:ext cx="2057695" cy="365760"/>
            <a:chOff x="1591733" y="4707467"/>
            <a:chExt cx="2057695" cy="365760"/>
          </a:xfrm>
        </p:grpSpPr>
        <p:sp>
          <p:nvSpPr>
            <p:cNvPr id="3" name="Rectangle 2">
              <a:extLst>
                <a:ext uri="{FF2B5EF4-FFF2-40B4-BE49-F238E27FC236}">
                  <a16:creationId xmlns:a16="http://schemas.microsoft.com/office/drawing/2014/main" id="{BCD78684-65A2-971F-880A-F49DBEC7FD98}"/>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Why</a:t>
              </a:r>
            </a:p>
          </p:txBody>
        </p:sp>
        <p:sp>
          <p:nvSpPr>
            <p:cNvPr id="5" name="Rectangle 4">
              <a:extLst>
                <a:ext uri="{FF2B5EF4-FFF2-40B4-BE49-F238E27FC236}">
                  <a16:creationId xmlns:a16="http://schemas.microsoft.com/office/drawing/2014/main" id="{CE476545-A7AB-6EC7-EB49-507A608A98ED}"/>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How</a:t>
              </a:r>
            </a:p>
          </p:txBody>
        </p:sp>
        <p:sp>
          <p:nvSpPr>
            <p:cNvPr id="6" name="Rectangle 5">
              <a:extLst>
                <a:ext uri="{FF2B5EF4-FFF2-40B4-BE49-F238E27FC236}">
                  <a16:creationId xmlns:a16="http://schemas.microsoft.com/office/drawing/2014/main" id="{D62674A1-0FE1-5D78-BBBF-B65AFC3EE0EE}"/>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What</a:t>
              </a:r>
            </a:p>
          </p:txBody>
        </p:sp>
      </p:grpSp>
      <p:grpSp>
        <p:nvGrpSpPr>
          <p:cNvPr id="13" name="Group 12">
            <a:extLst>
              <a:ext uri="{FF2B5EF4-FFF2-40B4-BE49-F238E27FC236}">
                <a16:creationId xmlns:a16="http://schemas.microsoft.com/office/drawing/2014/main" id="{59E34E44-DBC5-DEEC-EE01-0F59012AF255}"/>
              </a:ext>
            </a:extLst>
          </p:cNvPr>
          <p:cNvGrpSpPr/>
          <p:nvPr/>
        </p:nvGrpSpPr>
        <p:grpSpPr>
          <a:xfrm>
            <a:off x="146935" y="1592817"/>
            <a:ext cx="6024050" cy="969496"/>
            <a:chOff x="146935" y="1592817"/>
            <a:chExt cx="6024050" cy="969496"/>
          </a:xfrm>
        </p:grpSpPr>
        <p:pic>
          <p:nvPicPr>
            <p:cNvPr id="2" name="Picture 1">
              <a:extLst>
                <a:ext uri="{FF2B5EF4-FFF2-40B4-BE49-F238E27FC236}">
                  <a16:creationId xmlns:a16="http://schemas.microsoft.com/office/drawing/2014/main" id="{804F9FCE-4E21-8356-5C90-EDF62C3D1A3B}"/>
                </a:ext>
              </a:extLst>
            </p:cNvPr>
            <p:cNvPicPr>
              <a:picLocks noChangeAspect="1"/>
            </p:cNvPicPr>
            <p:nvPr/>
          </p:nvPicPr>
          <p:blipFill>
            <a:blip r:embed="rId4"/>
            <a:stretch>
              <a:fillRect/>
            </a:stretch>
          </p:blipFill>
          <p:spPr>
            <a:xfrm>
              <a:off x="146935" y="1878682"/>
              <a:ext cx="419823" cy="332266"/>
            </a:xfrm>
            <a:prstGeom prst="rect">
              <a:avLst/>
            </a:prstGeom>
          </p:spPr>
        </p:pic>
        <p:sp>
          <p:nvSpPr>
            <p:cNvPr id="12" name="TextBox 11">
              <a:extLst>
                <a:ext uri="{FF2B5EF4-FFF2-40B4-BE49-F238E27FC236}">
                  <a16:creationId xmlns:a16="http://schemas.microsoft.com/office/drawing/2014/main" id="{C85FB5EE-F1FC-DB8E-C5AC-F44B9F1E623B}"/>
                </a:ext>
              </a:extLst>
            </p:cNvPr>
            <p:cNvSpPr txBox="1"/>
            <p:nvPr/>
          </p:nvSpPr>
          <p:spPr>
            <a:xfrm>
              <a:off x="649605" y="1592817"/>
              <a:ext cx="5521380" cy="969496"/>
            </a:xfrm>
            <a:prstGeom prst="rect">
              <a:avLst/>
            </a:prstGeom>
            <a:noFill/>
          </p:spPr>
          <p:txBody>
            <a:bodyPr wrap="square">
              <a:spAutoFit/>
            </a:bodyPr>
            <a:lstStyle/>
            <a:p>
              <a:pPr marL="285750" indent="-285750">
                <a:buFont typeface="Wingdings" pitchFamily="2" charset="2"/>
                <a:buChar char="q"/>
              </a:pPr>
              <a:r>
                <a:rPr lang="en-US" sz="1425" b="1" dirty="0">
                  <a:latin typeface="Calibri" pitchFamily="34" charset="0"/>
                  <a:cs typeface="Calibri" pitchFamily="34" charset="-120"/>
                </a:rPr>
                <a:t>Reliability Concerns: </a:t>
              </a:r>
            </a:p>
            <a:p>
              <a:pPr marL="285750" indent="-285750">
                <a:buFont typeface="Arial" panose="020B0604020202020204" pitchFamily="34" charset="0"/>
                <a:buChar char="•"/>
              </a:pPr>
              <a:r>
                <a:rPr lang="en-US" sz="1425" b="1" dirty="0">
                  <a:latin typeface="Calibri" pitchFamily="34" charset="0"/>
                  <a:cs typeface="Calibri" pitchFamily="34" charset="-120"/>
                </a:rPr>
                <a:t>Requires </a:t>
              </a:r>
              <a:r>
                <a:rPr lang="en-US" sz="1425" b="1" dirty="0">
                  <a:highlight>
                    <a:srgbClr val="FFFF00"/>
                  </a:highlight>
                  <a:latin typeface="Calibri" pitchFamily="34" charset="0"/>
                  <a:cs typeface="Calibri" pitchFamily="34" charset="-120"/>
                </a:rPr>
                <a:t>Baseline metrics</a:t>
              </a:r>
              <a:r>
                <a:rPr lang="en-US" sz="1425" b="1" dirty="0">
                  <a:latin typeface="Calibri" pitchFamily="34" charset="0"/>
                  <a:cs typeface="Calibri" pitchFamily="34" charset="-120"/>
                </a:rPr>
                <a:t>. </a:t>
              </a:r>
            </a:p>
            <a:p>
              <a:pPr marL="285750" indent="-285750">
                <a:buFont typeface="Arial" panose="020B0604020202020204" pitchFamily="34" charset="0"/>
                <a:buChar char="•"/>
              </a:pPr>
              <a:r>
                <a:rPr lang="en-US" sz="1425" b="1" dirty="0">
                  <a:highlight>
                    <a:srgbClr val="FFFF00"/>
                  </a:highlight>
                  <a:latin typeface="Calibri" pitchFamily="34" charset="0"/>
                  <a:cs typeface="Calibri" pitchFamily="34" charset="-120"/>
                </a:rPr>
                <a:t>Poor Test-Retest </a:t>
              </a:r>
              <a:r>
                <a:rPr lang="en-US" sz="1425" b="1" dirty="0">
                  <a:latin typeface="Calibri" pitchFamily="34" charset="0"/>
                  <a:cs typeface="Calibri" pitchFamily="34" charset="-120"/>
                </a:rPr>
                <a:t>consistency.</a:t>
              </a:r>
            </a:p>
            <a:p>
              <a:pPr marL="285750" indent="-285750">
                <a:buFont typeface="Arial" panose="020B0604020202020204" pitchFamily="34" charset="0"/>
                <a:buChar char="•"/>
              </a:pPr>
              <a:r>
                <a:rPr lang="en-US" sz="1425" b="1" dirty="0">
                  <a:latin typeface="Calibri" pitchFamily="34" charset="0"/>
                  <a:cs typeface="Calibri" pitchFamily="34" charset="-120"/>
                </a:rPr>
                <a:t>Confounded by </a:t>
              </a:r>
              <a:r>
                <a:rPr lang="en-US" sz="1425" b="1" dirty="0">
                  <a:highlight>
                    <a:srgbClr val="FFFF00"/>
                  </a:highlight>
                  <a:latin typeface="Calibri" pitchFamily="34" charset="0"/>
                  <a:cs typeface="Calibri" pitchFamily="34" charset="-120"/>
                </a:rPr>
                <a:t>other Psychological &amp; Physical </a:t>
              </a:r>
              <a:r>
                <a:rPr lang="en-US" sz="1425" b="1" dirty="0">
                  <a:latin typeface="Calibri" pitchFamily="34" charset="0"/>
                  <a:cs typeface="Calibri" pitchFamily="34" charset="-120"/>
                </a:rPr>
                <a:t>conditions.</a:t>
              </a:r>
            </a:p>
          </p:txBody>
        </p:sp>
      </p:grpSp>
      <p:grpSp>
        <p:nvGrpSpPr>
          <p:cNvPr id="14" name="Group 13">
            <a:extLst>
              <a:ext uri="{FF2B5EF4-FFF2-40B4-BE49-F238E27FC236}">
                <a16:creationId xmlns:a16="http://schemas.microsoft.com/office/drawing/2014/main" id="{04B8F174-6AB2-B348-CD31-529289B96CE0}"/>
              </a:ext>
            </a:extLst>
          </p:cNvPr>
          <p:cNvGrpSpPr/>
          <p:nvPr/>
        </p:nvGrpSpPr>
        <p:grpSpPr>
          <a:xfrm>
            <a:off x="124133" y="2697203"/>
            <a:ext cx="8949571" cy="590166"/>
            <a:chOff x="124133" y="2697203"/>
            <a:chExt cx="8949571" cy="590166"/>
          </a:xfrm>
        </p:grpSpPr>
        <p:pic>
          <p:nvPicPr>
            <p:cNvPr id="47" name="Image 3" descr="preencoded.png">
              <a:extLst>
                <a:ext uri="{FF2B5EF4-FFF2-40B4-BE49-F238E27FC236}">
                  <a16:creationId xmlns:a16="http://schemas.microsoft.com/office/drawing/2014/main" id="{0DC87539-2AA2-22F8-21C8-D91736F61E3E}"/>
                </a:ext>
              </a:extLst>
            </p:cNvPr>
            <p:cNvPicPr>
              <a:picLocks/>
            </p:cNvPicPr>
            <p:nvPr/>
          </p:nvPicPr>
          <p:blipFill>
            <a:blip r:embed="rId5"/>
            <a:stretch>
              <a:fillRect/>
            </a:stretch>
          </p:blipFill>
          <p:spPr>
            <a:xfrm>
              <a:off x="3930074" y="3131636"/>
              <a:ext cx="144000" cy="144000"/>
            </a:xfrm>
            <a:prstGeom prst="rect">
              <a:avLst/>
            </a:prstGeom>
          </p:spPr>
        </p:pic>
        <p:sp>
          <p:nvSpPr>
            <p:cNvPr id="11" name="Text 6">
              <a:extLst>
                <a:ext uri="{FF2B5EF4-FFF2-40B4-BE49-F238E27FC236}">
                  <a16:creationId xmlns:a16="http://schemas.microsoft.com/office/drawing/2014/main" id="{06FD7827-B19D-02BF-4CF5-5836BBA1F07C}"/>
                </a:ext>
              </a:extLst>
            </p:cNvPr>
            <p:cNvSpPr/>
            <p:nvPr/>
          </p:nvSpPr>
          <p:spPr>
            <a:xfrm>
              <a:off x="739593" y="2697203"/>
              <a:ext cx="8334111" cy="590166"/>
            </a:xfrm>
            <a:prstGeom prst="rect">
              <a:avLst/>
            </a:prstGeom>
            <a:noFill/>
            <a:ln/>
          </p:spPr>
          <p:txBody>
            <a:bodyPr wrap="square" lIns="0" tIns="0" rIns="0" bIns="0" rtlCol="0" anchor="ctr"/>
            <a:lstStyle/>
            <a:p>
              <a:pPr marL="285750" indent="-285750" fontAlgn="base">
                <a:spcBef>
                  <a:spcPct val="0"/>
                </a:spcBef>
                <a:spcAft>
                  <a:spcPct val="0"/>
                </a:spcAft>
                <a:buFont typeface="Wingdings" pitchFamily="2" charset="2"/>
                <a:buChar char="q"/>
              </a:pPr>
              <a:r>
                <a:rPr lang="en-US" sz="1425" b="1" dirty="0">
                  <a:latin typeface="Calibri" pitchFamily="34" charset="0"/>
                  <a:cs typeface="Calibri" pitchFamily="34" charset="-120"/>
                </a:rPr>
                <a:t>Oculomotor: </a:t>
              </a:r>
            </a:p>
            <a:p>
              <a:pPr marL="285750" indent="-285750" fontAlgn="base">
                <a:spcBef>
                  <a:spcPct val="0"/>
                </a:spcBef>
                <a:spcAft>
                  <a:spcPct val="0"/>
                </a:spcAft>
                <a:buFont typeface="Arial" panose="020B0604020202020204" pitchFamily="34" charset="0"/>
                <a:buChar char="•"/>
              </a:pPr>
              <a:r>
                <a:rPr lang="en-US" altLang="en-US" sz="1425" b="1" dirty="0" err="1">
                  <a:latin typeface="Calibri" pitchFamily="34" charset="0"/>
                  <a:cs typeface="Calibri" pitchFamily="34" charset="-120"/>
                </a:rPr>
                <a:t>ImPACT</a:t>
              </a:r>
              <a:r>
                <a:rPr lang="en-US" altLang="en-US" sz="1425" b="1" dirty="0">
                  <a:latin typeface="Calibri" pitchFamily="34" charset="0"/>
                  <a:cs typeface="Calibri" pitchFamily="34" charset="-120"/>
                </a:rPr>
                <a:t> shows moderate reliability only for </a:t>
              </a:r>
              <a:r>
                <a:rPr lang="en-US" altLang="en-US" sz="1425" b="1" dirty="0">
                  <a:highlight>
                    <a:srgbClr val="FFFF00"/>
                  </a:highlight>
                  <a:latin typeface="Calibri" pitchFamily="34" charset="0"/>
                  <a:cs typeface="Calibri" pitchFamily="34" charset="-120"/>
                </a:rPr>
                <a:t>visual-motor speed </a:t>
              </a:r>
              <a:r>
                <a:rPr lang="en-US" altLang="en-US" sz="1425" b="1" dirty="0">
                  <a:latin typeface="Calibri" pitchFamily="34" charset="0"/>
                  <a:cs typeface="Calibri" pitchFamily="34" charset="-120"/>
                </a:rPr>
                <a:t>and </a:t>
              </a:r>
              <a:r>
                <a:rPr lang="en-US" altLang="en-US" sz="1425" b="1" dirty="0">
                  <a:highlight>
                    <a:srgbClr val="FFFF00"/>
                  </a:highlight>
                  <a:latin typeface="Calibri" pitchFamily="34" charset="0"/>
                  <a:cs typeface="Calibri" pitchFamily="34" charset="-120"/>
                </a:rPr>
                <a:t>reaction time</a:t>
              </a:r>
              <a:r>
                <a:rPr lang="en-US" altLang="en-US" sz="1425" b="1" dirty="0">
                  <a:latin typeface="Calibri" pitchFamily="34" charset="0"/>
                  <a:cs typeface="Calibri" pitchFamily="34" charset="-120"/>
                </a:rPr>
                <a:t>. </a:t>
              </a:r>
            </a:p>
            <a:p>
              <a:pPr marL="285750" indent="-285750" fontAlgn="base">
                <a:spcBef>
                  <a:spcPct val="0"/>
                </a:spcBef>
                <a:spcAft>
                  <a:spcPct val="0"/>
                </a:spcAft>
                <a:buFont typeface="Arial" panose="020B0604020202020204" pitchFamily="34" charset="0"/>
                <a:buChar char="•"/>
              </a:pPr>
              <a:r>
                <a:rPr lang="en-US" sz="1425" b="1" dirty="0">
                  <a:latin typeface="Calibri" pitchFamily="34" charset="0"/>
                  <a:cs typeface="Calibri" pitchFamily="34" charset="-120"/>
                </a:rPr>
                <a:t>Vestibular Oculomotor Motor Screening </a:t>
              </a:r>
              <a:r>
                <a:rPr lang="en-US" sz="1425" b="1" dirty="0">
                  <a:highlight>
                    <a:srgbClr val="FFFF00"/>
                  </a:highlight>
                  <a:latin typeface="Calibri" pitchFamily="34" charset="0"/>
                  <a:cs typeface="Calibri" pitchFamily="34" charset="-120"/>
                </a:rPr>
                <a:t>(VOMS) </a:t>
              </a:r>
              <a:r>
                <a:rPr lang="en-US" altLang="en-US" sz="1425" b="1" dirty="0">
                  <a:highlight>
                    <a:srgbClr val="FFFF00"/>
                  </a:highlight>
                  <a:latin typeface="Calibri" pitchFamily="34" charset="0"/>
                  <a:cs typeface="Calibri" pitchFamily="34" charset="-120"/>
                </a:rPr>
                <a:t> is validated </a:t>
              </a:r>
              <a:r>
                <a:rPr lang="en-US" altLang="en-US" sz="1425" b="1" dirty="0">
                  <a:latin typeface="Calibri" pitchFamily="34" charset="0"/>
                  <a:cs typeface="Calibri" pitchFamily="34" charset="-120"/>
                </a:rPr>
                <a:t>for identifying concussion </a:t>
              </a:r>
              <a:r>
                <a:rPr lang="en-US" altLang="en-US" sz="1200" b="1" dirty="0">
                  <a:latin typeface="Calibri" pitchFamily="34" charset="0"/>
                  <a:cs typeface="Calibri" pitchFamily="34" charset="-120"/>
                </a:rPr>
                <a:t>(</a:t>
              </a:r>
              <a:r>
                <a:rPr lang="en-US" sz="1200" dirty="0"/>
                <a:t>Mucha et al., 2014)</a:t>
              </a:r>
              <a:r>
                <a:rPr lang="en-US" sz="1400" dirty="0"/>
                <a:t>.</a:t>
              </a:r>
              <a:r>
                <a:rPr lang="en-US" sz="600" dirty="0"/>
                <a:t> </a:t>
              </a:r>
            </a:p>
          </p:txBody>
        </p:sp>
        <p:pic>
          <p:nvPicPr>
            <p:cNvPr id="24" name="Picture 23">
              <a:extLst>
                <a:ext uri="{FF2B5EF4-FFF2-40B4-BE49-F238E27FC236}">
                  <a16:creationId xmlns:a16="http://schemas.microsoft.com/office/drawing/2014/main" id="{73CCA7BA-D0F5-FE17-E7E3-4897E9B5593C}"/>
                </a:ext>
              </a:extLst>
            </p:cNvPr>
            <p:cNvPicPr>
              <a:picLocks noChangeAspect="1"/>
            </p:cNvPicPr>
            <p:nvPr/>
          </p:nvPicPr>
          <p:blipFill>
            <a:blip r:embed="rId6"/>
            <a:stretch>
              <a:fillRect/>
            </a:stretch>
          </p:blipFill>
          <p:spPr>
            <a:xfrm>
              <a:off x="124133" y="2731134"/>
              <a:ext cx="579913" cy="425509"/>
            </a:xfrm>
            <a:prstGeom prst="rect">
              <a:avLst/>
            </a:prstGeom>
          </p:spPr>
        </p:pic>
      </p:grpSp>
      <p:grpSp>
        <p:nvGrpSpPr>
          <p:cNvPr id="19" name="Group 18">
            <a:extLst>
              <a:ext uri="{FF2B5EF4-FFF2-40B4-BE49-F238E27FC236}">
                <a16:creationId xmlns:a16="http://schemas.microsoft.com/office/drawing/2014/main" id="{544F0489-D943-2E6F-DCBD-2CB5F47DA078}"/>
              </a:ext>
            </a:extLst>
          </p:cNvPr>
          <p:cNvGrpSpPr/>
          <p:nvPr/>
        </p:nvGrpSpPr>
        <p:grpSpPr>
          <a:xfrm>
            <a:off x="154646" y="3292116"/>
            <a:ext cx="8721590" cy="506651"/>
            <a:chOff x="154646" y="3292116"/>
            <a:chExt cx="8721590" cy="506651"/>
          </a:xfrm>
        </p:grpSpPr>
        <p:sp>
          <p:nvSpPr>
            <p:cNvPr id="17" name="Text 6">
              <a:extLst>
                <a:ext uri="{FF2B5EF4-FFF2-40B4-BE49-F238E27FC236}">
                  <a16:creationId xmlns:a16="http://schemas.microsoft.com/office/drawing/2014/main" id="{9BF0B2C2-FFCA-EE2C-4E52-28659732CAB9}"/>
                </a:ext>
              </a:extLst>
            </p:cNvPr>
            <p:cNvSpPr/>
            <p:nvPr/>
          </p:nvSpPr>
          <p:spPr>
            <a:xfrm>
              <a:off x="739594" y="3292326"/>
              <a:ext cx="8136642" cy="506441"/>
            </a:xfrm>
            <a:prstGeom prst="rect">
              <a:avLst/>
            </a:prstGeom>
            <a:noFill/>
            <a:ln/>
          </p:spPr>
          <p:txBody>
            <a:bodyPr wrap="square" lIns="0" tIns="0" rIns="0" bIns="0" rtlCol="0" anchor="ctr"/>
            <a:lstStyle/>
            <a:p>
              <a:pPr marL="285750" indent="-285750" fontAlgn="base">
                <a:spcBef>
                  <a:spcPct val="0"/>
                </a:spcBef>
                <a:spcAft>
                  <a:spcPct val="0"/>
                </a:spcAft>
                <a:buFont typeface="Wingdings" pitchFamily="2" charset="2"/>
                <a:buChar char="q"/>
              </a:pPr>
              <a:r>
                <a:rPr lang="en-US" sz="1425" b="1" dirty="0">
                  <a:latin typeface="Calibri" pitchFamily="34" charset="0"/>
                  <a:cs typeface="Calibri" pitchFamily="34" charset="-120"/>
                </a:rPr>
                <a:t>No field-deployable rapid tool exists for time-sensitive </a:t>
              </a:r>
              <a:r>
                <a:rPr lang="en-US" sz="1425" b="1" dirty="0" err="1">
                  <a:latin typeface="Calibri" pitchFamily="34" charset="0"/>
                  <a:cs typeface="Calibri" pitchFamily="34" charset="-120"/>
                </a:rPr>
                <a:t>mTBI</a:t>
              </a:r>
              <a:r>
                <a:rPr lang="en-US" sz="1425" b="1" dirty="0">
                  <a:latin typeface="Calibri" pitchFamily="34" charset="0"/>
                  <a:cs typeface="Calibri" pitchFamily="34" charset="-120"/>
                </a:rPr>
                <a:t> evaluation or longitudinal tracking.</a:t>
              </a:r>
            </a:p>
          </p:txBody>
        </p:sp>
        <p:pic>
          <p:nvPicPr>
            <p:cNvPr id="29" name="Picture 28">
              <a:extLst>
                <a:ext uri="{FF2B5EF4-FFF2-40B4-BE49-F238E27FC236}">
                  <a16:creationId xmlns:a16="http://schemas.microsoft.com/office/drawing/2014/main" id="{E180CB1C-77E2-69CE-DDE2-3C4A8D568CE4}"/>
                </a:ext>
              </a:extLst>
            </p:cNvPr>
            <p:cNvPicPr>
              <a:picLocks noChangeAspect="1"/>
            </p:cNvPicPr>
            <p:nvPr/>
          </p:nvPicPr>
          <p:blipFill>
            <a:blip r:embed="rId7"/>
            <a:stretch>
              <a:fillRect/>
            </a:stretch>
          </p:blipFill>
          <p:spPr>
            <a:xfrm>
              <a:off x="154646" y="3292116"/>
              <a:ext cx="482600" cy="482600"/>
            </a:xfrm>
            <a:prstGeom prst="rect">
              <a:avLst/>
            </a:prstGeom>
          </p:spPr>
        </p:pic>
      </p:grpSp>
      <p:grpSp>
        <p:nvGrpSpPr>
          <p:cNvPr id="21" name="Group 20">
            <a:extLst>
              <a:ext uri="{FF2B5EF4-FFF2-40B4-BE49-F238E27FC236}">
                <a16:creationId xmlns:a16="http://schemas.microsoft.com/office/drawing/2014/main" id="{1A0A0977-1104-85B9-69E0-027ADF1C654D}"/>
              </a:ext>
            </a:extLst>
          </p:cNvPr>
          <p:cNvGrpSpPr/>
          <p:nvPr/>
        </p:nvGrpSpPr>
        <p:grpSpPr>
          <a:xfrm>
            <a:off x="88586" y="3822796"/>
            <a:ext cx="8772418" cy="682434"/>
            <a:chOff x="88586" y="3822796"/>
            <a:chExt cx="8772418" cy="682434"/>
          </a:xfrm>
        </p:grpSpPr>
        <p:sp>
          <p:nvSpPr>
            <p:cNvPr id="28" name="Text 6">
              <a:extLst>
                <a:ext uri="{FF2B5EF4-FFF2-40B4-BE49-F238E27FC236}">
                  <a16:creationId xmlns:a16="http://schemas.microsoft.com/office/drawing/2014/main" id="{2F8E8377-5B1A-DEE4-EAEA-AF67A5E79CBF}"/>
                </a:ext>
              </a:extLst>
            </p:cNvPr>
            <p:cNvSpPr/>
            <p:nvPr/>
          </p:nvSpPr>
          <p:spPr>
            <a:xfrm>
              <a:off x="724362" y="3822796"/>
              <a:ext cx="8136642" cy="271983"/>
            </a:xfrm>
            <a:prstGeom prst="rect">
              <a:avLst/>
            </a:prstGeom>
            <a:noFill/>
            <a:ln/>
          </p:spPr>
          <p:txBody>
            <a:bodyPr wrap="square" lIns="0" tIns="0" rIns="0" bIns="0" rtlCol="0" anchor="ctr"/>
            <a:lstStyle/>
            <a:p>
              <a:pPr marL="285750" indent="-285750" fontAlgn="base">
                <a:spcBef>
                  <a:spcPct val="0"/>
                </a:spcBef>
                <a:spcAft>
                  <a:spcPct val="0"/>
                </a:spcAft>
                <a:buFont typeface="Wingdings" pitchFamily="2" charset="2"/>
                <a:buChar char="q"/>
              </a:pPr>
              <a:r>
                <a:rPr lang="en-US" sz="1425" b="1" dirty="0">
                  <a:latin typeface="Calibri" pitchFamily="34" charset="0"/>
                  <a:cs typeface="Calibri" pitchFamily="34" charset="-120"/>
                </a:rPr>
                <a:t>EEG/EOG capture brain and ocular dynamics but suffer from low SNR and artifacts, limiting clinical use.</a:t>
              </a:r>
            </a:p>
          </p:txBody>
        </p:sp>
        <p:pic>
          <p:nvPicPr>
            <p:cNvPr id="35" name="Picture 34">
              <a:extLst>
                <a:ext uri="{FF2B5EF4-FFF2-40B4-BE49-F238E27FC236}">
                  <a16:creationId xmlns:a16="http://schemas.microsoft.com/office/drawing/2014/main" id="{7C5036AD-6B2E-1A5A-4E70-0E24EBAD80DF}"/>
                </a:ext>
              </a:extLst>
            </p:cNvPr>
            <p:cNvPicPr>
              <a:picLocks noChangeAspect="1"/>
            </p:cNvPicPr>
            <p:nvPr/>
          </p:nvPicPr>
          <p:blipFill>
            <a:blip r:embed="rId8"/>
            <a:stretch>
              <a:fillRect/>
            </a:stretch>
          </p:blipFill>
          <p:spPr>
            <a:xfrm>
              <a:off x="88586" y="3854222"/>
              <a:ext cx="651008" cy="651008"/>
            </a:xfrm>
            <a:prstGeom prst="rect">
              <a:avLst/>
            </a:prstGeom>
          </p:spPr>
        </p:pic>
      </p:grpSp>
      <p:sp>
        <p:nvSpPr>
          <p:cNvPr id="36" name="Rectangle 35">
            <a:extLst>
              <a:ext uri="{FF2B5EF4-FFF2-40B4-BE49-F238E27FC236}">
                <a16:creationId xmlns:a16="http://schemas.microsoft.com/office/drawing/2014/main" id="{CD2010AF-DA61-5399-8A28-5FBC768CEDE0}"/>
              </a:ext>
            </a:extLst>
          </p:cNvPr>
          <p:cNvSpPr/>
          <p:nvPr/>
        </p:nvSpPr>
        <p:spPr>
          <a:xfrm>
            <a:off x="724362" y="4109247"/>
            <a:ext cx="8024930" cy="32900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rgbClr val="2E74B5"/>
                </a:solidFill>
                <a:latin typeface="Calibri" pitchFamily="34" charset="0"/>
                <a:cs typeface="Calibri" pitchFamily="34" charset="-120"/>
              </a:rPr>
              <a:t>Can a deep neural EEG-based BCI framework reliably assess ocular response time?</a:t>
            </a:r>
          </a:p>
        </p:txBody>
      </p:sp>
      <p:grpSp>
        <p:nvGrpSpPr>
          <p:cNvPr id="10" name="Group 9">
            <a:extLst>
              <a:ext uri="{FF2B5EF4-FFF2-40B4-BE49-F238E27FC236}">
                <a16:creationId xmlns:a16="http://schemas.microsoft.com/office/drawing/2014/main" id="{539BC630-CD95-0211-048F-E57A39118E26}"/>
              </a:ext>
            </a:extLst>
          </p:cNvPr>
          <p:cNvGrpSpPr/>
          <p:nvPr/>
        </p:nvGrpSpPr>
        <p:grpSpPr>
          <a:xfrm>
            <a:off x="124134" y="827032"/>
            <a:ext cx="8949571" cy="1886552"/>
            <a:chOff x="124134" y="827032"/>
            <a:chExt cx="8949571" cy="1886552"/>
          </a:xfrm>
        </p:grpSpPr>
        <p:pic>
          <p:nvPicPr>
            <p:cNvPr id="15" name="Picture 14">
              <a:extLst>
                <a:ext uri="{FF2B5EF4-FFF2-40B4-BE49-F238E27FC236}">
                  <a16:creationId xmlns:a16="http://schemas.microsoft.com/office/drawing/2014/main" id="{D52F4A3B-D5F3-56B0-9412-4270337FEC97}"/>
                </a:ext>
              </a:extLst>
            </p:cNvPr>
            <p:cNvPicPr>
              <a:picLocks noChangeAspect="1"/>
            </p:cNvPicPr>
            <p:nvPr/>
          </p:nvPicPr>
          <p:blipFill>
            <a:blip r:embed="rId9"/>
            <a:stretch>
              <a:fillRect/>
            </a:stretch>
          </p:blipFill>
          <p:spPr>
            <a:xfrm>
              <a:off x="5025767" y="1721899"/>
              <a:ext cx="1480551" cy="463906"/>
            </a:xfrm>
            <a:prstGeom prst="rect">
              <a:avLst/>
            </a:prstGeom>
          </p:spPr>
        </p:pic>
        <p:pic>
          <p:nvPicPr>
            <p:cNvPr id="18" name="Picture 17">
              <a:extLst>
                <a:ext uri="{FF2B5EF4-FFF2-40B4-BE49-F238E27FC236}">
                  <a16:creationId xmlns:a16="http://schemas.microsoft.com/office/drawing/2014/main" id="{32A301F3-1637-132E-4AF4-78FB8AC3AC46}"/>
                </a:ext>
              </a:extLst>
            </p:cNvPr>
            <p:cNvPicPr>
              <a:picLocks noChangeAspect="1"/>
            </p:cNvPicPr>
            <p:nvPr/>
          </p:nvPicPr>
          <p:blipFill>
            <a:blip r:embed="rId10"/>
            <a:srcRect l="2880" r="3909" b="2551"/>
            <a:stretch>
              <a:fillRect/>
            </a:stretch>
          </p:blipFill>
          <p:spPr>
            <a:xfrm>
              <a:off x="6613271" y="1181530"/>
              <a:ext cx="1153041" cy="1506843"/>
            </a:xfrm>
            <a:prstGeom prst="rect">
              <a:avLst/>
            </a:prstGeom>
          </p:spPr>
        </p:pic>
        <p:pic>
          <p:nvPicPr>
            <p:cNvPr id="23" name="Picture 22">
              <a:extLst>
                <a:ext uri="{FF2B5EF4-FFF2-40B4-BE49-F238E27FC236}">
                  <a16:creationId xmlns:a16="http://schemas.microsoft.com/office/drawing/2014/main" id="{014ADEDA-806E-881D-A50D-2E743D83A49D}"/>
                </a:ext>
              </a:extLst>
            </p:cNvPr>
            <p:cNvPicPr>
              <a:picLocks noChangeAspect="1"/>
            </p:cNvPicPr>
            <p:nvPr/>
          </p:nvPicPr>
          <p:blipFill>
            <a:blip r:embed="rId11"/>
            <a:stretch>
              <a:fillRect/>
            </a:stretch>
          </p:blipFill>
          <p:spPr>
            <a:xfrm>
              <a:off x="7834124" y="1156321"/>
              <a:ext cx="1239581" cy="1557263"/>
            </a:xfrm>
            <a:prstGeom prst="rect">
              <a:avLst/>
            </a:prstGeom>
          </p:spPr>
        </p:pic>
        <p:grpSp>
          <p:nvGrpSpPr>
            <p:cNvPr id="9" name="Group 8">
              <a:extLst>
                <a:ext uri="{FF2B5EF4-FFF2-40B4-BE49-F238E27FC236}">
                  <a16:creationId xmlns:a16="http://schemas.microsoft.com/office/drawing/2014/main" id="{A6E31673-A3A6-FF6B-DEC8-C214876237C4}"/>
                </a:ext>
              </a:extLst>
            </p:cNvPr>
            <p:cNvGrpSpPr/>
            <p:nvPr/>
          </p:nvGrpSpPr>
          <p:grpSpPr>
            <a:xfrm>
              <a:off x="124134" y="827032"/>
              <a:ext cx="8844613" cy="750205"/>
              <a:chOff x="124134" y="827032"/>
              <a:chExt cx="8844613" cy="750205"/>
            </a:xfrm>
          </p:grpSpPr>
          <p:pic>
            <p:nvPicPr>
              <p:cNvPr id="4" name="Picture 3">
                <a:extLst>
                  <a:ext uri="{FF2B5EF4-FFF2-40B4-BE49-F238E27FC236}">
                    <a16:creationId xmlns:a16="http://schemas.microsoft.com/office/drawing/2014/main" id="{4EC87862-2D41-4765-AD72-D896CA54F1BF}"/>
                  </a:ext>
                </a:extLst>
              </p:cNvPr>
              <p:cNvPicPr>
                <a:picLocks noChangeAspect="1"/>
              </p:cNvPicPr>
              <p:nvPr/>
            </p:nvPicPr>
            <p:blipFill>
              <a:blip r:embed="rId12"/>
              <a:stretch>
                <a:fillRect/>
              </a:stretch>
            </p:blipFill>
            <p:spPr>
              <a:xfrm>
                <a:off x="124134" y="983645"/>
                <a:ext cx="496630" cy="496630"/>
              </a:xfrm>
              <a:prstGeom prst="rect">
                <a:avLst/>
              </a:prstGeom>
            </p:spPr>
          </p:pic>
          <p:sp>
            <p:nvSpPr>
              <p:cNvPr id="8" name="Rectangle 1">
                <a:extLst>
                  <a:ext uri="{FF2B5EF4-FFF2-40B4-BE49-F238E27FC236}">
                    <a16:creationId xmlns:a16="http://schemas.microsoft.com/office/drawing/2014/main" id="{3CD2A168-9A8D-031A-6379-BEED92809994}"/>
                  </a:ext>
                </a:extLst>
              </p:cNvPr>
              <p:cNvSpPr>
                <a:spLocks noChangeArrowheads="1"/>
              </p:cNvSpPr>
              <p:nvPr/>
            </p:nvSpPr>
            <p:spPr bwMode="auto">
              <a:xfrm>
                <a:off x="627882" y="827032"/>
                <a:ext cx="8217891" cy="750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285750" marR="0" lvl="0" indent="-285750" fontAlgn="base">
                  <a:lnSpc>
                    <a:spcPct val="100000"/>
                  </a:lnSpc>
                  <a:spcBef>
                    <a:spcPct val="0"/>
                  </a:spcBef>
                  <a:spcAft>
                    <a:spcPct val="0"/>
                  </a:spcAft>
                  <a:buClrTx/>
                  <a:buSzTx/>
                  <a:buFont typeface="Wingdings" pitchFamily="2" charset="2"/>
                  <a:buChar char="q"/>
                  <a:tabLst/>
                </a:pPr>
                <a:r>
                  <a:rPr lang="en-US" altLang="en-US" sz="1425" b="1" dirty="0" err="1">
                    <a:latin typeface="Calibri" pitchFamily="34" charset="0"/>
                    <a:cs typeface="Calibri" pitchFamily="34" charset="-120"/>
                  </a:rPr>
                  <a:t>ImPACT</a:t>
                </a:r>
                <a:r>
                  <a:rPr lang="en-US" altLang="en-US" sz="1425" b="1" dirty="0">
                    <a:latin typeface="Calibri" pitchFamily="34" charset="0"/>
                    <a:cs typeface="Calibri" pitchFamily="34" charset="-120"/>
                  </a:rPr>
                  <a:t>: Computerized cognitive test — Immediate Post-Concussion Assessment and Cognitive Testing. </a:t>
                </a:r>
              </a:p>
              <a:p>
                <a:pPr marL="285750" marR="0" lvl="0" indent="-285750" fontAlgn="base">
                  <a:lnSpc>
                    <a:spcPct val="100000"/>
                  </a:lnSpc>
                  <a:spcBef>
                    <a:spcPct val="0"/>
                  </a:spcBef>
                  <a:spcAft>
                    <a:spcPct val="0"/>
                  </a:spcAft>
                  <a:buClrTx/>
                  <a:buSzTx/>
                  <a:buFont typeface="Wingdings" pitchFamily="2" charset="2"/>
                  <a:buChar char="q"/>
                  <a:tabLst/>
                </a:pPr>
                <a:r>
                  <a:rPr lang="en-US" altLang="en-US" sz="1425" b="1" dirty="0">
                    <a:latin typeface="Calibri" pitchFamily="34" charset="0"/>
                    <a:cs typeface="Calibri" pitchFamily="34" charset="-120"/>
                  </a:rPr>
                  <a:t>PCSS: Symptom checklist — Post-Concussion Symptom Scale. </a:t>
                </a:r>
              </a:p>
              <a:p>
                <a:pPr marL="285750" marR="0" lvl="0" indent="-285750" fontAlgn="base">
                  <a:lnSpc>
                    <a:spcPct val="100000"/>
                  </a:lnSpc>
                  <a:spcBef>
                    <a:spcPct val="0"/>
                  </a:spcBef>
                  <a:spcAft>
                    <a:spcPct val="0"/>
                  </a:spcAft>
                  <a:buClrTx/>
                  <a:buSzTx/>
                  <a:buFont typeface="Wingdings" pitchFamily="2" charset="2"/>
                  <a:buChar char="q"/>
                  <a:tabLst/>
                </a:pPr>
                <a:r>
                  <a:rPr lang="en-US" altLang="en-US" sz="1425" b="1" dirty="0">
                    <a:latin typeface="Calibri" pitchFamily="34" charset="0"/>
                    <a:cs typeface="Calibri" pitchFamily="34" charset="-120"/>
                  </a:rPr>
                  <a:t>BESS: Clinical scoring system — Balance Error Scoring System.</a:t>
                </a:r>
              </a:p>
            </p:txBody>
          </p:sp>
          <p:sp>
            <p:nvSpPr>
              <p:cNvPr id="38" name="Rounded Rectangle 37">
                <a:extLst>
                  <a:ext uri="{FF2B5EF4-FFF2-40B4-BE49-F238E27FC236}">
                    <a16:creationId xmlns:a16="http://schemas.microsoft.com/office/drawing/2014/main" id="{B576F467-16F9-0834-4C38-B0F70475886C}"/>
                  </a:ext>
                </a:extLst>
              </p:cNvPr>
              <p:cNvSpPr/>
              <p:nvPr/>
            </p:nvSpPr>
            <p:spPr>
              <a:xfrm>
                <a:off x="7917187" y="1155377"/>
                <a:ext cx="1051560" cy="271401"/>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BESS</a:t>
                </a:r>
              </a:p>
            </p:txBody>
          </p:sp>
        </p:grpSp>
      </p:grpSp>
    </p:spTree>
    <p:custDataLst>
      <p:tags r:id="rId1"/>
    </p:custDataLst>
    <p:extLst>
      <p:ext uri="{BB962C8B-B14F-4D97-AF65-F5344CB8AC3E}">
        <p14:creationId xmlns:p14="http://schemas.microsoft.com/office/powerpoint/2010/main" val="3334381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C81AF-034B-1491-7237-059288707F04}"/>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13871F21-3D9F-5F79-4138-4EAB0434DBF8}"/>
              </a:ext>
            </a:extLst>
          </p:cNvPr>
          <p:cNvSpPr/>
          <p:nvPr/>
        </p:nvSpPr>
        <p:spPr>
          <a:xfrm>
            <a:off x="377190" y="192024"/>
            <a:ext cx="7953350"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Experimental</a:t>
            </a:r>
            <a:r>
              <a:rPr lang="en-US" i="1" dirty="0"/>
              <a:t> </a:t>
            </a:r>
            <a:r>
              <a:rPr lang="en-US" sz="3000" b="1" dirty="0">
                <a:solidFill>
                  <a:srgbClr val="1F3864"/>
                </a:solidFill>
                <a:latin typeface="Calibri" pitchFamily="34" charset="0"/>
                <a:cs typeface="Calibri" pitchFamily="34" charset="-120"/>
              </a:rPr>
              <a:t>Design</a:t>
            </a:r>
            <a:r>
              <a:rPr lang="en-US" i="1" dirty="0"/>
              <a:t> </a:t>
            </a:r>
            <a:endParaRPr lang="en-US" sz="3200" dirty="0"/>
          </a:p>
        </p:txBody>
      </p:sp>
      <p:sp>
        <p:nvSpPr>
          <p:cNvPr id="20" name="Shape 4">
            <a:extLst>
              <a:ext uri="{FF2B5EF4-FFF2-40B4-BE49-F238E27FC236}">
                <a16:creationId xmlns:a16="http://schemas.microsoft.com/office/drawing/2014/main" id="{93137F4E-AF21-779D-B449-7B6D3B6388FD}"/>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 name="Group 1">
            <a:extLst>
              <a:ext uri="{FF2B5EF4-FFF2-40B4-BE49-F238E27FC236}">
                <a16:creationId xmlns:a16="http://schemas.microsoft.com/office/drawing/2014/main" id="{046BE5CF-F78E-D6AF-E7B9-A898D5F3430E}"/>
              </a:ext>
            </a:extLst>
          </p:cNvPr>
          <p:cNvGrpSpPr/>
          <p:nvPr/>
        </p:nvGrpSpPr>
        <p:grpSpPr>
          <a:xfrm>
            <a:off x="1554480" y="4709160"/>
            <a:ext cx="2057695" cy="365760"/>
            <a:chOff x="1591733" y="4707467"/>
            <a:chExt cx="2057695" cy="365760"/>
          </a:xfrm>
        </p:grpSpPr>
        <p:sp>
          <p:nvSpPr>
            <p:cNvPr id="3" name="Rectangle 2">
              <a:extLst>
                <a:ext uri="{FF2B5EF4-FFF2-40B4-BE49-F238E27FC236}">
                  <a16:creationId xmlns:a16="http://schemas.microsoft.com/office/drawing/2014/main" id="{FAAF4912-9B79-7DC6-2B29-AD594FF8D057}"/>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4" name="Rectangle 3">
              <a:extLst>
                <a:ext uri="{FF2B5EF4-FFF2-40B4-BE49-F238E27FC236}">
                  <a16:creationId xmlns:a16="http://schemas.microsoft.com/office/drawing/2014/main" id="{1DE2D615-DC32-3602-0C05-6C38611943B1}"/>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How</a:t>
              </a:r>
            </a:p>
          </p:txBody>
        </p:sp>
        <p:sp>
          <p:nvSpPr>
            <p:cNvPr id="5" name="Rectangle 4">
              <a:extLst>
                <a:ext uri="{FF2B5EF4-FFF2-40B4-BE49-F238E27FC236}">
                  <a16:creationId xmlns:a16="http://schemas.microsoft.com/office/drawing/2014/main" id="{217F1FA0-8DB3-8D80-E295-D46712B6A329}"/>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What</a:t>
              </a:r>
            </a:p>
          </p:txBody>
        </p:sp>
      </p:grpSp>
      <p:graphicFrame>
        <p:nvGraphicFramePr>
          <p:cNvPr id="6" name="Table 5">
            <a:extLst>
              <a:ext uri="{FF2B5EF4-FFF2-40B4-BE49-F238E27FC236}">
                <a16:creationId xmlns:a16="http://schemas.microsoft.com/office/drawing/2014/main" id="{3EAC3633-A439-DB06-E816-99BF8B35727E}"/>
              </a:ext>
            </a:extLst>
          </p:cNvPr>
          <p:cNvGraphicFramePr>
            <a:graphicFrameLocks noGrp="1"/>
          </p:cNvGraphicFramePr>
          <p:nvPr>
            <p:extLst>
              <p:ext uri="{D42A27DB-BD31-4B8C-83A1-F6EECF244321}">
                <p14:modId xmlns:p14="http://schemas.microsoft.com/office/powerpoint/2010/main" val="1104800188"/>
              </p:ext>
            </p:extLst>
          </p:nvPr>
        </p:nvGraphicFramePr>
        <p:xfrm>
          <a:off x="6485207" y="863815"/>
          <a:ext cx="2279317" cy="853440"/>
        </p:xfrm>
        <a:graphic>
          <a:graphicData uri="http://schemas.openxmlformats.org/drawingml/2006/table">
            <a:tbl>
              <a:tblPr firstRow="1" bandRow="1">
                <a:tableStyleId>{5C22544A-7EE6-4342-B048-85BDC9FD1C3A}</a:tableStyleId>
              </a:tblPr>
              <a:tblGrid>
                <a:gridCol w="872197">
                  <a:extLst>
                    <a:ext uri="{9D8B030D-6E8A-4147-A177-3AD203B41FA5}">
                      <a16:colId xmlns:a16="http://schemas.microsoft.com/office/drawing/2014/main" val="4040174752"/>
                    </a:ext>
                  </a:extLst>
                </a:gridCol>
                <a:gridCol w="675249">
                  <a:extLst>
                    <a:ext uri="{9D8B030D-6E8A-4147-A177-3AD203B41FA5}">
                      <a16:colId xmlns:a16="http://schemas.microsoft.com/office/drawing/2014/main" val="2321295322"/>
                    </a:ext>
                  </a:extLst>
                </a:gridCol>
                <a:gridCol w="731871">
                  <a:extLst>
                    <a:ext uri="{9D8B030D-6E8A-4147-A177-3AD203B41FA5}">
                      <a16:colId xmlns:a16="http://schemas.microsoft.com/office/drawing/2014/main" val="1111805122"/>
                    </a:ext>
                  </a:extLst>
                </a:gridCol>
              </a:tblGrid>
              <a:tr h="248194">
                <a:tc>
                  <a:txBody>
                    <a:bodyPr/>
                    <a:lstStyle/>
                    <a:p>
                      <a:pPr algn="ctr"/>
                      <a:r>
                        <a:rPr lang="en-US" sz="1400" dirty="0"/>
                        <a:t>Subject</a:t>
                      </a:r>
                    </a:p>
                  </a:txBody>
                  <a:tcPr anchor="ctr">
                    <a:solidFill>
                      <a:schemeClr val="accent1">
                        <a:lumMod val="75000"/>
                      </a:schemeClr>
                    </a:solidFill>
                  </a:tcPr>
                </a:tc>
                <a:tc>
                  <a:txBody>
                    <a:bodyPr/>
                    <a:lstStyle/>
                    <a:p>
                      <a:pPr algn="ctr"/>
                      <a:r>
                        <a:rPr lang="en-US" sz="1400" dirty="0"/>
                        <a:t>Sex</a:t>
                      </a:r>
                    </a:p>
                  </a:txBody>
                  <a:tcPr anchor="ctr">
                    <a:solidFill>
                      <a:schemeClr val="accent1">
                        <a:lumMod val="75000"/>
                      </a:schemeClr>
                    </a:solidFill>
                  </a:tcPr>
                </a:tc>
                <a:tc>
                  <a:txBody>
                    <a:bodyPr/>
                    <a:lstStyle/>
                    <a:p>
                      <a:pPr algn="ctr"/>
                      <a:r>
                        <a:rPr lang="en-US" sz="1400" dirty="0"/>
                        <a:t>Age</a:t>
                      </a:r>
                    </a:p>
                  </a:txBody>
                  <a:tcPr anchor="ctr">
                    <a:solidFill>
                      <a:schemeClr val="accent1">
                        <a:lumMod val="75000"/>
                      </a:schemeClr>
                    </a:solidFill>
                  </a:tcPr>
                </a:tc>
                <a:extLst>
                  <a:ext uri="{0D108BD9-81ED-4DB2-BD59-A6C34878D82A}">
                    <a16:rowId xmlns:a16="http://schemas.microsoft.com/office/drawing/2014/main" val="3102008157"/>
                  </a:ext>
                </a:extLst>
              </a:tr>
              <a:tr h="221881">
                <a:tc>
                  <a:txBody>
                    <a:bodyPr/>
                    <a:lstStyle/>
                    <a:p>
                      <a:pPr algn="ctr"/>
                      <a:r>
                        <a:rPr lang="en-US" sz="1200" dirty="0"/>
                        <a:t>S1</a:t>
                      </a:r>
                    </a:p>
                  </a:txBody>
                  <a:tcPr/>
                </a:tc>
                <a:tc>
                  <a:txBody>
                    <a:bodyPr/>
                    <a:lstStyle/>
                    <a:p>
                      <a:pPr algn="ctr"/>
                      <a:r>
                        <a:rPr lang="en-US" sz="1200" dirty="0"/>
                        <a:t>M</a:t>
                      </a:r>
                    </a:p>
                  </a:txBody>
                  <a:tcPr/>
                </a:tc>
                <a:tc>
                  <a:txBody>
                    <a:bodyPr/>
                    <a:lstStyle/>
                    <a:p>
                      <a:pPr algn="ctr"/>
                      <a:r>
                        <a:rPr lang="en-US" sz="1200" dirty="0"/>
                        <a:t>55 Yr.</a:t>
                      </a:r>
                    </a:p>
                  </a:txBody>
                  <a:tcPr/>
                </a:tc>
                <a:extLst>
                  <a:ext uri="{0D108BD9-81ED-4DB2-BD59-A6C34878D82A}">
                    <a16:rowId xmlns:a16="http://schemas.microsoft.com/office/drawing/2014/main" val="3989985894"/>
                  </a:ext>
                </a:extLst>
              </a:tr>
              <a:tr h="221881">
                <a:tc>
                  <a:txBody>
                    <a:bodyPr/>
                    <a:lstStyle/>
                    <a:p>
                      <a:pPr algn="ctr"/>
                      <a:r>
                        <a:rPr lang="en-US" sz="1200" dirty="0"/>
                        <a:t>S2</a:t>
                      </a:r>
                    </a:p>
                  </a:txBody>
                  <a:tcPr/>
                </a:tc>
                <a:tc>
                  <a:txBody>
                    <a:bodyPr/>
                    <a:lstStyle/>
                    <a:p>
                      <a:pPr algn="ctr"/>
                      <a:r>
                        <a:rPr lang="en-US" sz="1200" dirty="0"/>
                        <a:t>M</a:t>
                      </a:r>
                    </a:p>
                  </a:txBody>
                  <a:tcPr/>
                </a:tc>
                <a:tc>
                  <a:txBody>
                    <a:bodyPr/>
                    <a:lstStyle/>
                    <a:p>
                      <a:pPr algn="ctr"/>
                      <a:r>
                        <a:rPr lang="en-US" sz="1200" dirty="0"/>
                        <a:t>23 Yr.</a:t>
                      </a:r>
                    </a:p>
                  </a:txBody>
                  <a:tcPr/>
                </a:tc>
                <a:extLst>
                  <a:ext uri="{0D108BD9-81ED-4DB2-BD59-A6C34878D82A}">
                    <a16:rowId xmlns:a16="http://schemas.microsoft.com/office/drawing/2014/main" val="2165090609"/>
                  </a:ext>
                </a:extLst>
              </a:tr>
            </a:tbl>
          </a:graphicData>
        </a:graphic>
      </p:graphicFrame>
      <p:grpSp>
        <p:nvGrpSpPr>
          <p:cNvPr id="11" name="Group 10">
            <a:extLst>
              <a:ext uri="{FF2B5EF4-FFF2-40B4-BE49-F238E27FC236}">
                <a16:creationId xmlns:a16="http://schemas.microsoft.com/office/drawing/2014/main" id="{D80A8B20-2B63-18BF-BAB7-B53ED7A0D13C}"/>
              </a:ext>
            </a:extLst>
          </p:cNvPr>
          <p:cNvGrpSpPr/>
          <p:nvPr/>
        </p:nvGrpSpPr>
        <p:grpSpPr>
          <a:xfrm>
            <a:off x="204220" y="944558"/>
            <a:ext cx="6110271" cy="691955"/>
            <a:chOff x="204220" y="944558"/>
            <a:chExt cx="6110271" cy="691955"/>
          </a:xfrm>
        </p:grpSpPr>
        <p:sp>
          <p:nvSpPr>
            <p:cNvPr id="7" name="Text 6">
              <a:extLst>
                <a:ext uri="{FF2B5EF4-FFF2-40B4-BE49-F238E27FC236}">
                  <a16:creationId xmlns:a16="http://schemas.microsoft.com/office/drawing/2014/main" id="{A1184485-899A-71AD-8BF7-B2BFA99EDC75}"/>
                </a:ext>
              </a:extLst>
            </p:cNvPr>
            <p:cNvSpPr/>
            <p:nvPr/>
          </p:nvSpPr>
          <p:spPr>
            <a:xfrm>
              <a:off x="909859" y="944558"/>
              <a:ext cx="5404632" cy="691955"/>
            </a:xfrm>
            <a:prstGeom prst="rect">
              <a:avLst/>
            </a:prstGeom>
            <a:noFill/>
            <a:ln/>
          </p:spPr>
          <p:txBody>
            <a:bodyPr wrap="square" lIns="0" tIns="0" rIns="0" bIns="0" rtlCol="0" anchor="ctr"/>
            <a:lstStyle/>
            <a:p>
              <a:pPr marL="285750" indent="-285750">
                <a:buFont typeface="Wingdings" pitchFamily="2" charset="2"/>
                <a:buChar char="q"/>
              </a:pPr>
              <a:r>
                <a:rPr lang="en-US" sz="1425" b="1" dirty="0">
                  <a:highlight>
                    <a:srgbClr val="FFFF00"/>
                  </a:highlight>
                  <a:latin typeface="Calibri" pitchFamily="34" charset="0"/>
                  <a:cs typeface="Calibri" pitchFamily="34" charset="-120"/>
                </a:rPr>
                <a:t>Two Control Participants </a:t>
              </a:r>
              <a:r>
                <a:rPr lang="en-US" sz="1425" b="1" dirty="0">
                  <a:latin typeface="Calibri" pitchFamily="34" charset="0"/>
                  <a:cs typeface="Calibri" pitchFamily="34" charset="-120"/>
                </a:rPr>
                <a:t>with:</a:t>
              </a:r>
            </a:p>
            <a:p>
              <a:pPr marL="285750" indent="-285750">
                <a:buFont typeface="Arial" panose="020B0604020202020204" pitchFamily="34" charset="0"/>
                <a:buChar char="•"/>
              </a:pPr>
              <a:r>
                <a:rPr lang="en-US" sz="1425" b="1" dirty="0">
                  <a:latin typeface="Calibri" pitchFamily="34" charset="0"/>
                  <a:cs typeface="Calibri" pitchFamily="34" charset="-120"/>
                </a:rPr>
                <a:t>No known history of mild traumatic brain injury (</a:t>
              </a:r>
              <a:r>
                <a:rPr lang="en-US" sz="1425" b="1" dirty="0" err="1">
                  <a:latin typeface="Calibri" pitchFamily="34" charset="0"/>
                  <a:cs typeface="Calibri" pitchFamily="34" charset="-120"/>
                </a:rPr>
                <a:t>mTBI</a:t>
              </a:r>
              <a:r>
                <a:rPr lang="en-US" sz="1425" b="1" dirty="0">
                  <a:latin typeface="Calibri" pitchFamily="34" charset="0"/>
                  <a:cs typeface="Calibri" pitchFamily="34" charset="-120"/>
                </a:rPr>
                <a:t>).</a:t>
              </a:r>
            </a:p>
            <a:p>
              <a:pPr marL="285750" indent="-285750">
                <a:buFont typeface="Arial" panose="020B0604020202020204" pitchFamily="34" charset="0"/>
                <a:buChar char="•"/>
              </a:pPr>
              <a:r>
                <a:rPr lang="en-US" sz="1425" b="1" dirty="0">
                  <a:latin typeface="Calibri" pitchFamily="34" charset="0"/>
                  <a:cs typeface="Calibri" pitchFamily="34" charset="-120"/>
                </a:rPr>
                <a:t>No confounding neurological conditions and no visual impairments. </a:t>
              </a:r>
            </a:p>
          </p:txBody>
        </p:sp>
        <p:pic>
          <p:nvPicPr>
            <p:cNvPr id="8" name="Picture 7">
              <a:extLst>
                <a:ext uri="{FF2B5EF4-FFF2-40B4-BE49-F238E27FC236}">
                  <a16:creationId xmlns:a16="http://schemas.microsoft.com/office/drawing/2014/main" id="{CB66E5E5-C711-87C8-6C0A-046EC5FE6B81}"/>
                </a:ext>
              </a:extLst>
            </p:cNvPr>
            <p:cNvPicPr>
              <a:picLocks noChangeAspect="1"/>
            </p:cNvPicPr>
            <p:nvPr/>
          </p:nvPicPr>
          <p:blipFill>
            <a:blip r:embed="rId12"/>
            <a:stretch>
              <a:fillRect/>
            </a:stretch>
          </p:blipFill>
          <p:spPr>
            <a:xfrm>
              <a:off x="204220" y="944558"/>
              <a:ext cx="661182" cy="661182"/>
            </a:xfrm>
            <a:prstGeom prst="rect">
              <a:avLst/>
            </a:prstGeom>
          </p:spPr>
        </p:pic>
      </p:grpSp>
      <p:grpSp>
        <p:nvGrpSpPr>
          <p:cNvPr id="12" name="Group 11">
            <a:extLst>
              <a:ext uri="{FF2B5EF4-FFF2-40B4-BE49-F238E27FC236}">
                <a16:creationId xmlns:a16="http://schemas.microsoft.com/office/drawing/2014/main" id="{6F3BAF22-898C-09C1-CDB0-29ED41A6BB9E}"/>
              </a:ext>
            </a:extLst>
          </p:cNvPr>
          <p:cNvGrpSpPr/>
          <p:nvPr/>
        </p:nvGrpSpPr>
        <p:grpSpPr>
          <a:xfrm>
            <a:off x="285489" y="1717255"/>
            <a:ext cx="6029002" cy="1187194"/>
            <a:chOff x="285489" y="1717255"/>
            <a:chExt cx="6029002" cy="1187194"/>
          </a:xfrm>
        </p:grpSpPr>
        <p:sp>
          <p:nvSpPr>
            <p:cNvPr id="9" name="Text 6">
              <a:extLst>
                <a:ext uri="{FF2B5EF4-FFF2-40B4-BE49-F238E27FC236}">
                  <a16:creationId xmlns:a16="http://schemas.microsoft.com/office/drawing/2014/main" id="{4D56287A-3ED6-11B8-820D-94E46DAF223E}"/>
                </a:ext>
              </a:extLst>
            </p:cNvPr>
            <p:cNvSpPr/>
            <p:nvPr/>
          </p:nvSpPr>
          <p:spPr>
            <a:xfrm>
              <a:off x="909859" y="1717255"/>
              <a:ext cx="5404632" cy="1187194"/>
            </a:xfrm>
            <a:prstGeom prst="rect">
              <a:avLst/>
            </a:prstGeom>
            <a:noFill/>
            <a:ln/>
          </p:spPr>
          <p:txBody>
            <a:bodyPr wrap="square" lIns="0" tIns="0" rIns="0" bIns="0" rtlCol="0" anchor="ctr"/>
            <a:lstStyle/>
            <a:p>
              <a:pPr marL="285750" indent="-285750">
                <a:buFont typeface="Wingdings" pitchFamily="2" charset="2"/>
                <a:buChar char="q"/>
              </a:pPr>
              <a:r>
                <a:rPr lang="en-US" sz="1425" b="1" dirty="0">
                  <a:highlight>
                    <a:srgbClr val="FFFF00"/>
                  </a:highlight>
                  <a:latin typeface="Calibri" pitchFamily="34" charset="0"/>
                  <a:cs typeface="Calibri" pitchFamily="34" charset="-120"/>
                </a:rPr>
                <a:t>Four </a:t>
              </a:r>
              <a:r>
                <a:rPr lang="en-US" sz="1425" b="1" dirty="0">
                  <a:latin typeface="Calibri" pitchFamily="34" charset="0"/>
                  <a:cs typeface="Calibri" pitchFamily="34" charset="-120"/>
                </a:rPr>
                <a:t>Vestibular/Ocular Motor Screening (</a:t>
              </a:r>
              <a:r>
                <a:rPr lang="en-US" sz="1425" b="1" dirty="0">
                  <a:highlight>
                    <a:srgbClr val="FFFF00"/>
                  </a:highlight>
                  <a:latin typeface="Calibri" pitchFamily="34" charset="0"/>
                  <a:cs typeface="Calibri" pitchFamily="34" charset="-120"/>
                </a:rPr>
                <a:t>VOMS</a:t>
              </a:r>
              <a:r>
                <a:rPr lang="en-US" sz="1425" b="1" dirty="0">
                  <a:latin typeface="Calibri" pitchFamily="34" charset="0"/>
                  <a:cs typeface="Calibri" pitchFamily="34" charset="-120"/>
                </a:rPr>
                <a:t>) tasks </a:t>
              </a:r>
            </a:p>
            <a:p>
              <a:pPr marL="285750" indent="-285750">
                <a:buFont typeface="Arial" panose="020B0604020202020204" pitchFamily="34" charset="0"/>
                <a:buChar char="•"/>
              </a:pPr>
              <a:r>
                <a:rPr lang="en-US" sz="1425" b="1" dirty="0">
                  <a:latin typeface="Calibri" pitchFamily="34" charset="0"/>
                  <a:cs typeface="Calibri" pitchFamily="34" charset="-120"/>
                </a:rPr>
                <a:t>Horizontal Saccade: 7 left–right complete cycles (14 s)</a:t>
              </a:r>
            </a:p>
            <a:p>
              <a:pPr marL="285750" indent="-285750">
                <a:buFont typeface="Arial" panose="020B0604020202020204" pitchFamily="34" charset="0"/>
                <a:buChar char="•"/>
              </a:pPr>
              <a:r>
                <a:rPr lang="en-US" sz="1425" b="1" dirty="0">
                  <a:latin typeface="Calibri" pitchFamily="34" charset="0"/>
                  <a:cs typeface="Calibri" pitchFamily="34" charset="-120"/>
                </a:rPr>
                <a:t>Horizontal Pursuit: ∼4.7 alternating right/left excursions (15 s)</a:t>
              </a:r>
            </a:p>
            <a:p>
              <a:pPr marL="285750" indent="-285750">
                <a:buFont typeface="Arial" panose="020B0604020202020204" pitchFamily="34" charset="0"/>
                <a:buChar char="•"/>
              </a:pPr>
              <a:r>
                <a:rPr lang="en-US" sz="1425" b="1" dirty="0">
                  <a:latin typeface="Calibri" pitchFamily="34" charset="0"/>
                  <a:cs typeface="Calibri" pitchFamily="34" charset="-120"/>
                </a:rPr>
                <a:t>Vertical Saccade: 7 top–bottom complete cycles (14 s)</a:t>
              </a:r>
            </a:p>
            <a:p>
              <a:pPr marL="285750" indent="-285750">
                <a:buFont typeface="Arial" panose="020B0604020202020204" pitchFamily="34" charset="0"/>
                <a:buChar char="•"/>
              </a:pPr>
              <a:r>
                <a:rPr lang="en-US" sz="1425" b="1" dirty="0">
                  <a:latin typeface="Calibri" pitchFamily="34" charset="0"/>
                  <a:cs typeface="Calibri" pitchFamily="34" charset="-120"/>
                </a:rPr>
                <a:t>Vertical Pursuit: ∼4.7 alternating top/bottom excursions (15 s)</a:t>
              </a:r>
            </a:p>
          </p:txBody>
        </p:sp>
        <p:pic>
          <p:nvPicPr>
            <p:cNvPr id="10" name="Picture 9">
              <a:extLst>
                <a:ext uri="{FF2B5EF4-FFF2-40B4-BE49-F238E27FC236}">
                  <a16:creationId xmlns:a16="http://schemas.microsoft.com/office/drawing/2014/main" id="{E119FD59-A84E-DFE1-0EE5-292D09742695}"/>
                </a:ext>
              </a:extLst>
            </p:cNvPr>
            <p:cNvPicPr>
              <a:picLocks noChangeAspect="1"/>
            </p:cNvPicPr>
            <p:nvPr/>
          </p:nvPicPr>
          <p:blipFill>
            <a:blip r:embed="rId13"/>
            <a:stretch>
              <a:fillRect/>
            </a:stretch>
          </p:blipFill>
          <p:spPr>
            <a:xfrm>
              <a:off x="285489" y="1925692"/>
              <a:ext cx="579913" cy="425509"/>
            </a:xfrm>
            <a:prstGeom prst="rect">
              <a:avLst/>
            </a:prstGeom>
          </p:spPr>
        </p:pic>
      </p:grpSp>
      <p:pic>
        <p:nvPicPr>
          <p:cNvPr id="18" name="H-Saccades">
            <a:hlinkClick r:id="" action="ppaction://media"/>
            <a:extLst>
              <a:ext uri="{FF2B5EF4-FFF2-40B4-BE49-F238E27FC236}">
                <a16:creationId xmlns:a16="http://schemas.microsoft.com/office/drawing/2014/main" id="{A01237C2-5F34-B4FD-E807-E2706F437FA8}"/>
              </a:ext>
            </a:extLst>
          </p:cNvPr>
          <p:cNvPicPr>
            <a:picLocks noChangeAspect="1"/>
          </p:cNvPicPr>
          <p:nvPr>
            <a:videoFile r:link="rId3"/>
            <p:extLst>
              <p:ext uri="{DAA4B4D4-6D71-4841-9C94-3DE7FCFB9230}">
                <p14:media xmlns:p14="http://schemas.microsoft.com/office/powerpoint/2010/main" r:embed="rId2"/>
              </p:ext>
            </p:extLst>
          </p:nvPr>
        </p:nvPicPr>
        <p:blipFill>
          <a:blip r:embed="rId14"/>
          <a:stretch>
            <a:fillRect/>
          </a:stretch>
        </p:blipFill>
        <p:spPr>
          <a:xfrm>
            <a:off x="2857084" y="3291840"/>
            <a:ext cx="1649725" cy="1097280"/>
          </a:xfrm>
          <a:prstGeom prst="rect">
            <a:avLst/>
          </a:prstGeom>
        </p:spPr>
      </p:pic>
      <p:pic>
        <p:nvPicPr>
          <p:cNvPr id="21" name="V_Saccades">
            <a:hlinkClick r:id="" action="ppaction://media"/>
            <a:extLst>
              <a:ext uri="{FF2B5EF4-FFF2-40B4-BE49-F238E27FC236}">
                <a16:creationId xmlns:a16="http://schemas.microsoft.com/office/drawing/2014/main" id="{B65F160A-C39A-CE47-B200-C0CE560FEA0E}"/>
              </a:ext>
            </a:extLst>
          </p:cNvPr>
          <p:cNvPicPr>
            <a:picLocks noChangeAspect="1"/>
          </p:cNvPicPr>
          <p:nvPr>
            <a:videoFile r:link="rId5"/>
            <p:extLst>
              <p:ext uri="{DAA4B4D4-6D71-4841-9C94-3DE7FCFB9230}">
                <p14:media xmlns:p14="http://schemas.microsoft.com/office/powerpoint/2010/main" r:embed="rId4"/>
              </p:ext>
            </p:extLst>
          </p:nvPr>
        </p:nvPicPr>
        <p:blipFill rotWithShape="1">
          <a:blip r:embed="rId15"/>
          <a:srcRect l="6675" r="8142"/>
          <a:stretch/>
        </p:blipFill>
        <p:spPr>
          <a:xfrm>
            <a:off x="4672717" y="3292649"/>
            <a:ext cx="1661677" cy="1097280"/>
          </a:xfrm>
          <a:prstGeom prst="rect">
            <a:avLst/>
          </a:prstGeom>
        </p:spPr>
      </p:pic>
      <p:pic>
        <p:nvPicPr>
          <p:cNvPr id="22" name="H_Saccades">
            <a:hlinkClick r:id="" action="ppaction://media"/>
            <a:extLst>
              <a:ext uri="{FF2B5EF4-FFF2-40B4-BE49-F238E27FC236}">
                <a16:creationId xmlns:a16="http://schemas.microsoft.com/office/drawing/2014/main" id="{07B1B434-EB21-9244-9E65-A77567A28977}"/>
              </a:ext>
            </a:extLst>
          </p:cNvPr>
          <p:cNvPicPr>
            <a:picLocks noChangeAspect="1"/>
          </p:cNvPicPr>
          <p:nvPr>
            <a:videoFile r:link="rId7"/>
            <p:extLst>
              <p:ext uri="{DAA4B4D4-6D71-4841-9C94-3DE7FCFB9230}">
                <p14:media xmlns:p14="http://schemas.microsoft.com/office/powerpoint/2010/main" r:embed="rId6"/>
              </p:ext>
            </p:extLst>
          </p:nvPr>
        </p:nvPicPr>
        <p:blipFill rotWithShape="1">
          <a:blip r:embed="rId16"/>
          <a:srcRect l="7978" r="8538"/>
          <a:stretch/>
        </p:blipFill>
        <p:spPr>
          <a:xfrm>
            <a:off x="1062636" y="3292649"/>
            <a:ext cx="1628540" cy="1097280"/>
          </a:xfrm>
          <a:prstGeom prst="rect">
            <a:avLst/>
          </a:prstGeom>
        </p:spPr>
      </p:pic>
      <p:pic>
        <p:nvPicPr>
          <p:cNvPr id="23" name="V-Pursuits">
            <a:hlinkClick r:id="" action="ppaction://media"/>
            <a:extLst>
              <a:ext uri="{FF2B5EF4-FFF2-40B4-BE49-F238E27FC236}">
                <a16:creationId xmlns:a16="http://schemas.microsoft.com/office/drawing/2014/main" id="{AF5EAA01-8E5B-5D9B-D851-75A2F8DCC638}"/>
              </a:ext>
            </a:extLst>
          </p:cNvPr>
          <p:cNvPicPr>
            <a:picLocks noChangeAspect="1"/>
          </p:cNvPicPr>
          <p:nvPr>
            <a:videoFile r:link="rId9"/>
            <p:extLst>
              <p:ext uri="{DAA4B4D4-6D71-4841-9C94-3DE7FCFB9230}">
                <p14:media xmlns:p14="http://schemas.microsoft.com/office/powerpoint/2010/main" r:embed="rId8"/>
              </p:ext>
            </p:extLst>
          </p:nvPr>
        </p:nvPicPr>
        <p:blipFill rotWithShape="1">
          <a:blip r:embed="rId17"/>
          <a:srcRect l="5723" r="5035"/>
          <a:stretch/>
        </p:blipFill>
        <p:spPr>
          <a:xfrm>
            <a:off x="6519526" y="3291840"/>
            <a:ext cx="1740851" cy="1097280"/>
          </a:xfrm>
          <a:prstGeom prst="rect">
            <a:avLst/>
          </a:prstGeom>
        </p:spPr>
      </p:pic>
      <p:grpSp>
        <p:nvGrpSpPr>
          <p:cNvPr id="14" name="Group 13">
            <a:extLst>
              <a:ext uri="{FF2B5EF4-FFF2-40B4-BE49-F238E27FC236}">
                <a16:creationId xmlns:a16="http://schemas.microsoft.com/office/drawing/2014/main" id="{A6A73032-B076-BCA3-F842-98454DC5ADC6}"/>
              </a:ext>
            </a:extLst>
          </p:cNvPr>
          <p:cNvGrpSpPr/>
          <p:nvPr/>
        </p:nvGrpSpPr>
        <p:grpSpPr>
          <a:xfrm>
            <a:off x="230402" y="3017520"/>
            <a:ext cx="7763817" cy="1257698"/>
            <a:chOff x="230402" y="3017520"/>
            <a:chExt cx="7763817" cy="1257698"/>
          </a:xfrm>
        </p:grpSpPr>
        <p:grpSp>
          <p:nvGrpSpPr>
            <p:cNvPr id="24" name="Group 23">
              <a:extLst>
                <a:ext uri="{FF2B5EF4-FFF2-40B4-BE49-F238E27FC236}">
                  <a16:creationId xmlns:a16="http://schemas.microsoft.com/office/drawing/2014/main" id="{49A50D22-6423-DFE8-43B6-A818C93D4FEB}"/>
                </a:ext>
              </a:extLst>
            </p:cNvPr>
            <p:cNvGrpSpPr>
              <a:grpSpLocks noChangeAspect="1"/>
            </p:cNvGrpSpPr>
            <p:nvPr/>
          </p:nvGrpSpPr>
          <p:grpSpPr>
            <a:xfrm>
              <a:off x="230402" y="3438190"/>
              <a:ext cx="852587" cy="837028"/>
              <a:chOff x="1100211" y="2735591"/>
              <a:chExt cx="884164" cy="881915"/>
            </a:xfrm>
          </p:grpSpPr>
          <p:grpSp>
            <p:nvGrpSpPr>
              <p:cNvPr id="25" name="Group 24">
                <a:extLst>
                  <a:ext uri="{FF2B5EF4-FFF2-40B4-BE49-F238E27FC236}">
                    <a16:creationId xmlns:a16="http://schemas.microsoft.com/office/drawing/2014/main" id="{14A279D4-3F13-987E-269B-6F44E841735E}"/>
                  </a:ext>
                </a:extLst>
              </p:cNvPr>
              <p:cNvGrpSpPr/>
              <p:nvPr/>
            </p:nvGrpSpPr>
            <p:grpSpPr>
              <a:xfrm>
                <a:off x="1317909" y="3041424"/>
                <a:ext cx="342998" cy="245891"/>
                <a:chOff x="1501438" y="2722232"/>
                <a:chExt cx="342998" cy="245891"/>
              </a:xfrm>
            </p:grpSpPr>
            <p:cxnSp>
              <p:nvCxnSpPr>
                <p:cNvPr id="29" name="Straight Arrow Connector 28">
                  <a:extLst>
                    <a:ext uri="{FF2B5EF4-FFF2-40B4-BE49-F238E27FC236}">
                      <a16:creationId xmlns:a16="http://schemas.microsoft.com/office/drawing/2014/main" id="{FCDC483C-FB7F-1A54-B304-E6C5CAB0A22B}"/>
                    </a:ext>
                  </a:extLst>
                </p:cNvPr>
                <p:cNvCxnSpPr>
                  <a:cxnSpLocks/>
                </p:cNvCxnSpPr>
                <p:nvPr/>
              </p:nvCxnSpPr>
              <p:spPr>
                <a:xfrm>
                  <a:off x="1661556" y="2904533"/>
                  <a:ext cx="18288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ABA399FF-1E43-17EC-0623-D81DB94F40B8}"/>
                    </a:ext>
                  </a:extLst>
                </p:cNvPr>
                <p:cNvCxnSpPr>
                  <a:cxnSpLocks/>
                </p:cNvCxnSpPr>
                <p:nvPr/>
              </p:nvCxnSpPr>
              <p:spPr>
                <a:xfrm flipV="1">
                  <a:off x="1656547" y="2722232"/>
                  <a:ext cx="0" cy="1828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6D08A376-050F-754F-3303-B1C90892C7B1}"/>
                    </a:ext>
                  </a:extLst>
                </p:cNvPr>
                <p:cNvCxnSpPr>
                  <a:cxnSpLocks/>
                </p:cNvCxnSpPr>
                <p:nvPr/>
              </p:nvCxnSpPr>
              <p:spPr>
                <a:xfrm rot="13500000" flipV="1">
                  <a:off x="1592878" y="2876683"/>
                  <a:ext cx="0" cy="1828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678BC07-F217-B9FE-221A-7068D83C1813}"/>
                      </a:ext>
                    </a:extLst>
                  </p:cNvPr>
                  <p:cNvSpPr txBox="1"/>
                  <p:nvPr/>
                </p:nvSpPr>
                <p:spPr>
                  <a:xfrm>
                    <a:off x="1565200" y="3035310"/>
                    <a:ext cx="41917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dirty="0">
                              <a:latin typeface="Cambria Math" panose="02040503050406030204" pitchFamily="18" charset="0"/>
                            </a:rPr>
                            <m:t>𝑥</m:t>
                          </m:r>
                        </m:oMath>
                      </m:oMathPara>
                    </a14:m>
                    <a:endParaRPr lang="en-US" sz="1200" dirty="0"/>
                  </a:p>
                </p:txBody>
              </p:sp>
            </mc:Choice>
            <mc:Fallback xmlns="">
              <p:sp>
                <p:nvSpPr>
                  <p:cNvPr id="26" name="TextBox 25">
                    <a:extLst>
                      <a:ext uri="{FF2B5EF4-FFF2-40B4-BE49-F238E27FC236}">
                        <a16:creationId xmlns:a16="http://schemas.microsoft.com/office/drawing/2014/main" id="{F678BC07-F217-B9FE-221A-7068D83C1813}"/>
                      </a:ext>
                    </a:extLst>
                  </p:cNvPr>
                  <p:cNvSpPr txBox="1">
                    <a:spLocks noRot="1" noChangeAspect="1" noMove="1" noResize="1" noEditPoints="1" noAdjustHandles="1" noChangeArrowheads="1" noChangeShapeType="1" noTextEdit="1"/>
                  </p:cNvSpPr>
                  <p:nvPr/>
                </p:nvSpPr>
                <p:spPr>
                  <a:xfrm>
                    <a:off x="1565200" y="3035310"/>
                    <a:ext cx="419175" cy="369332"/>
                  </a:xfrm>
                  <a:prstGeom prst="rect">
                    <a:avLst/>
                  </a:prstGeom>
                  <a:blipFill>
                    <a:blip r:embed="rId2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EC31EEA-F058-7781-1CD9-61D2F1BEC544}"/>
                      </a:ext>
                    </a:extLst>
                  </p:cNvPr>
                  <p:cNvSpPr txBox="1"/>
                  <p:nvPr/>
                </p:nvSpPr>
                <p:spPr>
                  <a:xfrm>
                    <a:off x="1100211" y="3248174"/>
                    <a:ext cx="40575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dirty="0">
                              <a:latin typeface="Cambria Math" panose="02040503050406030204" pitchFamily="18" charset="0"/>
                            </a:rPr>
                            <m:t>𝑧</m:t>
                          </m:r>
                        </m:oMath>
                      </m:oMathPara>
                    </a14:m>
                    <a:endParaRPr lang="en-US" sz="1200" dirty="0"/>
                  </a:p>
                </p:txBody>
              </p:sp>
            </mc:Choice>
            <mc:Fallback xmlns="">
              <p:sp>
                <p:nvSpPr>
                  <p:cNvPr id="27" name="TextBox 26">
                    <a:extLst>
                      <a:ext uri="{FF2B5EF4-FFF2-40B4-BE49-F238E27FC236}">
                        <a16:creationId xmlns:a16="http://schemas.microsoft.com/office/drawing/2014/main" id="{DEC31EEA-F058-7781-1CD9-61D2F1BEC544}"/>
                      </a:ext>
                    </a:extLst>
                  </p:cNvPr>
                  <p:cNvSpPr txBox="1">
                    <a:spLocks noRot="1" noChangeAspect="1" noMove="1" noResize="1" noEditPoints="1" noAdjustHandles="1" noChangeArrowheads="1" noChangeShapeType="1" noTextEdit="1"/>
                  </p:cNvSpPr>
                  <p:nvPr/>
                </p:nvSpPr>
                <p:spPr>
                  <a:xfrm>
                    <a:off x="1100211" y="3248174"/>
                    <a:ext cx="405752" cy="369332"/>
                  </a:xfrm>
                  <a:prstGeom prst="rect">
                    <a:avLst/>
                  </a:prstGeom>
                  <a:blipFill>
                    <a:blip r:embed="rId2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9CB4897E-57FE-B10F-0E9E-F96AE4035652}"/>
                      </a:ext>
                    </a:extLst>
                  </p:cNvPr>
                  <p:cNvSpPr txBox="1"/>
                  <p:nvPr/>
                </p:nvSpPr>
                <p:spPr>
                  <a:xfrm>
                    <a:off x="1304417" y="2735591"/>
                    <a:ext cx="42285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200" i="1" dirty="0">
                              <a:latin typeface="Cambria Math" panose="02040503050406030204" pitchFamily="18" charset="0"/>
                            </a:rPr>
                            <m:t>𝑦</m:t>
                          </m:r>
                        </m:oMath>
                      </m:oMathPara>
                    </a14:m>
                    <a:endParaRPr lang="en-US" sz="1200" dirty="0"/>
                  </a:p>
                </p:txBody>
              </p:sp>
            </mc:Choice>
            <mc:Fallback xmlns="">
              <p:sp>
                <p:nvSpPr>
                  <p:cNvPr id="28" name="TextBox 27">
                    <a:extLst>
                      <a:ext uri="{FF2B5EF4-FFF2-40B4-BE49-F238E27FC236}">
                        <a16:creationId xmlns:a16="http://schemas.microsoft.com/office/drawing/2014/main" id="{9CB4897E-57FE-B10F-0E9E-F96AE4035652}"/>
                      </a:ext>
                    </a:extLst>
                  </p:cNvPr>
                  <p:cNvSpPr txBox="1">
                    <a:spLocks noRot="1" noChangeAspect="1" noMove="1" noResize="1" noEditPoints="1" noAdjustHandles="1" noChangeArrowheads="1" noChangeShapeType="1" noTextEdit="1"/>
                  </p:cNvSpPr>
                  <p:nvPr/>
                </p:nvSpPr>
                <p:spPr>
                  <a:xfrm>
                    <a:off x="1304417" y="2735591"/>
                    <a:ext cx="422851" cy="369332"/>
                  </a:xfrm>
                  <a:prstGeom prst="rect">
                    <a:avLst/>
                  </a:prstGeom>
                  <a:blipFill>
                    <a:blip r:embed="rId22"/>
                    <a:stretch>
                      <a:fillRect/>
                    </a:stretch>
                  </a:blipFill>
                </p:spPr>
                <p:txBody>
                  <a:bodyPr/>
                  <a:lstStyle/>
                  <a:p>
                    <a:r>
                      <a:rPr lang="en-US">
                        <a:noFill/>
                      </a:rPr>
                      <a:t> </a:t>
                    </a:r>
                  </a:p>
                </p:txBody>
              </p:sp>
            </mc:Fallback>
          </mc:AlternateContent>
        </p:grpSp>
        <p:sp>
          <p:nvSpPr>
            <p:cNvPr id="36" name="TextBox 35">
              <a:extLst>
                <a:ext uri="{FF2B5EF4-FFF2-40B4-BE49-F238E27FC236}">
                  <a16:creationId xmlns:a16="http://schemas.microsoft.com/office/drawing/2014/main" id="{A3043E7B-69C7-8B93-691C-BD2E61624E05}"/>
                </a:ext>
              </a:extLst>
            </p:cNvPr>
            <p:cNvSpPr txBox="1"/>
            <p:nvPr/>
          </p:nvSpPr>
          <p:spPr>
            <a:xfrm>
              <a:off x="1118285" y="3017520"/>
              <a:ext cx="1513556" cy="276999"/>
            </a:xfrm>
            <a:prstGeom prst="rect">
              <a:avLst/>
            </a:prstGeom>
            <a:noFill/>
          </p:spPr>
          <p:txBody>
            <a:bodyPr wrap="none" rtlCol="0">
              <a:spAutoFit/>
            </a:bodyPr>
            <a:lstStyle/>
            <a:p>
              <a:r>
                <a:rPr lang="en-US" sz="1200" dirty="0"/>
                <a:t>Horizontal Saccade</a:t>
              </a:r>
            </a:p>
          </p:txBody>
        </p:sp>
        <p:sp>
          <p:nvSpPr>
            <p:cNvPr id="38" name="TextBox 37">
              <a:extLst>
                <a:ext uri="{FF2B5EF4-FFF2-40B4-BE49-F238E27FC236}">
                  <a16:creationId xmlns:a16="http://schemas.microsoft.com/office/drawing/2014/main" id="{5D2FA748-4424-FCB7-0508-43964DEAF7F6}"/>
                </a:ext>
              </a:extLst>
            </p:cNvPr>
            <p:cNvSpPr txBox="1"/>
            <p:nvPr/>
          </p:nvSpPr>
          <p:spPr>
            <a:xfrm>
              <a:off x="3005113" y="3017520"/>
              <a:ext cx="1394934" cy="276999"/>
            </a:xfrm>
            <a:prstGeom prst="rect">
              <a:avLst/>
            </a:prstGeom>
            <a:noFill/>
          </p:spPr>
          <p:txBody>
            <a:bodyPr wrap="none" rtlCol="0">
              <a:spAutoFit/>
            </a:bodyPr>
            <a:lstStyle/>
            <a:p>
              <a:r>
                <a:rPr lang="en-US" sz="1200" dirty="0"/>
                <a:t>Horizontal Pursuit</a:t>
              </a:r>
            </a:p>
          </p:txBody>
        </p:sp>
        <p:sp>
          <p:nvSpPr>
            <p:cNvPr id="40" name="TextBox 39">
              <a:extLst>
                <a:ext uri="{FF2B5EF4-FFF2-40B4-BE49-F238E27FC236}">
                  <a16:creationId xmlns:a16="http://schemas.microsoft.com/office/drawing/2014/main" id="{2C45D26C-515F-79D9-902E-C1ACE4D35B00}"/>
                </a:ext>
              </a:extLst>
            </p:cNvPr>
            <p:cNvSpPr txBox="1"/>
            <p:nvPr/>
          </p:nvSpPr>
          <p:spPr>
            <a:xfrm>
              <a:off x="4839976" y="3017520"/>
              <a:ext cx="1327158" cy="276999"/>
            </a:xfrm>
            <a:prstGeom prst="rect">
              <a:avLst/>
            </a:prstGeom>
            <a:noFill/>
          </p:spPr>
          <p:txBody>
            <a:bodyPr wrap="none" rtlCol="0">
              <a:spAutoFit/>
            </a:bodyPr>
            <a:lstStyle/>
            <a:p>
              <a:r>
                <a:rPr lang="en-US" sz="1200" dirty="0"/>
                <a:t>Vertical Saccade</a:t>
              </a:r>
            </a:p>
          </p:txBody>
        </p:sp>
        <p:sp>
          <p:nvSpPr>
            <p:cNvPr id="41" name="TextBox 40">
              <a:extLst>
                <a:ext uri="{FF2B5EF4-FFF2-40B4-BE49-F238E27FC236}">
                  <a16:creationId xmlns:a16="http://schemas.microsoft.com/office/drawing/2014/main" id="{3C7D0B00-11A4-6308-7E3A-8FA696D0B64A}"/>
                </a:ext>
              </a:extLst>
            </p:cNvPr>
            <p:cNvSpPr txBox="1"/>
            <p:nvPr/>
          </p:nvSpPr>
          <p:spPr>
            <a:xfrm>
              <a:off x="6785683" y="3017520"/>
              <a:ext cx="1208536" cy="276999"/>
            </a:xfrm>
            <a:prstGeom prst="rect">
              <a:avLst/>
            </a:prstGeom>
            <a:noFill/>
          </p:spPr>
          <p:txBody>
            <a:bodyPr wrap="none" rtlCol="0">
              <a:spAutoFit/>
            </a:bodyPr>
            <a:lstStyle/>
            <a:p>
              <a:r>
                <a:rPr lang="en-US" sz="1200" dirty="0"/>
                <a:t>Vertical Pursuit</a:t>
              </a:r>
            </a:p>
          </p:txBody>
        </p:sp>
      </p:grpSp>
    </p:spTree>
    <p:custDataLst>
      <p:tags r:id="rId1"/>
    </p:custDataLst>
    <p:extLst>
      <p:ext uri="{BB962C8B-B14F-4D97-AF65-F5344CB8AC3E}">
        <p14:creationId xmlns:p14="http://schemas.microsoft.com/office/powerpoint/2010/main" val="3941743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037" fill="hold"/>
                                        <p:tgtEl>
                                          <p:spTgt spid="22"/>
                                        </p:tgtEl>
                                      </p:cBhvr>
                                    </p:cmd>
                                  </p:childTnLst>
                                </p:cTn>
                              </p:par>
                              <p:par>
                                <p:cTn id="7" presetID="1" presetClass="mediacall" presetSubtype="0" fill="hold" nodeType="withEffect">
                                  <p:stCondLst>
                                    <p:cond delay="0"/>
                                  </p:stCondLst>
                                  <p:childTnLst>
                                    <p:cmd type="call" cmd="playFrom(0.0)">
                                      <p:cBhvr>
                                        <p:cTn id="8" dur="9834" fill="hold"/>
                                        <p:tgtEl>
                                          <p:spTgt spid="18"/>
                                        </p:tgtEl>
                                      </p:cBhvr>
                                    </p:cmd>
                                  </p:childTnLst>
                                </p:cTn>
                              </p:par>
                              <p:par>
                                <p:cTn id="9" presetID="1" presetClass="mediacall" presetSubtype="0" fill="hold" nodeType="withEffect">
                                  <p:stCondLst>
                                    <p:cond delay="0"/>
                                  </p:stCondLst>
                                  <p:childTnLst>
                                    <p:cmd type="call" cmd="playFrom(0.0)">
                                      <p:cBhvr>
                                        <p:cTn id="10" dur="14037" fill="hold"/>
                                        <p:tgtEl>
                                          <p:spTgt spid="21"/>
                                        </p:tgtEl>
                                      </p:cBhvr>
                                    </p:cmd>
                                  </p:childTnLst>
                                </p:cTn>
                              </p:par>
                              <p:par>
                                <p:cTn id="11" presetID="1" presetClass="mediacall" presetSubtype="0" fill="hold" nodeType="withEffect">
                                  <p:stCondLst>
                                    <p:cond delay="0"/>
                                  </p:stCondLst>
                                  <p:childTnLst>
                                    <p:cmd type="call" cmd="playFrom(0.0)">
                                      <p:cBhvr>
                                        <p:cTn id="12" dur="9813"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18"/>
                </p:tgtEl>
              </p:cMediaNode>
            </p:video>
            <p:video>
              <p:cMediaNode vol="80000">
                <p:cTn id="14" repeatCount="indefinite" fill="hold" display="0">
                  <p:stCondLst>
                    <p:cond delay="indefinite"/>
                  </p:stCondLst>
                </p:cTn>
                <p:tgtEl>
                  <p:spTgt spid="21"/>
                </p:tgtEl>
              </p:cMediaNode>
            </p:video>
            <p:video>
              <p:cMediaNode vol="80000">
                <p:cTn id="15" repeatCount="indefinite" fill="hold" display="0">
                  <p:stCondLst>
                    <p:cond delay="indefinite"/>
                  </p:stCondLst>
                </p:cTn>
                <p:tgtEl>
                  <p:spTgt spid="22"/>
                </p:tgtEl>
              </p:cMediaNode>
            </p:video>
            <p:video>
              <p:cMediaNode vol="80000">
                <p:cTn id="16" repeatCount="indefinite" fill="hold" display="0">
                  <p:stCondLst>
                    <p:cond delay="indefinite"/>
                  </p:stCondLst>
                </p:cTn>
                <p:tgtEl>
                  <p:spTgt spid="23"/>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F89B5-4896-A225-499B-6DDED2CF1AD8}"/>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3537D17B-26A2-3DA6-0FDB-F9FDC24CC7CF}"/>
              </a:ext>
            </a:extLst>
          </p:cNvPr>
          <p:cNvSpPr/>
          <p:nvPr/>
        </p:nvSpPr>
        <p:spPr>
          <a:xfrm>
            <a:off x="377190" y="192024"/>
            <a:ext cx="7953350"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Experimental</a:t>
            </a:r>
            <a:r>
              <a:rPr lang="en-US" i="1" dirty="0"/>
              <a:t> </a:t>
            </a:r>
            <a:r>
              <a:rPr lang="en-US" sz="3000" b="1" dirty="0">
                <a:solidFill>
                  <a:srgbClr val="1F3864"/>
                </a:solidFill>
                <a:latin typeface="Calibri" pitchFamily="34" charset="0"/>
                <a:cs typeface="Calibri" pitchFamily="34" charset="-120"/>
              </a:rPr>
              <a:t>Setup</a:t>
            </a:r>
            <a:endParaRPr lang="en-US" sz="3200" dirty="0"/>
          </a:p>
        </p:txBody>
      </p:sp>
      <p:sp>
        <p:nvSpPr>
          <p:cNvPr id="20" name="Shape 4">
            <a:extLst>
              <a:ext uri="{FF2B5EF4-FFF2-40B4-BE49-F238E27FC236}">
                <a16:creationId xmlns:a16="http://schemas.microsoft.com/office/drawing/2014/main" id="{6244093D-9C5A-6260-1B41-4423FCBDC7D2}"/>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 name="Group 1">
            <a:extLst>
              <a:ext uri="{FF2B5EF4-FFF2-40B4-BE49-F238E27FC236}">
                <a16:creationId xmlns:a16="http://schemas.microsoft.com/office/drawing/2014/main" id="{3138949C-AF84-6AD7-32BC-AA32CA9620CC}"/>
              </a:ext>
            </a:extLst>
          </p:cNvPr>
          <p:cNvGrpSpPr/>
          <p:nvPr/>
        </p:nvGrpSpPr>
        <p:grpSpPr>
          <a:xfrm>
            <a:off x="1554480" y="4709160"/>
            <a:ext cx="2057695" cy="365760"/>
            <a:chOff x="1591733" y="4707467"/>
            <a:chExt cx="2057695" cy="365760"/>
          </a:xfrm>
        </p:grpSpPr>
        <p:sp>
          <p:nvSpPr>
            <p:cNvPr id="3" name="Rectangle 2">
              <a:extLst>
                <a:ext uri="{FF2B5EF4-FFF2-40B4-BE49-F238E27FC236}">
                  <a16:creationId xmlns:a16="http://schemas.microsoft.com/office/drawing/2014/main" id="{7F18D610-7C10-FC1A-93C3-0FB042EF5070}"/>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4" name="Rectangle 3">
              <a:extLst>
                <a:ext uri="{FF2B5EF4-FFF2-40B4-BE49-F238E27FC236}">
                  <a16:creationId xmlns:a16="http://schemas.microsoft.com/office/drawing/2014/main" id="{049D070A-9862-8E1B-2236-B7C014CAA023}"/>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How</a:t>
              </a:r>
            </a:p>
          </p:txBody>
        </p:sp>
        <p:sp>
          <p:nvSpPr>
            <p:cNvPr id="5" name="Rectangle 4">
              <a:extLst>
                <a:ext uri="{FF2B5EF4-FFF2-40B4-BE49-F238E27FC236}">
                  <a16:creationId xmlns:a16="http://schemas.microsoft.com/office/drawing/2014/main" id="{A17E8E3B-DA26-97A5-D55F-ECDEC749AA6F}"/>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What</a:t>
              </a:r>
            </a:p>
          </p:txBody>
        </p:sp>
      </p:grpSp>
      <p:grpSp>
        <p:nvGrpSpPr>
          <p:cNvPr id="6" name="Group 5">
            <a:extLst>
              <a:ext uri="{FF2B5EF4-FFF2-40B4-BE49-F238E27FC236}">
                <a16:creationId xmlns:a16="http://schemas.microsoft.com/office/drawing/2014/main" id="{24E09C90-65DB-B2F9-B30E-D39936667B81}"/>
              </a:ext>
            </a:extLst>
          </p:cNvPr>
          <p:cNvGrpSpPr/>
          <p:nvPr/>
        </p:nvGrpSpPr>
        <p:grpSpPr>
          <a:xfrm>
            <a:off x="274320" y="822960"/>
            <a:ext cx="8595360" cy="1930145"/>
            <a:chOff x="274320" y="822960"/>
            <a:chExt cx="8595360" cy="1930145"/>
          </a:xfrm>
        </p:grpSpPr>
        <p:pic>
          <p:nvPicPr>
            <p:cNvPr id="35" name="Picture 34">
              <a:extLst>
                <a:ext uri="{FF2B5EF4-FFF2-40B4-BE49-F238E27FC236}">
                  <a16:creationId xmlns:a16="http://schemas.microsoft.com/office/drawing/2014/main" id="{8368B983-C988-D975-9D85-17E976D4C095}"/>
                </a:ext>
              </a:extLst>
            </p:cNvPr>
            <p:cNvPicPr>
              <a:picLocks noChangeAspect="1"/>
            </p:cNvPicPr>
            <p:nvPr/>
          </p:nvPicPr>
          <p:blipFill>
            <a:blip r:embed="rId4"/>
            <a:stretch>
              <a:fillRect/>
            </a:stretch>
          </p:blipFill>
          <p:spPr>
            <a:xfrm>
              <a:off x="316230" y="1263409"/>
              <a:ext cx="1335725" cy="1335725"/>
            </a:xfrm>
            <a:prstGeom prst="rect">
              <a:avLst/>
            </a:prstGeom>
          </p:spPr>
        </p:pic>
        <p:pic>
          <p:nvPicPr>
            <p:cNvPr id="23" name="Picture 22" descr="A person with a device attached to their head&#10;&#10;AI-generated content may be incorrect.">
              <a:extLst>
                <a:ext uri="{FF2B5EF4-FFF2-40B4-BE49-F238E27FC236}">
                  <a16:creationId xmlns:a16="http://schemas.microsoft.com/office/drawing/2014/main" id="{E3A5E971-2E8C-CC43-1C2A-179C5442A6E6}"/>
                </a:ext>
              </a:extLst>
            </p:cNvPr>
            <p:cNvPicPr>
              <a:picLocks noChangeAspect="1"/>
            </p:cNvPicPr>
            <p:nvPr/>
          </p:nvPicPr>
          <p:blipFill>
            <a:blip r:embed="rId5"/>
            <a:srcRect t="16959"/>
            <a:stretch>
              <a:fillRect/>
            </a:stretch>
          </p:blipFill>
          <p:spPr>
            <a:xfrm>
              <a:off x="3777479" y="1198625"/>
              <a:ext cx="1830811" cy="1554480"/>
            </a:xfrm>
            <a:prstGeom prst="rect">
              <a:avLst/>
            </a:prstGeom>
          </p:spPr>
        </p:pic>
        <p:pic>
          <p:nvPicPr>
            <p:cNvPr id="24" name="Picture 23" descr="A person wearing virtual reality goggles&#10;&#10;AI-generated content may be incorrect.">
              <a:extLst>
                <a:ext uri="{FF2B5EF4-FFF2-40B4-BE49-F238E27FC236}">
                  <a16:creationId xmlns:a16="http://schemas.microsoft.com/office/drawing/2014/main" id="{B59AA67F-B770-54A2-E1A9-EC11871CE34E}"/>
                </a:ext>
              </a:extLst>
            </p:cNvPr>
            <p:cNvPicPr>
              <a:picLocks noChangeAspect="1"/>
            </p:cNvPicPr>
            <p:nvPr/>
          </p:nvPicPr>
          <p:blipFill>
            <a:blip r:embed="rId6"/>
            <a:srcRect t="16959"/>
            <a:stretch>
              <a:fillRect/>
            </a:stretch>
          </p:blipFill>
          <p:spPr>
            <a:xfrm>
              <a:off x="1618131" y="1198625"/>
              <a:ext cx="1954787" cy="1554480"/>
            </a:xfrm>
            <a:prstGeom prst="rect">
              <a:avLst/>
            </a:prstGeom>
          </p:spPr>
        </p:pic>
        <p:pic>
          <p:nvPicPr>
            <p:cNvPr id="25" name="Picture 24">
              <a:extLst>
                <a:ext uri="{FF2B5EF4-FFF2-40B4-BE49-F238E27FC236}">
                  <a16:creationId xmlns:a16="http://schemas.microsoft.com/office/drawing/2014/main" id="{E2338167-9546-2565-561D-5CBDB1C92382}"/>
                </a:ext>
              </a:extLst>
            </p:cNvPr>
            <p:cNvPicPr>
              <a:picLocks noChangeAspect="1"/>
            </p:cNvPicPr>
            <p:nvPr/>
          </p:nvPicPr>
          <p:blipFill>
            <a:blip r:embed="rId7"/>
            <a:srcRect l="1268" t="64221" r="1959"/>
            <a:stretch>
              <a:fillRect/>
            </a:stretch>
          </p:blipFill>
          <p:spPr>
            <a:xfrm>
              <a:off x="5838189" y="1198625"/>
              <a:ext cx="2902657" cy="1554480"/>
            </a:xfrm>
            <a:prstGeom prst="rect">
              <a:avLst/>
            </a:prstGeom>
            <a:ln w="12700">
              <a:solidFill>
                <a:schemeClr val="tx1"/>
              </a:solidFill>
            </a:ln>
          </p:spPr>
        </p:pic>
        <p:sp>
          <p:nvSpPr>
            <p:cNvPr id="26" name="TextBox 25">
              <a:extLst>
                <a:ext uri="{FF2B5EF4-FFF2-40B4-BE49-F238E27FC236}">
                  <a16:creationId xmlns:a16="http://schemas.microsoft.com/office/drawing/2014/main" id="{ABB6C48F-29F6-51EF-BF14-5F05525E7B2A}"/>
                </a:ext>
              </a:extLst>
            </p:cNvPr>
            <p:cNvSpPr txBox="1"/>
            <p:nvPr/>
          </p:nvSpPr>
          <p:spPr>
            <a:xfrm>
              <a:off x="274320" y="822960"/>
              <a:ext cx="8595360" cy="320040"/>
            </a:xfrm>
            <a:prstGeom prst="rect">
              <a:avLst/>
            </a:prstGeom>
            <a:gradFill>
              <a:gsLst>
                <a:gs pos="0">
                  <a:schemeClr val="bg1">
                    <a:lumMod val="95000"/>
                  </a:schemeClr>
                </a:gs>
                <a:gs pos="100000">
                  <a:schemeClr val="bg1">
                    <a:lumMod val="85000"/>
                  </a:schemeClr>
                </a:gs>
              </a:gsLst>
              <a:lin ang="16200000" scaled="0"/>
            </a:gradFill>
            <a:ln>
              <a:solidFill>
                <a:schemeClr val="tx1">
                  <a:lumMod val="50000"/>
                  <a:lumOff val="50000"/>
                </a:schemeClr>
              </a:solidFill>
            </a:ln>
          </p:spPr>
          <p:txBody>
            <a:bodyPr wrap="square" rtlCol="0">
              <a:spAutoFit/>
            </a:bodyPr>
            <a:lstStyle/>
            <a:p>
              <a:r>
                <a:rPr lang="en-US" sz="1400" dirty="0"/>
                <a:t>► </a:t>
              </a:r>
              <a:r>
                <a:rPr lang="en-US" sz="1400" dirty="0" err="1"/>
                <a:t>Cognixion</a:t>
              </a:r>
              <a:r>
                <a:rPr lang="en-US" sz="1400" dirty="0"/>
                <a:t> Axon-R Device ► 6 Electrodes - Occipital and Parietal-Occipital region ►Impedance ≤ 20 KΩ </a:t>
              </a:r>
            </a:p>
          </p:txBody>
        </p:sp>
      </p:grpSp>
      <p:grpSp>
        <p:nvGrpSpPr>
          <p:cNvPr id="7" name="Group 6">
            <a:extLst>
              <a:ext uri="{FF2B5EF4-FFF2-40B4-BE49-F238E27FC236}">
                <a16:creationId xmlns:a16="http://schemas.microsoft.com/office/drawing/2014/main" id="{11461251-253A-DFD1-DCD3-22C62F3EAA3C}"/>
              </a:ext>
            </a:extLst>
          </p:cNvPr>
          <p:cNvGrpSpPr/>
          <p:nvPr/>
        </p:nvGrpSpPr>
        <p:grpSpPr>
          <a:xfrm>
            <a:off x="274320" y="2873514"/>
            <a:ext cx="8595360" cy="1770457"/>
            <a:chOff x="274320" y="2873514"/>
            <a:chExt cx="8595360" cy="1770457"/>
          </a:xfrm>
        </p:grpSpPr>
        <p:pic>
          <p:nvPicPr>
            <p:cNvPr id="12" name="Picture 11">
              <a:extLst>
                <a:ext uri="{FF2B5EF4-FFF2-40B4-BE49-F238E27FC236}">
                  <a16:creationId xmlns:a16="http://schemas.microsoft.com/office/drawing/2014/main" id="{2CA83818-427C-B612-736B-AB552C0FC410}"/>
                </a:ext>
              </a:extLst>
            </p:cNvPr>
            <p:cNvPicPr>
              <a:picLocks noChangeAspect="1"/>
            </p:cNvPicPr>
            <p:nvPr/>
          </p:nvPicPr>
          <p:blipFill>
            <a:blip r:embed="rId8"/>
            <a:srcRect b="3284"/>
            <a:stretch>
              <a:fillRect/>
            </a:stretch>
          </p:blipFill>
          <p:spPr>
            <a:xfrm>
              <a:off x="3324415" y="3193554"/>
              <a:ext cx="5440109" cy="1450417"/>
            </a:xfrm>
            <a:prstGeom prst="rect">
              <a:avLst/>
            </a:prstGeom>
          </p:spPr>
        </p:pic>
        <p:grpSp>
          <p:nvGrpSpPr>
            <p:cNvPr id="33" name="Group 32">
              <a:extLst>
                <a:ext uri="{FF2B5EF4-FFF2-40B4-BE49-F238E27FC236}">
                  <a16:creationId xmlns:a16="http://schemas.microsoft.com/office/drawing/2014/main" id="{D01D333B-A27A-F1C8-F4EB-2186FAB3A1FD}"/>
                </a:ext>
              </a:extLst>
            </p:cNvPr>
            <p:cNvGrpSpPr/>
            <p:nvPr/>
          </p:nvGrpSpPr>
          <p:grpSpPr>
            <a:xfrm>
              <a:off x="377190" y="3291914"/>
              <a:ext cx="1942884" cy="1274029"/>
              <a:chOff x="377190" y="3293523"/>
              <a:chExt cx="1942884" cy="1274029"/>
            </a:xfrm>
          </p:grpSpPr>
          <p:sp>
            <p:nvSpPr>
              <p:cNvPr id="14" name="Rectangle 13">
                <a:extLst>
                  <a:ext uri="{FF2B5EF4-FFF2-40B4-BE49-F238E27FC236}">
                    <a16:creationId xmlns:a16="http://schemas.microsoft.com/office/drawing/2014/main" id="{1E7A4FF2-381E-5F9C-1E87-EDD4C0BD8669}"/>
                  </a:ext>
                </a:extLst>
              </p:cNvPr>
              <p:cNvSpPr/>
              <p:nvPr/>
            </p:nvSpPr>
            <p:spPr>
              <a:xfrm>
                <a:off x="377190" y="3293523"/>
                <a:ext cx="1942884" cy="125958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n-US" sz="1050" dirty="0">
                    <a:solidFill>
                      <a:schemeClr val="tx1"/>
                    </a:solidFill>
                  </a:rPr>
                  <a:t>Visual Validation of Signal</a:t>
                </a:r>
              </a:p>
            </p:txBody>
          </p:sp>
          <p:pic>
            <p:nvPicPr>
              <p:cNvPr id="15" name="Picture 14">
                <a:extLst>
                  <a:ext uri="{FF2B5EF4-FFF2-40B4-BE49-F238E27FC236}">
                    <a16:creationId xmlns:a16="http://schemas.microsoft.com/office/drawing/2014/main" id="{675A516F-B691-2B49-85D6-8BD85AAEE169}"/>
                  </a:ext>
                </a:extLst>
              </p:cNvPr>
              <p:cNvPicPr>
                <a:picLocks noChangeAspect="1"/>
              </p:cNvPicPr>
              <p:nvPr/>
            </p:nvPicPr>
            <p:blipFill>
              <a:blip r:embed="rId9"/>
              <a:srcRect l="7647" t="9046" r="11414" b="16021"/>
              <a:stretch>
                <a:fillRect/>
              </a:stretch>
            </p:blipFill>
            <p:spPr>
              <a:xfrm>
                <a:off x="592888" y="3557154"/>
                <a:ext cx="1462191" cy="732324"/>
              </a:xfrm>
              <a:prstGeom prst="rect">
                <a:avLst/>
              </a:prstGeom>
            </p:spPr>
          </p:pic>
          <p:sp>
            <p:nvSpPr>
              <p:cNvPr id="27" name="TextBox 26">
                <a:extLst>
                  <a:ext uri="{FF2B5EF4-FFF2-40B4-BE49-F238E27FC236}">
                    <a16:creationId xmlns:a16="http://schemas.microsoft.com/office/drawing/2014/main" id="{0A50F43C-DB5E-D365-51B2-F70E5A358B55}"/>
                  </a:ext>
                </a:extLst>
              </p:cNvPr>
              <p:cNvSpPr txBox="1"/>
              <p:nvPr/>
            </p:nvSpPr>
            <p:spPr>
              <a:xfrm>
                <a:off x="903988" y="4313636"/>
                <a:ext cx="806932" cy="253916"/>
              </a:xfrm>
              <a:prstGeom prst="rect">
                <a:avLst/>
              </a:prstGeom>
              <a:noFill/>
            </p:spPr>
            <p:txBody>
              <a:bodyPr wrap="square" rtlCol="0">
                <a:spAutoFit/>
              </a:bodyPr>
              <a:lstStyle/>
              <a:p>
                <a:pPr algn="ctr"/>
                <a:r>
                  <a:rPr lang="en-US" sz="1050" i="1" dirty="0"/>
                  <a:t>Initial 2 s</a:t>
                </a:r>
              </a:p>
            </p:txBody>
          </p:sp>
        </p:grpSp>
        <p:pic>
          <p:nvPicPr>
            <p:cNvPr id="29" name="Graphic 28" descr="Add with solid fill">
              <a:extLst>
                <a:ext uri="{FF2B5EF4-FFF2-40B4-BE49-F238E27FC236}">
                  <a16:creationId xmlns:a16="http://schemas.microsoft.com/office/drawing/2014/main" id="{80AD4701-5135-1EEB-D3B4-2EB68ACE24A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590348" y="3567903"/>
              <a:ext cx="512148" cy="512148"/>
            </a:xfrm>
            <a:prstGeom prst="rect">
              <a:avLst/>
            </a:prstGeom>
          </p:spPr>
        </p:pic>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7B388F66-E91B-D45A-B3B7-A0C6B9A47971}"/>
                    </a:ext>
                  </a:extLst>
                </p:cNvPr>
                <p:cNvSpPr txBox="1">
                  <a:spLocks noChangeAspect="1"/>
                </p:cNvSpPr>
                <p:nvPr/>
              </p:nvSpPr>
              <p:spPr>
                <a:xfrm>
                  <a:off x="274320" y="2873514"/>
                  <a:ext cx="8595360" cy="320040"/>
                </a:xfrm>
                <a:prstGeom prst="rect">
                  <a:avLst/>
                </a:prstGeom>
                <a:gradFill>
                  <a:gsLst>
                    <a:gs pos="0">
                      <a:schemeClr val="bg1">
                        <a:lumMod val="95000"/>
                      </a:schemeClr>
                    </a:gs>
                    <a:gs pos="100000">
                      <a:schemeClr val="bg1">
                        <a:lumMod val="85000"/>
                      </a:schemeClr>
                    </a:gs>
                  </a:gsLst>
                  <a:lin ang="16200000" scaled="0"/>
                </a:gradFill>
                <a:ln>
                  <a:solidFill>
                    <a:schemeClr val="tx1">
                      <a:lumMod val="50000"/>
                      <a:lumOff val="50000"/>
                    </a:schemeClr>
                  </a:solidFill>
                </a:ln>
              </p:spPr>
              <p:txBody>
                <a:bodyPr wrap="square" rtlCol="0">
                  <a:spAutoFit/>
                </a:bodyPr>
                <a:lstStyle/>
                <a:p>
                  <a:r>
                    <a:rPr lang="en-US" sz="1400" dirty="0"/>
                    <a:t>► 5 Trials (60 s) </a:t>
                  </a:r>
                  <a14:m>
                    <m:oMath xmlns:m="http://schemas.openxmlformats.org/officeDocument/2006/math">
                      <m:r>
                        <a:rPr lang="en-US" sz="1400" i="1">
                          <a:latin typeface="Cambria Math" panose="02040503050406030204" pitchFamily="18" charset="0"/>
                          <a:ea typeface="Cambria Math" panose="02040503050406030204" pitchFamily="18" charset="0"/>
                        </a:rPr>
                        <m:t>×</m:t>
                      </m:r>
                    </m:oMath>
                  </a14:m>
                  <a:r>
                    <a:rPr lang="en-US" sz="1400" dirty="0"/>
                    <a:t>10 Session ≃ 3000 s Data / Participant</a:t>
                  </a:r>
                </a:p>
              </p:txBody>
            </p:sp>
          </mc:Choice>
          <mc:Fallback xmlns="">
            <p:sp>
              <p:nvSpPr>
                <p:cNvPr id="34" name="TextBox 33">
                  <a:extLst>
                    <a:ext uri="{FF2B5EF4-FFF2-40B4-BE49-F238E27FC236}">
                      <a16:creationId xmlns:a16="http://schemas.microsoft.com/office/drawing/2014/main" id="{7B388F66-E91B-D45A-B3B7-A0C6B9A47971}"/>
                    </a:ext>
                  </a:extLst>
                </p:cNvPr>
                <p:cNvSpPr txBox="1">
                  <a:spLocks noRot="1" noChangeAspect="1" noMove="1" noResize="1" noEditPoints="1" noAdjustHandles="1" noChangeArrowheads="1" noChangeShapeType="1" noTextEdit="1"/>
                </p:cNvSpPr>
                <p:nvPr/>
              </p:nvSpPr>
              <p:spPr>
                <a:xfrm>
                  <a:off x="274320" y="2873514"/>
                  <a:ext cx="8595360" cy="320040"/>
                </a:xfrm>
                <a:prstGeom prst="rect">
                  <a:avLst/>
                </a:prstGeom>
                <a:blipFill>
                  <a:blip r:embed="rId14"/>
                  <a:stretch>
                    <a:fillRect l="-147" t="-3571" b="-10714"/>
                  </a:stretch>
                </a:blipFill>
                <a:ln>
                  <a:solidFill>
                    <a:schemeClr val="tx1">
                      <a:lumMod val="50000"/>
                      <a:lumOff val="50000"/>
                    </a:schemeClr>
                  </a:solidFill>
                </a:ln>
              </p:spPr>
              <p:txBody>
                <a:bodyPr/>
                <a:lstStyle/>
                <a:p>
                  <a:r>
                    <a:rPr lang="en-US">
                      <a:noFill/>
                    </a:rPr>
                    <a:t> </a:t>
                  </a:r>
                </a:p>
              </p:txBody>
            </p:sp>
          </mc:Fallback>
        </mc:AlternateContent>
      </p:grpSp>
    </p:spTree>
    <p:custDataLst>
      <p:tags r:id="rId1"/>
    </p:custDataLst>
    <p:extLst>
      <p:ext uri="{BB962C8B-B14F-4D97-AF65-F5344CB8AC3E}">
        <p14:creationId xmlns:p14="http://schemas.microsoft.com/office/powerpoint/2010/main" val="215746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27CAB-C40D-A44F-6925-6E3DB1DDA087}"/>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40ECF548-861E-0480-F698-6B6F1FFC4D4C}"/>
              </a:ext>
            </a:extLst>
          </p:cNvPr>
          <p:cNvSpPr/>
          <p:nvPr/>
        </p:nvSpPr>
        <p:spPr>
          <a:xfrm>
            <a:off x="377190" y="192024"/>
            <a:ext cx="7953350"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EEG Pre-Processing</a:t>
            </a:r>
          </a:p>
        </p:txBody>
      </p:sp>
      <p:sp>
        <p:nvSpPr>
          <p:cNvPr id="20" name="Shape 4">
            <a:extLst>
              <a:ext uri="{FF2B5EF4-FFF2-40B4-BE49-F238E27FC236}">
                <a16:creationId xmlns:a16="http://schemas.microsoft.com/office/drawing/2014/main" id="{96A54C57-5564-232E-7988-ACCFC2277AA4}"/>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57" name="Group 256">
            <a:extLst>
              <a:ext uri="{FF2B5EF4-FFF2-40B4-BE49-F238E27FC236}">
                <a16:creationId xmlns:a16="http://schemas.microsoft.com/office/drawing/2014/main" id="{F2D15164-EBEF-C1EF-0763-17A9C8776D52}"/>
              </a:ext>
            </a:extLst>
          </p:cNvPr>
          <p:cNvGrpSpPr/>
          <p:nvPr/>
        </p:nvGrpSpPr>
        <p:grpSpPr>
          <a:xfrm>
            <a:off x="1554480" y="4709160"/>
            <a:ext cx="2057695" cy="365760"/>
            <a:chOff x="1591733" y="4707467"/>
            <a:chExt cx="2057695" cy="365760"/>
          </a:xfrm>
        </p:grpSpPr>
        <p:sp>
          <p:nvSpPr>
            <p:cNvPr id="258" name="Rectangle 257">
              <a:extLst>
                <a:ext uri="{FF2B5EF4-FFF2-40B4-BE49-F238E27FC236}">
                  <a16:creationId xmlns:a16="http://schemas.microsoft.com/office/drawing/2014/main" id="{42AD032E-6440-6D0B-CD94-184EA9D5DE2D}"/>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259" name="Rectangle 258">
              <a:extLst>
                <a:ext uri="{FF2B5EF4-FFF2-40B4-BE49-F238E27FC236}">
                  <a16:creationId xmlns:a16="http://schemas.microsoft.com/office/drawing/2014/main" id="{997FE078-A86F-74AD-E54B-13E957D0103C}"/>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How</a:t>
              </a:r>
            </a:p>
          </p:txBody>
        </p:sp>
        <p:sp>
          <p:nvSpPr>
            <p:cNvPr id="260" name="Rectangle 259">
              <a:extLst>
                <a:ext uri="{FF2B5EF4-FFF2-40B4-BE49-F238E27FC236}">
                  <a16:creationId xmlns:a16="http://schemas.microsoft.com/office/drawing/2014/main" id="{A41B0782-88A0-F9E6-89D3-814791A68BDC}"/>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What</a:t>
              </a:r>
            </a:p>
          </p:txBody>
        </p:sp>
      </p:grpSp>
      <p:pic>
        <p:nvPicPr>
          <p:cNvPr id="263" name="Picture 262" descr="A diagram of different colored lines&#10;&#10;AI-generated content may be incorrect.">
            <a:extLst>
              <a:ext uri="{FF2B5EF4-FFF2-40B4-BE49-F238E27FC236}">
                <a16:creationId xmlns:a16="http://schemas.microsoft.com/office/drawing/2014/main" id="{39749D2B-8FA6-E139-9430-41E80AA10BEA}"/>
              </a:ext>
            </a:extLst>
          </p:cNvPr>
          <p:cNvPicPr>
            <a:picLocks noChangeAspect="1"/>
          </p:cNvPicPr>
          <p:nvPr/>
        </p:nvPicPr>
        <p:blipFill>
          <a:blip r:embed="rId4"/>
          <a:stretch>
            <a:fillRect/>
          </a:stretch>
        </p:blipFill>
        <p:spPr>
          <a:xfrm>
            <a:off x="87652" y="2391627"/>
            <a:ext cx="8966410" cy="1976919"/>
          </a:xfrm>
          <a:prstGeom prst="rect">
            <a:avLst/>
          </a:prstGeom>
        </p:spPr>
      </p:pic>
      <p:grpSp>
        <p:nvGrpSpPr>
          <p:cNvPr id="2" name="Group 1">
            <a:extLst>
              <a:ext uri="{FF2B5EF4-FFF2-40B4-BE49-F238E27FC236}">
                <a16:creationId xmlns:a16="http://schemas.microsoft.com/office/drawing/2014/main" id="{840E901A-0CC5-552A-C6A2-5BFCF67FF7CC}"/>
              </a:ext>
            </a:extLst>
          </p:cNvPr>
          <p:cNvGrpSpPr/>
          <p:nvPr/>
        </p:nvGrpSpPr>
        <p:grpSpPr>
          <a:xfrm>
            <a:off x="350539" y="946084"/>
            <a:ext cx="8462126" cy="1039465"/>
            <a:chOff x="350539" y="946084"/>
            <a:chExt cx="8462126" cy="1039465"/>
          </a:xfrm>
        </p:grpSpPr>
        <p:sp>
          <p:nvSpPr>
            <p:cNvPr id="271" name="Rounded Rectangle 270">
              <a:extLst>
                <a:ext uri="{FF2B5EF4-FFF2-40B4-BE49-F238E27FC236}">
                  <a16:creationId xmlns:a16="http://schemas.microsoft.com/office/drawing/2014/main" id="{5118FC4A-8788-FEB9-EE3F-245E80BC90A0}"/>
                </a:ext>
              </a:extLst>
            </p:cNvPr>
            <p:cNvSpPr/>
            <p:nvPr/>
          </p:nvSpPr>
          <p:spPr>
            <a:xfrm>
              <a:off x="350539" y="946087"/>
              <a:ext cx="1920240" cy="1005840"/>
            </a:xfrm>
            <a:prstGeom prst="roundRect">
              <a:avLst/>
            </a:prstGeom>
            <a:gradFill>
              <a:gsLst>
                <a:gs pos="0">
                  <a:schemeClr val="bg1">
                    <a:lumMod val="50000"/>
                    <a:alpha val="0"/>
                  </a:schemeClr>
                </a:gs>
                <a:gs pos="100000">
                  <a:schemeClr val="bg1">
                    <a:lumMod val="65000"/>
                  </a:schemeClr>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chemeClr val="tx1"/>
                  </a:solidFill>
                </a:rPr>
                <a:t>Raw EEG</a:t>
              </a:r>
            </a:p>
            <a:p>
              <a:pPr algn="ctr"/>
              <a:r>
                <a:rPr lang="en-US" sz="1200" dirty="0">
                  <a:solidFill>
                    <a:schemeClr val="tx1"/>
                  </a:solidFill>
                </a:rPr>
                <a:t>FS = 250 Hz</a:t>
              </a:r>
            </a:p>
          </p:txBody>
        </p:sp>
        <p:sp>
          <p:nvSpPr>
            <p:cNvPr id="272" name="Rounded Rectangle 271">
              <a:extLst>
                <a:ext uri="{FF2B5EF4-FFF2-40B4-BE49-F238E27FC236}">
                  <a16:creationId xmlns:a16="http://schemas.microsoft.com/office/drawing/2014/main" id="{2BFEEB0D-3F97-8576-85B6-C587A979CDE3}"/>
                </a:ext>
              </a:extLst>
            </p:cNvPr>
            <p:cNvSpPr/>
            <p:nvPr/>
          </p:nvSpPr>
          <p:spPr>
            <a:xfrm>
              <a:off x="2531168" y="946087"/>
              <a:ext cx="1920240" cy="1005840"/>
            </a:xfrm>
            <a:prstGeom prst="roundRect">
              <a:avLst/>
            </a:prstGeom>
            <a:gradFill>
              <a:gsLst>
                <a:gs pos="0">
                  <a:schemeClr val="bg1">
                    <a:lumMod val="65000"/>
                    <a:alpha val="0"/>
                  </a:schemeClr>
                </a:gs>
                <a:gs pos="100000">
                  <a:schemeClr val="bg1">
                    <a:lumMod val="75000"/>
                  </a:schemeClr>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nchorCtr="1"/>
            <a:lstStyle/>
            <a:p>
              <a:pPr algn="ctr"/>
              <a:r>
                <a:rPr lang="en-US" sz="1400" b="1" dirty="0">
                  <a:solidFill>
                    <a:schemeClr val="tx1"/>
                  </a:solidFill>
                </a:rPr>
                <a:t>Resampling</a:t>
              </a:r>
            </a:p>
            <a:p>
              <a:pPr algn="ctr"/>
              <a:r>
                <a:rPr lang="en-US" sz="1200" dirty="0">
                  <a:solidFill>
                    <a:schemeClr val="tx1"/>
                  </a:solidFill>
                </a:rPr>
                <a:t>Freq. = 100 Hz</a:t>
              </a:r>
            </a:p>
          </p:txBody>
        </p:sp>
        <p:sp>
          <p:nvSpPr>
            <p:cNvPr id="273" name="Rounded Rectangle 272">
              <a:extLst>
                <a:ext uri="{FF2B5EF4-FFF2-40B4-BE49-F238E27FC236}">
                  <a16:creationId xmlns:a16="http://schemas.microsoft.com/office/drawing/2014/main" id="{D1B5515C-0D40-83AC-2ECC-4391060ED162}"/>
                </a:ext>
              </a:extLst>
            </p:cNvPr>
            <p:cNvSpPr>
              <a:spLocks/>
            </p:cNvSpPr>
            <p:nvPr/>
          </p:nvSpPr>
          <p:spPr>
            <a:xfrm>
              <a:off x="4711797" y="946086"/>
              <a:ext cx="1920240" cy="1039463"/>
            </a:xfrm>
            <a:prstGeom prst="roundRect">
              <a:avLst/>
            </a:prstGeom>
            <a:gradFill>
              <a:gsLst>
                <a:gs pos="0">
                  <a:schemeClr val="bg1">
                    <a:lumMod val="75000"/>
                    <a:alpha val="0"/>
                  </a:schemeClr>
                </a:gs>
                <a:gs pos="100000">
                  <a:schemeClr val="bg1">
                    <a:lumMod val="85000"/>
                  </a:schemeClr>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lIns="9144" rIns="9144" rtlCol="0" anchor="t" anchorCtr="1"/>
            <a:lstStyle/>
            <a:p>
              <a:pPr lvl="0" algn="ctr" defTabSz="711200">
                <a:spcBef>
                  <a:spcPct val="0"/>
                </a:spcBef>
              </a:pPr>
              <a:r>
                <a:rPr lang="en-US" sz="1400" b="1" dirty="0">
                  <a:solidFill>
                    <a:schemeClr val="tx1"/>
                  </a:solidFill>
                  <a:latin typeface="Roboto Lt" pitchFamily="2" charset="0"/>
                  <a:ea typeface="Roboto Lt" pitchFamily="2" charset="0"/>
                </a:rPr>
                <a:t>Zero-Phase BPF</a:t>
              </a:r>
            </a:p>
            <a:p>
              <a:pPr algn="ctr"/>
              <a:r>
                <a:rPr lang="en-US" sz="1400" dirty="0">
                  <a:solidFill>
                    <a:schemeClr val="tx1"/>
                  </a:solidFill>
                </a:rPr>
                <a:t>4th-order Butterworth</a:t>
              </a:r>
            </a:p>
            <a:p>
              <a:pPr lvl="0" algn="ctr" defTabSz="711200">
                <a:spcBef>
                  <a:spcPct val="0"/>
                </a:spcBef>
              </a:pPr>
              <a:r>
                <a:rPr lang="en-US" sz="1200" dirty="0">
                  <a:solidFill>
                    <a:schemeClr val="tx1"/>
                  </a:solidFill>
                  <a:latin typeface="Roboto Lt" pitchFamily="2" charset="0"/>
                  <a:ea typeface="Roboto Lt" pitchFamily="2" charset="0"/>
                </a:rPr>
                <a:t>f</a:t>
              </a:r>
              <a:r>
                <a:rPr lang="en-US" sz="1200" baseline="-25000" dirty="0">
                  <a:solidFill>
                    <a:schemeClr val="tx1"/>
                  </a:solidFill>
                  <a:latin typeface="Roboto Lt" pitchFamily="2" charset="0"/>
                  <a:ea typeface="Roboto Lt" pitchFamily="2" charset="0"/>
                </a:rPr>
                <a:t>c</a:t>
              </a:r>
              <a:r>
                <a:rPr lang="en-US" sz="1200" dirty="0">
                  <a:solidFill>
                    <a:schemeClr val="tx1"/>
                  </a:solidFill>
                  <a:latin typeface="Roboto Lt" pitchFamily="2" charset="0"/>
                  <a:ea typeface="Roboto Lt" pitchFamily="2" charset="0"/>
                </a:rPr>
                <a:t>(Hi): 0.5 Hz  </a:t>
              </a:r>
            </a:p>
            <a:p>
              <a:pPr lvl="0" algn="ctr" defTabSz="711200">
                <a:spcBef>
                  <a:spcPct val="0"/>
                </a:spcBef>
              </a:pPr>
              <a:r>
                <a:rPr lang="en-US" sz="1200" dirty="0">
                  <a:solidFill>
                    <a:schemeClr val="tx1"/>
                  </a:solidFill>
                  <a:latin typeface="Roboto Lt" pitchFamily="2" charset="0"/>
                  <a:ea typeface="Roboto Lt" pitchFamily="2" charset="0"/>
                </a:rPr>
                <a:t>f</a:t>
              </a:r>
              <a:r>
                <a:rPr lang="en-US" sz="1200" baseline="-25000" dirty="0">
                  <a:solidFill>
                    <a:schemeClr val="tx1"/>
                  </a:solidFill>
                  <a:latin typeface="Roboto Lt" pitchFamily="2" charset="0"/>
                  <a:ea typeface="Roboto Lt" pitchFamily="2" charset="0"/>
                </a:rPr>
                <a:t>c </a:t>
              </a:r>
              <a:r>
                <a:rPr lang="en-US" sz="1200" dirty="0">
                  <a:solidFill>
                    <a:schemeClr val="tx1"/>
                  </a:solidFill>
                  <a:latin typeface="Roboto Lt" pitchFamily="2" charset="0"/>
                  <a:ea typeface="Roboto Lt" pitchFamily="2" charset="0"/>
                </a:rPr>
                <a:t>(Lo): 30 Hz</a:t>
              </a:r>
            </a:p>
          </p:txBody>
        </p:sp>
        <p:sp>
          <p:nvSpPr>
            <p:cNvPr id="275" name="Right Arrow 274">
              <a:extLst>
                <a:ext uri="{FF2B5EF4-FFF2-40B4-BE49-F238E27FC236}">
                  <a16:creationId xmlns:a16="http://schemas.microsoft.com/office/drawing/2014/main" id="{8A83A8F9-0DE6-4AEC-D4C3-7914FA804E47}"/>
                </a:ext>
              </a:extLst>
            </p:cNvPr>
            <p:cNvSpPr/>
            <p:nvPr/>
          </p:nvSpPr>
          <p:spPr>
            <a:xfrm>
              <a:off x="2323543" y="1206584"/>
              <a:ext cx="154860" cy="393405"/>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6" name="Right Arrow 275">
              <a:extLst>
                <a:ext uri="{FF2B5EF4-FFF2-40B4-BE49-F238E27FC236}">
                  <a16:creationId xmlns:a16="http://schemas.microsoft.com/office/drawing/2014/main" id="{32C4D24B-5AB0-F662-1AA8-7FBD96EEBAFA}"/>
                </a:ext>
              </a:extLst>
            </p:cNvPr>
            <p:cNvSpPr/>
            <p:nvPr/>
          </p:nvSpPr>
          <p:spPr>
            <a:xfrm>
              <a:off x="4504172" y="1206583"/>
              <a:ext cx="154860" cy="393405"/>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Right Arrow 276">
              <a:extLst>
                <a:ext uri="{FF2B5EF4-FFF2-40B4-BE49-F238E27FC236}">
                  <a16:creationId xmlns:a16="http://schemas.microsoft.com/office/drawing/2014/main" id="{36BE315A-19D3-C67D-0F3E-98D4507D1842}"/>
                </a:ext>
              </a:extLst>
            </p:cNvPr>
            <p:cNvSpPr/>
            <p:nvPr/>
          </p:nvSpPr>
          <p:spPr>
            <a:xfrm>
              <a:off x="6684801" y="1206582"/>
              <a:ext cx="154860" cy="393405"/>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80" name="Picture 279">
              <a:extLst>
                <a:ext uri="{FF2B5EF4-FFF2-40B4-BE49-F238E27FC236}">
                  <a16:creationId xmlns:a16="http://schemas.microsoft.com/office/drawing/2014/main" id="{E29B88BE-F1E6-27D7-0002-5A042D9CC806}"/>
                </a:ext>
              </a:extLst>
            </p:cNvPr>
            <p:cNvPicPr>
              <a:picLocks noChangeAspect="1"/>
            </p:cNvPicPr>
            <p:nvPr/>
          </p:nvPicPr>
          <p:blipFill>
            <a:blip r:embed="rId5">
              <a:alphaModFix/>
            </a:blip>
            <a:srcRect t="2366" b="45172"/>
            <a:stretch>
              <a:fillRect/>
            </a:stretch>
          </p:blipFill>
          <p:spPr>
            <a:xfrm>
              <a:off x="7354956" y="1289091"/>
              <a:ext cx="995177" cy="621792"/>
            </a:xfrm>
            <a:prstGeom prst="rect">
              <a:avLst/>
            </a:prstGeom>
          </p:spPr>
        </p:pic>
        <p:sp>
          <p:nvSpPr>
            <p:cNvPr id="274" name="Rounded Rectangle 273">
              <a:extLst>
                <a:ext uri="{FF2B5EF4-FFF2-40B4-BE49-F238E27FC236}">
                  <a16:creationId xmlns:a16="http://schemas.microsoft.com/office/drawing/2014/main" id="{9479A43D-013D-DB97-FE44-A63D1F2DF542}"/>
                </a:ext>
              </a:extLst>
            </p:cNvPr>
            <p:cNvSpPr/>
            <p:nvPr/>
          </p:nvSpPr>
          <p:spPr>
            <a:xfrm>
              <a:off x="6892425" y="946084"/>
              <a:ext cx="1920240" cy="1005840"/>
            </a:xfrm>
            <a:prstGeom prst="roundRect">
              <a:avLst/>
            </a:prstGeom>
            <a:gradFill>
              <a:gsLst>
                <a:gs pos="0">
                  <a:schemeClr val="bg1">
                    <a:lumMod val="85000"/>
                    <a:alpha val="0"/>
                  </a:schemeClr>
                </a:gs>
                <a:gs pos="100000">
                  <a:schemeClr val="bg1">
                    <a:lumMod val="95000"/>
                  </a:schemeClr>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t" anchorCtr="1"/>
            <a:lstStyle/>
            <a:p>
              <a:pPr lvl="0" algn="ctr" defTabSz="711200">
                <a:spcBef>
                  <a:spcPct val="0"/>
                </a:spcBef>
              </a:pPr>
              <a:r>
                <a:rPr lang="en-US" sz="1400" b="1" dirty="0">
                  <a:solidFill>
                    <a:schemeClr val="tx1"/>
                  </a:solidFill>
                  <a:latin typeface="Roboto Lt" pitchFamily="2" charset="0"/>
                  <a:ea typeface="Roboto Lt" pitchFamily="2" charset="0"/>
                </a:rPr>
                <a:t>Re-Referencing</a:t>
              </a:r>
              <a:endParaRPr lang="en-US" sz="1200" dirty="0">
                <a:solidFill>
                  <a:schemeClr val="tx1"/>
                </a:solidFill>
                <a:latin typeface="Roboto Lt" pitchFamily="2" charset="0"/>
                <a:ea typeface="Roboto Lt" pitchFamily="2" charset="0"/>
              </a:endParaRPr>
            </a:p>
            <a:p>
              <a:pPr algn="ctr"/>
              <a:endParaRPr lang="en-US" sz="1400" dirty="0">
                <a:solidFill>
                  <a:schemeClr val="tx1"/>
                </a:solidFill>
              </a:endParaRPr>
            </a:p>
          </p:txBody>
        </p:sp>
      </p:grpSp>
    </p:spTree>
    <p:custDataLst>
      <p:tags r:id="rId1"/>
    </p:custDataLst>
    <p:extLst>
      <p:ext uri="{BB962C8B-B14F-4D97-AF65-F5344CB8AC3E}">
        <p14:creationId xmlns:p14="http://schemas.microsoft.com/office/powerpoint/2010/main" val="1527901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25855-D60D-CF8E-0772-19946289EE39}"/>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BA15DF78-9550-C023-5F83-61C5CAAB1CEF}"/>
              </a:ext>
            </a:extLst>
          </p:cNvPr>
          <p:cNvSpPr/>
          <p:nvPr/>
        </p:nvSpPr>
        <p:spPr>
          <a:xfrm>
            <a:off x="377189" y="192024"/>
            <a:ext cx="8678778"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Feature Extraction Via RDWT-Driven DL-Framework </a:t>
            </a:r>
          </a:p>
        </p:txBody>
      </p:sp>
      <p:sp>
        <p:nvSpPr>
          <p:cNvPr id="20" name="Shape 4">
            <a:extLst>
              <a:ext uri="{FF2B5EF4-FFF2-40B4-BE49-F238E27FC236}">
                <a16:creationId xmlns:a16="http://schemas.microsoft.com/office/drawing/2014/main" id="{364CEE01-FCE4-7796-A183-CB8C9ECBC2D6}"/>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57" name="Group 256">
            <a:extLst>
              <a:ext uri="{FF2B5EF4-FFF2-40B4-BE49-F238E27FC236}">
                <a16:creationId xmlns:a16="http://schemas.microsoft.com/office/drawing/2014/main" id="{D83FE91E-EBC8-9A46-0F8B-2C252F43CB6F}"/>
              </a:ext>
            </a:extLst>
          </p:cNvPr>
          <p:cNvGrpSpPr/>
          <p:nvPr/>
        </p:nvGrpSpPr>
        <p:grpSpPr>
          <a:xfrm>
            <a:off x="1554480" y="4709160"/>
            <a:ext cx="2057695" cy="365760"/>
            <a:chOff x="1591733" y="4707467"/>
            <a:chExt cx="2057695" cy="365760"/>
          </a:xfrm>
        </p:grpSpPr>
        <p:sp>
          <p:nvSpPr>
            <p:cNvPr id="258" name="Rectangle 257">
              <a:extLst>
                <a:ext uri="{FF2B5EF4-FFF2-40B4-BE49-F238E27FC236}">
                  <a16:creationId xmlns:a16="http://schemas.microsoft.com/office/drawing/2014/main" id="{8745D5CA-8669-16F9-12A1-1C6E548CA87A}"/>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259" name="Rectangle 258">
              <a:extLst>
                <a:ext uri="{FF2B5EF4-FFF2-40B4-BE49-F238E27FC236}">
                  <a16:creationId xmlns:a16="http://schemas.microsoft.com/office/drawing/2014/main" id="{146BB78F-A8D3-E360-C340-D1A17B0FD82A}"/>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How</a:t>
              </a:r>
            </a:p>
          </p:txBody>
        </p:sp>
        <p:sp>
          <p:nvSpPr>
            <p:cNvPr id="260" name="Rectangle 259">
              <a:extLst>
                <a:ext uri="{FF2B5EF4-FFF2-40B4-BE49-F238E27FC236}">
                  <a16:creationId xmlns:a16="http://schemas.microsoft.com/office/drawing/2014/main" id="{94F0D4D2-9716-DB1C-37FB-CF97967E0052}"/>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What</a:t>
              </a:r>
            </a:p>
          </p:txBody>
        </p:sp>
      </p:grpSp>
      <p:pic>
        <p:nvPicPr>
          <p:cNvPr id="6" name="Graphic 5">
            <a:extLst>
              <a:ext uri="{FF2B5EF4-FFF2-40B4-BE49-F238E27FC236}">
                <a16:creationId xmlns:a16="http://schemas.microsoft.com/office/drawing/2014/main" id="{67B1C0C9-60DD-5199-01FB-DC2896895D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54480" y="944224"/>
            <a:ext cx="5898156" cy="3595667"/>
          </a:xfrm>
          <a:prstGeom prst="rect">
            <a:avLst/>
          </a:prstGeom>
        </p:spPr>
      </p:pic>
    </p:spTree>
    <p:custDataLst>
      <p:tags r:id="rId1"/>
    </p:custDataLst>
    <p:extLst>
      <p:ext uri="{BB962C8B-B14F-4D97-AF65-F5344CB8AC3E}">
        <p14:creationId xmlns:p14="http://schemas.microsoft.com/office/powerpoint/2010/main" val="1894041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C69B1-E6E6-639D-60D3-64B8D3B90821}"/>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F5C710A3-7F9A-4F15-7107-462A01E02B79}"/>
              </a:ext>
            </a:extLst>
          </p:cNvPr>
          <p:cNvSpPr/>
          <p:nvPr/>
        </p:nvSpPr>
        <p:spPr>
          <a:xfrm>
            <a:off x="377189" y="192024"/>
            <a:ext cx="8678778"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RDWT-Driven Deep Neural Framework </a:t>
            </a:r>
          </a:p>
        </p:txBody>
      </p:sp>
      <p:sp>
        <p:nvSpPr>
          <p:cNvPr id="20" name="Shape 4">
            <a:extLst>
              <a:ext uri="{FF2B5EF4-FFF2-40B4-BE49-F238E27FC236}">
                <a16:creationId xmlns:a16="http://schemas.microsoft.com/office/drawing/2014/main" id="{3963D21A-EF48-6DB0-04B2-993E66F241C5}"/>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57" name="Group 256">
            <a:extLst>
              <a:ext uri="{FF2B5EF4-FFF2-40B4-BE49-F238E27FC236}">
                <a16:creationId xmlns:a16="http://schemas.microsoft.com/office/drawing/2014/main" id="{DCE5C63A-9C4C-B276-EF6D-3CF82F81BF18}"/>
              </a:ext>
            </a:extLst>
          </p:cNvPr>
          <p:cNvGrpSpPr/>
          <p:nvPr/>
        </p:nvGrpSpPr>
        <p:grpSpPr>
          <a:xfrm>
            <a:off x="1554480" y="4709160"/>
            <a:ext cx="2057695" cy="365760"/>
            <a:chOff x="1591733" y="4707467"/>
            <a:chExt cx="2057695" cy="365760"/>
          </a:xfrm>
        </p:grpSpPr>
        <p:sp>
          <p:nvSpPr>
            <p:cNvPr id="258" name="Rectangle 257">
              <a:extLst>
                <a:ext uri="{FF2B5EF4-FFF2-40B4-BE49-F238E27FC236}">
                  <a16:creationId xmlns:a16="http://schemas.microsoft.com/office/drawing/2014/main" id="{7F402EAD-E5A5-4147-DA3F-B1C48682665C}"/>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259" name="Rectangle 258">
              <a:extLst>
                <a:ext uri="{FF2B5EF4-FFF2-40B4-BE49-F238E27FC236}">
                  <a16:creationId xmlns:a16="http://schemas.microsoft.com/office/drawing/2014/main" id="{FB13F07E-6946-FD28-4EEA-4B5A513BD2EB}"/>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How</a:t>
              </a:r>
            </a:p>
          </p:txBody>
        </p:sp>
        <p:sp>
          <p:nvSpPr>
            <p:cNvPr id="260" name="Rectangle 259">
              <a:extLst>
                <a:ext uri="{FF2B5EF4-FFF2-40B4-BE49-F238E27FC236}">
                  <a16:creationId xmlns:a16="http://schemas.microsoft.com/office/drawing/2014/main" id="{38257AB0-005C-E59F-14EC-D801B88A2933}"/>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What</a:t>
              </a:r>
            </a:p>
          </p:txBody>
        </p:sp>
      </p:grpSp>
      <p:pic>
        <p:nvPicPr>
          <p:cNvPr id="4" name="Picture 3">
            <a:extLst>
              <a:ext uri="{FF2B5EF4-FFF2-40B4-BE49-F238E27FC236}">
                <a16:creationId xmlns:a16="http://schemas.microsoft.com/office/drawing/2014/main" id="{6163DFCF-063A-6715-7122-496F2851F00C}"/>
              </a:ext>
            </a:extLst>
          </p:cNvPr>
          <p:cNvPicPr>
            <a:picLocks noChangeAspect="1"/>
          </p:cNvPicPr>
          <p:nvPr/>
        </p:nvPicPr>
        <p:blipFill>
          <a:blip r:embed="rId4"/>
          <a:stretch>
            <a:fillRect/>
          </a:stretch>
        </p:blipFill>
        <p:spPr>
          <a:xfrm>
            <a:off x="534476" y="1992452"/>
            <a:ext cx="3403435" cy="1299385"/>
          </a:xfrm>
          <a:prstGeom prst="rect">
            <a:avLst/>
          </a:prstGeom>
        </p:spPr>
      </p:pic>
      <p:pic>
        <p:nvPicPr>
          <p:cNvPr id="8" name="Graphic 7">
            <a:extLst>
              <a:ext uri="{FF2B5EF4-FFF2-40B4-BE49-F238E27FC236}">
                <a16:creationId xmlns:a16="http://schemas.microsoft.com/office/drawing/2014/main" id="{3DCACE92-62F2-3662-624B-60595882B22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87969" y="774954"/>
            <a:ext cx="4542522" cy="3802564"/>
          </a:xfrm>
          <a:prstGeom prst="rect">
            <a:avLst/>
          </a:prstGeom>
        </p:spPr>
      </p:pic>
    </p:spTree>
    <p:custDataLst>
      <p:tags r:id="rId1"/>
    </p:custDataLst>
    <p:extLst>
      <p:ext uri="{BB962C8B-B14F-4D97-AF65-F5344CB8AC3E}">
        <p14:creationId xmlns:p14="http://schemas.microsoft.com/office/powerpoint/2010/main" val="1764571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F9920-804A-5076-A0FE-07E751B74087}"/>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7FB2D1D2-6CB1-5639-2BB7-F3242D0C6CEE}"/>
              </a:ext>
            </a:extLst>
          </p:cNvPr>
          <p:cNvSpPr/>
          <p:nvPr/>
        </p:nvSpPr>
        <p:spPr>
          <a:xfrm>
            <a:off x="377189" y="192024"/>
            <a:ext cx="8678778"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Dynamic Time Warping (DTW) Distance</a:t>
            </a:r>
          </a:p>
        </p:txBody>
      </p:sp>
      <p:sp>
        <p:nvSpPr>
          <p:cNvPr id="20" name="Shape 4">
            <a:extLst>
              <a:ext uri="{FF2B5EF4-FFF2-40B4-BE49-F238E27FC236}">
                <a16:creationId xmlns:a16="http://schemas.microsoft.com/office/drawing/2014/main" id="{E8E02549-90D1-9987-E037-9BEFF8495B74}"/>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57" name="Group 256">
            <a:extLst>
              <a:ext uri="{FF2B5EF4-FFF2-40B4-BE49-F238E27FC236}">
                <a16:creationId xmlns:a16="http://schemas.microsoft.com/office/drawing/2014/main" id="{8AA694B1-C557-6886-AC88-FE2BDE663496}"/>
              </a:ext>
            </a:extLst>
          </p:cNvPr>
          <p:cNvGrpSpPr/>
          <p:nvPr/>
        </p:nvGrpSpPr>
        <p:grpSpPr>
          <a:xfrm>
            <a:off x="1554480" y="4709160"/>
            <a:ext cx="2057695" cy="365760"/>
            <a:chOff x="1591733" y="4707467"/>
            <a:chExt cx="2057695" cy="365760"/>
          </a:xfrm>
        </p:grpSpPr>
        <p:sp>
          <p:nvSpPr>
            <p:cNvPr id="258" name="Rectangle 257">
              <a:extLst>
                <a:ext uri="{FF2B5EF4-FFF2-40B4-BE49-F238E27FC236}">
                  <a16:creationId xmlns:a16="http://schemas.microsoft.com/office/drawing/2014/main" id="{4E8BB1A1-43BB-383C-A1D3-A261624907C1}"/>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259" name="Rectangle 258">
              <a:extLst>
                <a:ext uri="{FF2B5EF4-FFF2-40B4-BE49-F238E27FC236}">
                  <a16:creationId xmlns:a16="http://schemas.microsoft.com/office/drawing/2014/main" id="{B05087A0-F847-4E12-AB21-72B309316CA7}"/>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How</a:t>
              </a:r>
            </a:p>
          </p:txBody>
        </p:sp>
        <p:sp>
          <p:nvSpPr>
            <p:cNvPr id="260" name="Rectangle 259">
              <a:extLst>
                <a:ext uri="{FF2B5EF4-FFF2-40B4-BE49-F238E27FC236}">
                  <a16:creationId xmlns:a16="http://schemas.microsoft.com/office/drawing/2014/main" id="{6D14E7F3-A65A-640E-7D31-245A6736589F}"/>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What</a:t>
              </a:r>
            </a:p>
          </p:txBody>
        </p:sp>
      </p:grpSp>
      <p:grpSp>
        <p:nvGrpSpPr>
          <p:cNvPr id="11" name="Group 10">
            <a:extLst>
              <a:ext uri="{FF2B5EF4-FFF2-40B4-BE49-F238E27FC236}">
                <a16:creationId xmlns:a16="http://schemas.microsoft.com/office/drawing/2014/main" id="{A2C0A042-1CE0-7FD5-4876-B91DEC4414BC}"/>
              </a:ext>
            </a:extLst>
          </p:cNvPr>
          <p:cNvGrpSpPr/>
          <p:nvPr/>
        </p:nvGrpSpPr>
        <p:grpSpPr>
          <a:xfrm>
            <a:off x="3224797" y="949329"/>
            <a:ext cx="5831170" cy="3565555"/>
            <a:chOff x="3224797" y="949329"/>
            <a:chExt cx="5831170" cy="3565555"/>
          </a:xfrm>
        </p:grpSpPr>
        <p:sp>
          <p:nvSpPr>
            <p:cNvPr id="10" name="TextBox 9">
              <a:extLst>
                <a:ext uri="{FF2B5EF4-FFF2-40B4-BE49-F238E27FC236}">
                  <a16:creationId xmlns:a16="http://schemas.microsoft.com/office/drawing/2014/main" id="{F6DB3C13-4D75-76AD-0CE7-39C278B2B816}"/>
                </a:ext>
              </a:extLst>
            </p:cNvPr>
            <p:cNvSpPr txBox="1"/>
            <p:nvPr/>
          </p:nvSpPr>
          <p:spPr>
            <a:xfrm>
              <a:off x="7059118" y="4067133"/>
              <a:ext cx="1996849" cy="400110"/>
            </a:xfrm>
            <a:prstGeom prst="rect">
              <a:avLst/>
            </a:prstGeom>
            <a:noFill/>
          </p:spPr>
          <p:txBody>
            <a:bodyPr wrap="square">
              <a:spAutoFit/>
            </a:bodyPr>
            <a:lstStyle/>
            <a:p>
              <a:pPr algn="ctr"/>
              <a:r>
                <a:rPr lang="en-US" sz="1000" u="sng" dirty="0"/>
                <a:t>Constrained Alignment Window</a:t>
              </a:r>
            </a:p>
            <a:p>
              <a:pPr algn="ctr"/>
              <a:r>
                <a:rPr lang="en-US" sz="1000" dirty="0"/>
                <a:t>50 samples (±500 </a:t>
              </a:r>
              <a:r>
                <a:rPr lang="en-US" sz="1000" dirty="0" err="1"/>
                <a:t>ms</a:t>
              </a:r>
              <a:r>
                <a:rPr lang="en-US" sz="1000" dirty="0"/>
                <a:t>)</a:t>
              </a:r>
            </a:p>
          </p:txBody>
        </p:sp>
        <p:sp>
          <p:nvSpPr>
            <p:cNvPr id="4" name="Right Arrow 3">
              <a:extLst>
                <a:ext uri="{FF2B5EF4-FFF2-40B4-BE49-F238E27FC236}">
                  <a16:creationId xmlns:a16="http://schemas.microsoft.com/office/drawing/2014/main" id="{81FD0877-2C19-0D1F-C552-A0D5E9289501}"/>
                </a:ext>
              </a:extLst>
            </p:cNvPr>
            <p:cNvSpPr/>
            <p:nvPr/>
          </p:nvSpPr>
          <p:spPr>
            <a:xfrm>
              <a:off x="3224797" y="2311287"/>
              <a:ext cx="342900" cy="755650"/>
            </a:xfrm>
            <a:prstGeom prst="rightArrow">
              <a:avLst/>
            </a:prstGeom>
            <a:solidFill>
              <a:schemeClr val="tx1"/>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98C49B6-87A4-897E-D253-C9FE4DA4B4FF}"/>
                </a:ext>
              </a:extLst>
            </p:cNvPr>
            <p:cNvPicPr>
              <a:picLocks noChangeAspect="1"/>
            </p:cNvPicPr>
            <p:nvPr/>
          </p:nvPicPr>
          <p:blipFill>
            <a:blip r:embed="rId4"/>
            <a:srcRect t="7693"/>
            <a:stretch>
              <a:fillRect/>
            </a:stretch>
          </p:blipFill>
          <p:spPr>
            <a:xfrm>
              <a:off x="3989414" y="949329"/>
              <a:ext cx="4775110" cy="3565555"/>
            </a:xfrm>
            <a:prstGeom prst="rect">
              <a:avLst/>
            </a:prstGeom>
          </p:spPr>
        </p:pic>
      </p:grpSp>
      <p:grpSp>
        <p:nvGrpSpPr>
          <p:cNvPr id="13" name="Group 12">
            <a:extLst>
              <a:ext uri="{FF2B5EF4-FFF2-40B4-BE49-F238E27FC236}">
                <a16:creationId xmlns:a16="http://schemas.microsoft.com/office/drawing/2014/main" id="{A971F2AD-7BE2-81E5-AB8E-47C7E7105D84}"/>
              </a:ext>
            </a:extLst>
          </p:cNvPr>
          <p:cNvGrpSpPr/>
          <p:nvPr/>
        </p:nvGrpSpPr>
        <p:grpSpPr>
          <a:xfrm>
            <a:off x="377189" y="876312"/>
            <a:ext cx="3279598" cy="3292567"/>
            <a:chOff x="377189" y="876312"/>
            <a:chExt cx="3279598" cy="3292567"/>
          </a:xfrm>
        </p:grpSpPr>
        <p:sp>
          <p:nvSpPr>
            <p:cNvPr id="7" name="TextBox 6">
              <a:extLst>
                <a:ext uri="{FF2B5EF4-FFF2-40B4-BE49-F238E27FC236}">
                  <a16:creationId xmlns:a16="http://schemas.microsoft.com/office/drawing/2014/main" id="{D4FD0B8A-9420-DCB9-1631-A50C7BFE6FB8}"/>
                </a:ext>
              </a:extLst>
            </p:cNvPr>
            <p:cNvSpPr txBox="1"/>
            <p:nvPr/>
          </p:nvSpPr>
          <p:spPr>
            <a:xfrm>
              <a:off x="377189" y="876312"/>
              <a:ext cx="3279598" cy="830997"/>
            </a:xfrm>
            <a:prstGeom prst="rect">
              <a:avLst/>
            </a:prstGeom>
            <a:gradFill>
              <a:gsLst>
                <a:gs pos="0">
                  <a:schemeClr val="accent1">
                    <a:lumMod val="5000"/>
                    <a:lumOff val="95000"/>
                  </a:schemeClr>
                </a:gs>
                <a:gs pos="83000">
                  <a:schemeClr val="bg1">
                    <a:lumMod val="85000"/>
                    <a:alpha val="58972"/>
                  </a:schemeClr>
                </a:gs>
                <a:gs pos="100000">
                  <a:schemeClr val="bg1">
                    <a:lumMod val="85000"/>
                  </a:schemeClr>
                </a:gs>
              </a:gsLst>
              <a:lin ang="5400000" scaled="1"/>
            </a:gradFill>
            <a:ln>
              <a:solidFill>
                <a:schemeClr val="tx1"/>
              </a:solidFill>
            </a:ln>
          </p:spPr>
          <p:txBody>
            <a:bodyPr wrap="square">
              <a:spAutoFit/>
            </a:bodyPr>
            <a:lstStyle/>
            <a:p>
              <a:r>
                <a:rPr lang="en-US" sz="1200" b="1" dirty="0"/>
                <a:t>DTW (Dynamic Time Warping):</a:t>
              </a:r>
              <a:r>
                <a:rPr lang="en-US" sz="1200" dirty="0"/>
                <a:t> </a:t>
              </a:r>
            </a:p>
            <a:p>
              <a:pPr algn="just"/>
              <a:r>
                <a:rPr lang="en-US" sz="1100" dirty="0"/>
                <a:t>An algorithm that aligns two time series of different lengths/speeds by nonlinearly stretching the time axis to find their optimal similarity match</a:t>
              </a:r>
              <a:r>
                <a:rPr lang="en-US" sz="1200" dirty="0"/>
                <a:t>.</a:t>
              </a:r>
            </a:p>
          </p:txBody>
        </p:sp>
        <p:pic>
          <p:nvPicPr>
            <p:cNvPr id="12" name="Graphic 11">
              <a:extLst>
                <a:ext uri="{FF2B5EF4-FFF2-40B4-BE49-F238E27FC236}">
                  <a16:creationId xmlns:a16="http://schemas.microsoft.com/office/drawing/2014/main" id="{05D12B0A-3F4A-CF72-8E5B-02873FA49A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0080" y="1743179"/>
              <a:ext cx="2514600" cy="2425700"/>
            </a:xfrm>
            <a:prstGeom prst="rect">
              <a:avLst/>
            </a:prstGeom>
          </p:spPr>
        </p:pic>
      </p:grpSp>
    </p:spTree>
    <p:custDataLst>
      <p:tags r:id="rId1"/>
    </p:custDataLst>
    <p:extLst>
      <p:ext uri="{BB962C8B-B14F-4D97-AF65-F5344CB8AC3E}">
        <p14:creationId xmlns:p14="http://schemas.microsoft.com/office/powerpoint/2010/main" val="672274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7C74E-EC6B-4A3C-1421-0A8D7F33C03C}"/>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F0936F7C-DE9C-DC08-0CEA-31F1F1EC5F5D}"/>
              </a:ext>
            </a:extLst>
          </p:cNvPr>
          <p:cNvSpPr/>
          <p:nvPr/>
        </p:nvSpPr>
        <p:spPr>
          <a:xfrm>
            <a:off x="377190" y="192024"/>
            <a:ext cx="7953350" cy="514350"/>
          </a:xfrm>
          <a:prstGeom prst="rect">
            <a:avLst/>
          </a:prstGeom>
          <a:noFill/>
          <a:ln/>
        </p:spPr>
        <p:txBody>
          <a:bodyPr wrap="square" lIns="0" tIns="0" rIns="0" bIns="0" rtlCol="0" anchor="ctr"/>
          <a:lstStyle/>
          <a:p>
            <a:r>
              <a:rPr lang="en-US" sz="3200" b="1" dirty="0">
                <a:solidFill>
                  <a:srgbClr val="1F3864"/>
                </a:solidFill>
                <a:latin typeface="Calibri" pitchFamily="34" charset="0"/>
                <a:ea typeface="Calibri" pitchFamily="34" charset="-122"/>
                <a:cs typeface="Calibri" pitchFamily="34" charset="-120"/>
              </a:rPr>
              <a:t>Ablation Results</a:t>
            </a:r>
            <a:endParaRPr lang="en-US" sz="3200" dirty="0"/>
          </a:p>
        </p:txBody>
      </p:sp>
      <p:sp>
        <p:nvSpPr>
          <p:cNvPr id="20" name="Shape 4">
            <a:extLst>
              <a:ext uri="{FF2B5EF4-FFF2-40B4-BE49-F238E27FC236}">
                <a16:creationId xmlns:a16="http://schemas.microsoft.com/office/drawing/2014/main" id="{E2BBF4C3-16B5-9AE2-0A0D-3183F2089AC7}"/>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 name="Group 1">
            <a:extLst>
              <a:ext uri="{FF2B5EF4-FFF2-40B4-BE49-F238E27FC236}">
                <a16:creationId xmlns:a16="http://schemas.microsoft.com/office/drawing/2014/main" id="{EFC9B0B8-69AC-619A-6726-D532E331CA78}"/>
              </a:ext>
            </a:extLst>
          </p:cNvPr>
          <p:cNvGrpSpPr/>
          <p:nvPr/>
        </p:nvGrpSpPr>
        <p:grpSpPr>
          <a:xfrm>
            <a:off x="1554480" y="4709160"/>
            <a:ext cx="2057695" cy="365760"/>
            <a:chOff x="1591733" y="4707467"/>
            <a:chExt cx="2057695" cy="365760"/>
          </a:xfrm>
        </p:grpSpPr>
        <p:sp>
          <p:nvSpPr>
            <p:cNvPr id="4" name="Rectangle 3">
              <a:extLst>
                <a:ext uri="{FF2B5EF4-FFF2-40B4-BE49-F238E27FC236}">
                  <a16:creationId xmlns:a16="http://schemas.microsoft.com/office/drawing/2014/main" id="{7DA1AF88-E79E-5689-E617-4969045E00D6}"/>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7" name="Rectangle 6">
              <a:extLst>
                <a:ext uri="{FF2B5EF4-FFF2-40B4-BE49-F238E27FC236}">
                  <a16:creationId xmlns:a16="http://schemas.microsoft.com/office/drawing/2014/main" id="{B7C54FCB-7545-07F5-FA00-B2B13A68EF28}"/>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How</a:t>
              </a:r>
            </a:p>
          </p:txBody>
        </p:sp>
        <p:sp>
          <p:nvSpPr>
            <p:cNvPr id="9" name="Rectangle 8">
              <a:extLst>
                <a:ext uri="{FF2B5EF4-FFF2-40B4-BE49-F238E27FC236}">
                  <a16:creationId xmlns:a16="http://schemas.microsoft.com/office/drawing/2014/main" id="{7C7C1226-45E6-46C8-81BD-D3F713EAF7D3}"/>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What</a:t>
              </a:r>
            </a:p>
          </p:txBody>
        </p:sp>
      </p:grpSp>
      <p:graphicFrame>
        <p:nvGraphicFramePr>
          <p:cNvPr id="14" name="Table 13">
            <a:extLst>
              <a:ext uri="{FF2B5EF4-FFF2-40B4-BE49-F238E27FC236}">
                <a16:creationId xmlns:a16="http://schemas.microsoft.com/office/drawing/2014/main" id="{09B3970D-E620-F3CC-E910-C779A6C660E4}"/>
              </a:ext>
            </a:extLst>
          </p:cNvPr>
          <p:cNvGraphicFramePr>
            <a:graphicFrameLocks noGrp="1"/>
          </p:cNvGraphicFramePr>
          <p:nvPr>
            <p:extLst>
              <p:ext uri="{D42A27DB-BD31-4B8C-83A1-F6EECF244321}">
                <p14:modId xmlns:p14="http://schemas.microsoft.com/office/powerpoint/2010/main" val="1859751228"/>
              </p:ext>
            </p:extLst>
          </p:nvPr>
        </p:nvGraphicFramePr>
        <p:xfrm>
          <a:off x="297504" y="3180005"/>
          <a:ext cx="4204827" cy="1184532"/>
        </p:xfrm>
        <a:graphic>
          <a:graphicData uri="http://schemas.openxmlformats.org/drawingml/2006/table">
            <a:tbl>
              <a:tblPr firstRow="1" bandRow="1">
                <a:tableStyleId>{5C22544A-7EE6-4342-B048-85BDC9FD1C3A}</a:tableStyleId>
              </a:tblPr>
              <a:tblGrid>
                <a:gridCol w="658900">
                  <a:extLst>
                    <a:ext uri="{9D8B030D-6E8A-4147-A177-3AD203B41FA5}">
                      <a16:colId xmlns:a16="http://schemas.microsoft.com/office/drawing/2014/main" val="829870405"/>
                    </a:ext>
                  </a:extLst>
                </a:gridCol>
                <a:gridCol w="3545927">
                  <a:extLst>
                    <a:ext uri="{9D8B030D-6E8A-4147-A177-3AD203B41FA5}">
                      <a16:colId xmlns:a16="http://schemas.microsoft.com/office/drawing/2014/main" val="990726643"/>
                    </a:ext>
                  </a:extLst>
                </a:gridCol>
              </a:tblGrid>
              <a:tr h="303404">
                <a:tc>
                  <a:txBody>
                    <a:bodyPr/>
                    <a:lstStyle/>
                    <a:p>
                      <a:pPr algn="ctr"/>
                      <a:r>
                        <a:rPr lang="en-US" dirty="0">
                          <a:latin typeface="Times New Roman" panose="02020603050405020304" pitchFamily="18" charset="0"/>
                          <a:cs typeface="Times New Roman" panose="02020603050405020304" pitchFamily="18" charset="0"/>
                        </a:rPr>
                        <a:t>Model</a:t>
                      </a:r>
                    </a:p>
                  </a:txBody>
                  <a:tcPr>
                    <a:solidFill>
                      <a:schemeClr val="accent2">
                        <a:lumMod val="50000"/>
                      </a:schemeClr>
                    </a:solidFill>
                  </a:tcPr>
                </a:tc>
                <a:tc>
                  <a:txBody>
                    <a:bodyPr/>
                    <a:lstStyle/>
                    <a:p>
                      <a:pPr algn="ctr"/>
                      <a:r>
                        <a:rPr lang="en-US" dirty="0">
                          <a:latin typeface="Times New Roman" panose="02020603050405020304" pitchFamily="18" charset="0"/>
                          <a:cs typeface="Times New Roman" panose="02020603050405020304" pitchFamily="18" charset="0"/>
                        </a:rPr>
                        <a:t>Description</a:t>
                      </a:r>
                    </a:p>
                  </a:txBody>
                  <a:tcPr>
                    <a:solidFill>
                      <a:schemeClr val="accent2">
                        <a:lumMod val="50000"/>
                      </a:schemeClr>
                    </a:solidFill>
                  </a:tcPr>
                </a:tc>
                <a:extLst>
                  <a:ext uri="{0D108BD9-81ED-4DB2-BD59-A6C34878D82A}">
                    <a16:rowId xmlns:a16="http://schemas.microsoft.com/office/drawing/2014/main" val="1662766977"/>
                  </a:ext>
                </a:extLst>
              </a:tr>
              <a:tr h="303404">
                <a:tc>
                  <a:txBody>
                    <a:bodyPr/>
                    <a:lstStyle/>
                    <a:p>
                      <a:r>
                        <a:rPr lang="en-US" sz="1200" dirty="0">
                          <a:latin typeface="Times New Roman" panose="02020603050405020304" pitchFamily="18" charset="0"/>
                          <a:cs typeface="Times New Roman" panose="02020603050405020304" pitchFamily="18" charset="0"/>
                        </a:rPr>
                        <a:t>M0</a:t>
                      </a:r>
                    </a:p>
                  </a:txBody>
                  <a:tcPr/>
                </a:tc>
                <a:tc>
                  <a:txBody>
                    <a:bodyPr/>
                    <a:lstStyle/>
                    <a:p>
                      <a:r>
                        <a:rPr lang="en-US" sz="1200" dirty="0">
                          <a:latin typeface="Times New Roman" panose="02020603050405020304" pitchFamily="18" charset="0"/>
                          <a:cs typeface="Times New Roman" panose="02020603050405020304" pitchFamily="18" charset="0"/>
                        </a:rPr>
                        <a:t>Full RDWT pipeline with wavelet-domain filtering.</a:t>
                      </a:r>
                    </a:p>
                  </a:txBody>
                  <a:tcPr/>
                </a:tc>
                <a:extLst>
                  <a:ext uri="{0D108BD9-81ED-4DB2-BD59-A6C34878D82A}">
                    <a16:rowId xmlns:a16="http://schemas.microsoft.com/office/drawing/2014/main" val="274142482"/>
                  </a:ext>
                </a:extLst>
              </a:tr>
              <a:tr h="303404">
                <a:tc>
                  <a:txBody>
                    <a:bodyPr/>
                    <a:lstStyle/>
                    <a:p>
                      <a:r>
                        <a:rPr lang="en-US" sz="1200" dirty="0">
                          <a:latin typeface="Times New Roman" panose="02020603050405020304" pitchFamily="18" charset="0"/>
                          <a:cs typeface="Times New Roman" panose="02020603050405020304" pitchFamily="18" charset="0"/>
                        </a:rPr>
                        <a:t>M1</a:t>
                      </a:r>
                    </a:p>
                  </a:txBody>
                  <a:tcPr/>
                </a:tc>
                <a:tc>
                  <a:txBody>
                    <a:bodyPr/>
                    <a:lstStyle/>
                    <a:p>
                      <a:r>
                        <a:rPr lang="en-US" sz="1200" b="0" dirty="0">
                          <a:latin typeface="Times New Roman" panose="02020603050405020304" pitchFamily="18" charset="0"/>
                          <a:cs typeface="Times New Roman" panose="02020603050405020304" pitchFamily="18" charset="0"/>
                        </a:rPr>
                        <a:t>Without the wavelet-domain filtering layer </a:t>
                      </a:r>
                    </a:p>
                  </a:txBody>
                  <a:tcPr/>
                </a:tc>
                <a:extLst>
                  <a:ext uri="{0D108BD9-81ED-4DB2-BD59-A6C34878D82A}">
                    <a16:rowId xmlns:a16="http://schemas.microsoft.com/office/drawing/2014/main" val="371995376"/>
                  </a:ext>
                </a:extLst>
              </a:tr>
              <a:tr h="265226">
                <a:tc>
                  <a:txBody>
                    <a:bodyPr/>
                    <a:lstStyle/>
                    <a:p>
                      <a:r>
                        <a:rPr lang="en-US" sz="1200" dirty="0">
                          <a:latin typeface="Times New Roman" panose="02020603050405020304" pitchFamily="18" charset="0"/>
                          <a:cs typeface="Times New Roman" panose="02020603050405020304" pitchFamily="18" charset="0"/>
                        </a:rPr>
                        <a:t>M2</a:t>
                      </a:r>
                    </a:p>
                  </a:txBody>
                  <a:tcPr/>
                </a:tc>
                <a:tc>
                  <a:txBody>
                    <a:bodyPr/>
                    <a:lstStyle/>
                    <a:p>
                      <a:r>
                        <a:rPr lang="en-US" sz="1200" b="0" dirty="0">
                          <a:latin typeface="Times New Roman" panose="02020603050405020304" pitchFamily="18" charset="0"/>
                          <a:cs typeface="Times New Roman" panose="02020603050405020304" pitchFamily="18" charset="0"/>
                        </a:rPr>
                        <a:t>Stripped out all RDWT-related components</a:t>
                      </a:r>
                    </a:p>
                  </a:txBody>
                  <a:tcPr/>
                </a:tc>
                <a:extLst>
                  <a:ext uri="{0D108BD9-81ED-4DB2-BD59-A6C34878D82A}">
                    <a16:rowId xmlns:a16="http://schemas.microsoft.com/office/drawing/2014/main" val="1616691409"/>
                  </a:ext>
                </a:extLst>
              </a:tr>
            </a:tbl>
          </a:graphicData>
        </a:graphic>
      </p:graphicFrame>
      <p:grpSp>
        <p:nvGrpSpPr>
          <p:cNvPr id="5" name="Group 4">
            <a:extLst>
              <a:ext uri="{FF2B5EF4-FFF2-40B4-BE49-F238E27FC236}">
                <a16:creationId xmlns:a16="http://schemas.microsoft.com/office/drawing/2014/main" id="{7479CC95-A35B-40B0-E276-4A8C6A40A621}"/>
              </a:ext>
            </a:extLst>
          </p:cNvPr>
          <p:cNvGrpSpPr/>
          <p:nvPr/>
        </p:nvGrpSpPr>
        <p:grpSpPr>
          <a:xfrm>
            <a:off x="212566" y="920396"/>
            <a:ext cx="8244491" cy="1960530"/>
            <a:chOff x="212566" y="920396"/>
            <a:chExt cx="8244491" cy="1960530"/>
          </a:xfrm>
        </p:grpSpPr>
        <p:grpSp>
          <p:nvGrpSpPr>
            <p:cNvPr id="3" name="Group 2">
              <a:extLst>
                <a:ext uri="{FF2B5EF4-FFF2-40B4-BE49-F238E27FC236}">
                  <a16:creationId xmlns:a16="http://schemas.microsoft.com/office/drawing/2014/main" id="{92AD48E7-C136-6080-1AB6-9440CDAB8BCA}"/>
                </a:ext>
              </a:extLst>
            </p:cNvPr>
            <p:cNvGrpSpPr/>
            <p:nvPr/>
          </p:nvGrpSpPr>
          <p:grpSpPr>
            <a:xfrm>
              <a:off x="212566" y="920396"/>
              <a:ext cx="8244491" cy="1960530"/>
              <a:chOff x="212566" y="920396"/>
              <a:chExt cx="8244491" cy="1960530"/>
            </a:xfrm>
          </p:grpSpPr>
          <p:pic>
            <p:nvPicPr>
              <p:cNvPr id="11" name="Picture 10" descr="A diagram of different colored bars&#10;&#10;AI-generated content may be incorrect.">
                <a:extLst>
                  <a:ext uri="{FF2B5EF4-FFF2-40B4-BE49-F238E27FC236}">
                    <a16:creationId xmlns:a16="http://schemas.microsoft.com/office/drawing/2014/main" id="{729D30C9-A183-74E7-1DBA-E34B96865AF1}"/>
                  </a:ext>
                </a:extLst>
              </p:cNvPr>
              <p:cNvPicPr>
                <a:picLocks noChangeAspect="1"/>
              </p:cNvPicPr>
              <p:nvPr/>
            </p:nvPicPr>
            <p:blipFill>
              <a:blip r:embed="rId4"/>
              <a:stretch>
                <a:fillRect/>
              </a:stretch>
            </p:blipFill>
            <p:spPr>
              <a:xfrm>
                <a:off x="684657" y="920396"/>
                <a:ext cx="7772400" cy="1729832"/>
              </a:xfrm>
              <a:prstGeom prst="rect">
                <a:avLst/>
              </a:prstGeom>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5FB54481-4AE5-D106-2ED6-1DE095214221}"/>
                      </a:ext>
                    </a:extLst>
                  </p:cNvPr>
                  <p:cNvSpPr txBox="1"/>
                  <p:nvPr/>
                </p:nvSpPr>
                <p:spPr>
                  <a:xfrm>
                    <a:off x="212566" y="2634705"/>
                    <a:ext cx="3056709" cy="246221"/>
                  </a:xfrm>
                  <a:prstGeom prst="rect">
                    <a:avLst/>
                  </a:prstGeom>
                  <a:noFill/>
                </p:spPr>
                <p:txBody>
                  <a:bodyPr wrap="square">
                    <a:spAutoFit/>
                  </a:bodyPr>
                  <a:lstStyle/>
                  <a:p>
                    <a:r>
                      <a:rPr lang="en-US" sz="1000" dirty="0">
                        <a:latin typeface="Times New Roman" panose="02020603050405020304" pitchFamily="18" charset="0"/>
                        <a:cs typeface="Times New Roman" panose="02020603050405020304" pitchFamily="18" charset="0"/>
                      </a:rPr>
                      <a:t>Threshold-sensitivity validation: </a:t>
                    </a:r>
                    <a14:m>
                      <m:oMath xmlns:m="http://schemas.openxmlformats.org/officeDocument/2006/math">
                        <m:r>
                          <a:rPr lang="en-US" sz="1000" b="0" i="1">
                            <a:latin typeface="Cambria Math" panose="02040503050406030204" pitchFamily="18" charset="0"/>
                          </a:rPr>
                          <m:t>𝑟</m:t>
                        </m:r>
                        <m:r>
                          <a:rPr lang="en-US" sz="1000" b="0" i="0">
                            <a:latin typeface="Cambria Math" panose="02040503050406030204" pitchFamily="18" charset="0"/>
                          </a:rPr>
                          <m:t>=0.3</m:t>
                        </m:r>
                      </m:oMath>
                    </a14:m>
                    <a:r>
                      <a:rPr lang="en-US" sz="1000" dirty="0">
                        <a:latin typeface="Times New Roman" panose="02020603050405020304" pitchFamily="18" charset="0"/>
                        <a:cs typeface="Times New Roman" panose="02020603050405020304" pitchFamily="18" charset="0"/>
                      </a:rPr>
                      <a:t> to 0.7</a:t>
                    </a:r>
                  </a:p>
                </p:txBody>
              </p:sp>
            </mc:Choice>
            <mc:Fallback xmlns="">
              <p:sp>
                <p:nvSpPr>
                  <p:cNvPr id="18" name="TextBox 17">
                    <a:extLst>
                      <a:ext uri="{FF2B5EF4-FFF2-40B4-BE49-F238E27FC236}">
                        <a16:creationId xmlns:a16="http://schemas.microsoft.com/office/drawing/2014/main" id="{5FB54481-4AE5-D106-2ED6-1DE095214221}"/>
                      </a:ext>
                    </a:extLst>
                  </p:cNvPr>
                  <p:cNvSpPr txBox="1">
                    <a:spLocks noRot="1" noChangeAspect="1" noMove="1" noResize="1" noEditPoints="1" noAdjustHandles="1" noChangeArrowheads="1" noChangeShapeType="1" noTextEdit="1"/>
                  </p:cNvSpPr>
                  <p:nvPr/>
                </p:nvSpPr>
                <p:spPr>
                  <a:xfrm>
                    <a:off x="212566" y="2634705"/>
                    <a:ext cx="3056709" cy="246221"/>
                  </a:xfrm>
                  <a:prstGeom prst="rect">
                    <a:avLst/>
                  </a:prstGeom>
                  <a:blipFill>
                    <a:blip r:embed="rId7"/>
                    <a:stretch>
                      <a:fillRect b="-9524"/>
                    </a:stretch>
                  </a:blipFill>
                </p:spPr>
                <p:txBody>
                  <a:bodyPr/>
                  <a:lstStyle/>
                  <a:p>
                    <a:r>
                      <a:rPr lang="en-US">
                        <a:noFill/>
                      </a:rPr>
                      <a:t> </a:t>
                    </a:r>
                  </a:p>
                </p:txBody>
              </p:sp>
            </mc:Fallback>
          </mc:AlternateContent>
        </p:grpSp>
        <p:sp>
          <p:nvSpPr>
            <p:cNvPr id="15" name="TextBox 14">
              <a:extLst>
                <a:ext uri="{FF2B5EF4-FFF2-40B4-BE49-F238E27FC236}">
                  <a16:creationId xmlns:a16="http://schemas.microsoft.com/office/drawing/2014/main" id="{B38D1C99-1201-4E97-284D-D27F6D3FE51B}"/>
                </a:ext>
              </a:extLst>
            </p:cNvPr>
            <p:cNvSpPr txBox="1"/>
            <p:nvPr/>
          </p:nvSpPr>
          <p:spPr>
            <a:xfrm>
              <a:off x="7629586" y="920396"/>
              <a:ext cx="827471" cy="200055"/>
            </a:xfrm>
            <a:prstGeom prst="rect">
              <a:avLst/>
            </a:prstGeom>
            <a:noFill/>
          </p:spPr>
          <p:txBody>
            <a:bodyPr wrap="none" rtlCol="0">
              <a:spAutoFit/>
            </a:bodyPr>
            <a:lstStyle/>
            <a:p>
              <a:r>
                <a:rPr lang="en-US" sz="700" dirty="0"/>
                <a:t>Overall Average</a:t>
              </a:r>
            </a:p>
          </p:txBody>
        </p:sp>
      </p:grpSp>
      <p:grpSp>
        <p:nvGrpSpPr>
          <p:cNvPr id="8" name="Group 7">
            <a:extLst>
              <a:ext uri="{FF2B5EF4-FFF2-40B4-BE49-F238E27FC236}">
                <a16:creationId xmlns:a16="http://schemas.microsoft.com/office/drawing/2014/main" id="{49760096-D4A2-E799-73AF-16C03DD3BBF7}"/>
              </a:ext>
            </a:extLst>
          </p:cNvPr>
          <p:cNvGrpSpPr/>
          <p:nvPr/>
        </p:nvGrpSpPr>
        <p:grpSpPr>
          <a:xfrm>
            <a:off x="4641671" y="2571750"/>
            <a:ext cx="4346902" cy="2049132"/>
            <a:chOff x="4722442" y="2634705"/>
            <a:chExt cx="4346902" cy="2049132"/>
          </a:xfrm>
        </p:grpSpPr>
        <p:pic>
          <p:nvPicPr>
            <p:cNvPr id="13" name="Picture 12" descr="A graph showing different stages of a test&#10;&#10;AI-generated content may be incorrect.">
              <a:extLst>
                <a:ext uri="{FF2B5EF4-FFF2-40B4-BE49-F238E27FC236}">
                  <a16:creationId xmlns:a16="http://schemas.microsoft.com/office/drawing/2014/main" id="{904825E8-11D6-8560-8604-800745626B12}"/>
                </a:ext>
              </a:extLst>
            </p:cNvPr>
            <p:cNvPicPr>
              <a:picLocks noChangeAspect="1"/>
            </p:cNvPicPr>
            <p:nvPr/>
          </p:nvPicPr>
          <p:blipFill>
            <a:blip r:embed="rId8"/>
            <a:stretch>
              <a:fillRect/>
            </a:stretch>
          </p:blipFill>
          <p:spPr>
            <a:xfrm>
              <a:off x="4722442" y="2846033"/>
              <a:ext cx="4346902" cy="1837804"/>
            </a:xfrm>
            <a:prstGeom prst="rect">
              <a:avLst/>
            </a:prstGeom>
          </p:spPr>
        </p:pic>
        <p:sp>
          <p:nvSpPr>
            <p:cNvPr id="6" name="TextBox 5">
              <a:extLst>
                <a:ext uri="{FF2B5EF4-FFF2-40B4-BE49-F238E27FC236}">
                  <a16:creationId xmlns:a16="http://schemas.microsoft.com/office/drawing/2014/main" id="{A381C18A-6C55-DFAA-0BB6-31179AAD1C7C}"/>
                </a:ext>
              </a:extLst>
            </p:cNvPr>
            <p:cNvSpPr txBox="1"/>
            <p:nvPr/>
          </p:nvSpPr>
          <p:spPr>
            <a:xfrm>
              <a:off x="4974422" y="2634705"/>
              <a:ext cx="4094922" cy="261610"/>
            </a:xfrm>
            <a:prstGeom prst="rect">
              <a:avLst/>
            </a:prstGeom>
            <a:noFill/>
          </p:spPr>
          <p:txBody>
            <a:bodyPr wrap="square" rtlCol="0">
              <a:spAutoFit/>
            </a:bodyPr>
            <a:lstStyle/>
            <a:p>
              <a:pPr algn="ctr"/>
              <a:r>
                <a:rPr lang="en-US" sz="1050" dirty="0"/>
                <a:t>Complete Data – M0 – Threshold: 0.5</a:t>
              </a:r>
            </a:p>
          </p:txBody>
        </p:sp>
      </p:grpSp>
    </p:spTree>
    <p:custDataLst>
      <p:tags r:id="rId1"/>
    </p:custDataLst>
    <p:extLst>
      <p:ext uri="{BB962C8B-B14F-4D97-AF65-F5344CB8AC3E}">
        <p14:creationId xmlns:p14="http://schemas.microsoft.com/office/powerpoint/2010/main" val="195557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B971C-D4BA-6642-2C8B-4C6641298885}"/>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F731111F-E2CA-7D37-E8C1-24A5A8A338E1}"/>
              </a:ext>
            </a:extLst>
          </p:cNvPr>
          <p:cNvSpPr/>
          <p:nvPr/>
        </p:nvSpPr>
        <p:spPr>
          <a:xfrm>
            <a:off x="377190" y="192024"/>
            <a:ext cx="7953350"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PSD of Extracted Features (Valid Windows)</a:t>
            </a:r>
          </a:p>
        </p:txBody>
      </p:sp>
      <p:sp>
        <p:nvSpPr>
          <p:cNvPr id="20" name="Shape 4">
            <a:extLst>
              <a:ext uri="{FF2B5EF4-FFF2-40B4-BE49-F238E27FC236}">
                <a16:creationId xmlns:a16="http://schemas.microsoft.com/office/drawing/2014/main" id="{294FE6ED-2E77-282C-1F99-2BE574440A2C}"/>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 name="Group 1">
            <a:extLst>
              <a:ext uri="{FF2B5EF4-FFF2-40B4-BE49-F238E27FC236}">
                <a16:creationId xmlns:a16="http://schemas.microsoft.com/office/drawing/2014/main" id="{B2E250B9-2A4E-F35B-F1BB-9200800209C3}"/>
              </a:ext>
            </a:extLst>
          </p:cNvPr>
          <p:cNvGrpSpPr/>
          <p:nvPr/>
        </p:nvGrpSpPr>
        <p:grpSpPr>
          <a:xfrm>
            <a:off x="1554480" y="4709160"/>
            <a:ext cx="2057695" cy="365760"/>
            <a:chOff x="1591733" y="4707467"/>
            <a:chExt cx="2057695" cy="365760"/>
          </a:xfrm>
        </p:grpSpPr>
        <p:sp>
          <p:nvSpPr>
            <p:cNvPr id="3" name="Rectangle 2">
              <a:extLst>
                <a:ext uri="{FF2B5EF4-FFF2-40B4-BE49-F238E27FC236}">
                  <a16:creationId xmlns:a16="http://schemas.microsoft.com/office/drawing/2014/main" id="{93B9E463-E0A8-A252-9700-FB781A6208C3}"/>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5" name="Rectangle 4">
              <a:extLst>
                <a:ext uri="{FF2B5EF4-FFF2-40B4-BE49-F238E27FC236}">
                  <a16:creationId xmlns:a16="http://schemas.microsoft.com/office/drawing/2014/main" id="{FD0F9187-2851-0018-A186-2717EA268EB9}"/>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How</a:t>
              </a:r>
            </a:p>
          </p:txBody>
        </p:sp>
        <p:sp>
          <p:nvSpPr>
            <p:cNvPr id="6" name="Rectangle 5">
              <a:extLst>
                <a:ext uri="{FF2B5EF4-FFF2-40B4-BE49-F238E27FC236}">
                  <a16:creationId xmlns:a16="http://schemas.microsoft.com/office/drawing/2014/main" id="{E1A1A524-C948-0151-6D89-16E111E12C9F}"/>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What</a:t>
              </a:r>
            </a:p>
          </p:txBody>
        </p:sp>
      </p:grpSp>
      <p:pic>
        <p:nvPicPr>
          <p:cNvPr id="8" name="Picture 7">
            <a:extLst>
              <a:ext uri="{FF2B5EF4-FFF2-40B4-BE49-F238E27FC236}">
                <a16:creationId xmlns:a16="http://schemas.microsoft.com/office/drawing/2014/main" id="{578E9A9C-19E0-7056-081A-51AF50A74239}"/>
              </a:ext>
            </a:extLst>
          </p:cNvPr>
          <p:cNvPicPr>
            <a:picLocks noChangeAspect="1"/>
          </p:cNvPicPr>
          <p:nvPr/>
        </p:nvPicPr>
        <p:blipFill>
          <a:blip r:embed="rId4"/>
          <a:stretch>
            <a:fillRect/>
          </a:stretch>
        </p:blipFill>
        <p:spPr>
          <a:xfrm>
            <a:off x="168185" y="958976"/>
            <a:ext cx="3644900" cy="3429000"/>
          </a:xfrm>
          <a:prstGeom prst="rect">
            <a:avLst/>
          </a:prstGeom>
        </p:spPr>
      </p:pic>
      <p:graphicFrame>
        <p:nvGraphicFramePr>
          <p:cNvPr id="9" name="Diagram 8">
            <a:extLst>
              <a:ext uri="{FF2B5EF4-FFF2-40B4-BE49-F238E27FC236}">
                <a16:creationId xmlns:a16="http://schemas.microsoft.com/office/drawing/2014/main" id="{0CC03018-94D8-7C26-20CB-4B6FCCDBAA9C}"/>
              </a:ext>
            </a:extLst>
          </p:cNvPr>
          <p:cNvGraphicFramePr/>
          <p:nvPr>
            <p:extLst>
              <p:ext uri="{D42A27DB-BD31-4B8C-83A1-F6EECF244321}">
                <p14:modId xmlns:p14="http://schemas.microsoft.com/office/powerpoint/2010/main" val="3362821737"/>
              </p:ext>
            </p:extLst>
          </p:nvPr>
        </p:nvGraphicFramePr>
        <p:xfrm>
          <a:off x="3813085" y="1440703"/>
          <a:ext cx="4834921" cy="24829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extBox 10">
            <a:extLst>
              <a:ext uri="{FF2B5EF4-FFF2-40B4-BE49-F238E27FC236}">
                <a16:creationId xmlns:a16="http://schemas.microsoft.com/office/drawing/2014/main" id="{00748710-7A15-5EB5-E7F9-24B9416FA92E}"/>
              </a:ext>
            </a:extLst>
          </p:cNvPr>
          <p:cNvSpPr txBox="1"/>
          <p:nvPr/>
        </p:nvSpPr>
        <p:spPr>
          <a:xfrm>
            <a:off x="4723784" y="3677445"/>
            <a:ext cx="4303698" cy="246221"/>
          </a:xfrm>
          <a:prstGeom prst="rect">
            <a:avLst/>
          </a:prstGeom>
          <a:noFill/>
        </p:spPr>
        <p:txBody>
          <a:bodyPr wrap="square">
            <a:spAutoFit/>
          </a:bodyPr>
          <a:lstStyle/>
          <a:p>
            <a:pPr>
              <a:buNone/>
            </a:pPr>
            <a:r>
              <a:rPr lang="en-US" sz="1000" dirty="0">
                <a:latin typeface="Times New Roman" panose="02020603050405020304" pitchFamily="18" charset="0"/>
                <a:cs typeface="Times New Roman" panose="02020603050405020304" pitchFamily="18" charset="0"/>
              </a:rPr>
              <a:t>*Additional </a:t>
            </a:r>
            <a:r>
              <a:rPr lang="el-GR" sz="1000" dirty="0">
                <a:latin typeface="Times New Roman" panose="02020603050405020304" pitchFamily="18" charset="0"/>
                <a:cs typeface="Times New Roman" panose="02020603050405020304" pitchFamily="18" charset="0"/>
              </a:rPr>
              <a:t>β-</a:t>
            </a:r>
            <a:r>
              <a:rPr lang="en-US" sz="1000" dirty="0">
                <a:latin typeface="Times New Roman" panose="02020603050405020304" pitchFamily="18" charset="0"/>
                <a:cs typeface="Times New Roman" panose="02020603050405020304" pitchFamily="18" charset="0"/>
              </a:rPr>
              <a:t>band contributions were </a:t>
            </a:r>
            <a:r>
              <a:rPr lang="en-US" sz="1000" dirty="0">
                <a:effectLst/>
                <a:latin typeface="Times New Roman" panose="02020603050405020304" pitchFamily="18" charset="0"/>
                <a:cs typeface="Times New Roman" panose="02020603050405020304" pitchFamily="18" charset="0"/>
              </a:rPr>
              <a:t>observed particularly for participant S1. </a:t>
            </a:r>
            <a:endParaRPr lang="en-US" sz="1000"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581516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2AA95-6629-0DA2-74B4-65C1F58D2260}"/>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86CE2E79-E10B-EC0F-568C-CB2FBF0AA43E}"/>
              </a:ext>
            </a:extLst>
          </p:cNvPr>
          <p:cNvSpPr/>
          <p:nvPr/>
        </p:nvSpPr>
        <p:spPr>
          <a:xfrm>
            <a:off x="377190" y="192024"/>
            <a:ext cx="7953350"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Window Level DTW Distance</a:t>
            </a:r>
          </a:p>
        </p:txBody>
      </p:sp>
      <p:sp>
        <p:nvSpPr>
          <p:cNvPr id="20" name="Shape 4">
            <a:extLst>
              <a:ext uri="{FF2B5EF4-FFF2-40B4-BE49-F238E27FC236}">
                <a16:creationId xmlns:a16="http://schemas.microsoft.com/office/drawing/2014/main" id="{DF71B2F1-7EDC-C796-E790-75D5F07F3045}"/>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 name="Group 1">
            <a:extLst>
              <a:ext uri="{FF2B5EF4-FFF2-40B4-BE49-F238E27FC236}">
                <a16:creationId xmlns:a16="http://schemas.microsoft.com/office/drawing/2014/main" id="{9CE42784-6F37-E927-3213-31413329D45D}"/>
              </a:ext>
            </a:extLst>
          </p:cNvPr>
          <p:cNvGrpSpPr/>
          <p:nvPr/>
        </p:nvGrpSpPr>
        <p:grpSpPr>
          <a:xfrm>
            <a:off x="1554480" y="4709160"/>
            <a:ext cx="2057695" cy="365760"/>
            <a:chOff x="1591733" y="4707467"/>
            <a:chExt cx="2057695" cy="365760"/>
          </a:xfrm>
        </p:grpSpPr>
        <p:sp>
          <p:nvSpPr>
            <p:cNvPr id="4" name="Rectangle 3">
              <a:extLst>
                <a:ext uri="{FF2B5EF4-FFF2-40B4-BE49-F238E27FC236}">
                  <a16:creationId xmlns:a16="http://schemas.microsoft.com/office/drawing/2014/main" id="{3146B81E-D9AF-CB61-E2AF-5E4DE73D7137}"/>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5" name="Rectangle 4">
              <a:extLst>
                <a:ext uri="{FF2B5EF4-FFF2-40B4-BE49-F238E27FC236}">
                  <a16:creationId xmlns:a16="http://schemas.microsoft.com/office/drawing/2014/main" id="{FAF1E912-0C30-E529-B9DA-9E62D2977FCE}"/>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How</a:t>
              </a:r>
            </a:p>
          </p:txBody>
        </p:sp>
        <p:sp>
          <p:nvSpPr>
            <p:cNvPr id="6" name="Rectangle 5">
              <a:extLst>
                <a:ext uri="{FF2B5EF4-FFF2-40B4-BE49-F238E27FC236}">
                  <a16:creationId xmlns:a16="http://schemas.microsoft.com/office/drawing/2014/main" id="{10D5E0B8-9962-BC54-CE55-FA4EA69E5501}"/>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What</a:t>
              </a:r>
            </a:p>
          </p:txBody>
        </p:sp>
      </p:grpSp>
      <p:pic>
        <p:nvPicPr>
          <p:cNvPr id="8" name="Picture 7" descr="A diagram of different shapes&#10;&#10;AI-generated content may be incorrect.">
            <a:extLst>
              <a:ext uri="{FF2B5EF4-FFF2-40B4-BE49-F238E27FC236}">
                <a16:creationId xmlns:a16="http://schemas.microsoft.com/office/drawing/2014/main" id="{2F4AEE6A-66EA-735B-7108-1E5CA31CD418}"/>
              </a:ext>
            </a:extLst>
          </p:cNvPr>
          <p:cNvPicPr>
            <a:picLocks noChangeAspect="1"/>
          </p:cNvPicPr>
          <p:nvPr/>
        </p:nvPicPr>
        <p:blipFill>
          <a:blip r:embed="rId4"/>
          <a:stretch>
            <a:fillRect/>
          </a:stretch>
        </p:blipFill>
        <p:spPr>
          <a:xfrm>
            <a:off x="1645606" y="914929"/>
            <a:ext cx="5372100" cy="1727200"/>
          </a:xfrm>
          <a:prstGeom prst="rect">
            <a:avLst/>
          </a:prstGeom>
        </p:spPr>
      </p:pic>
      <p:grpSp>
        <p:nvGrpSpPr>
          <p:cNvPr id="3" name="Group 2">
            <a:extLst>
              <a:ext uri="{FF2B5EF4-FFF2-40B4-BE49-F238E27FC236}">
                <a16:creationId xmlns:a16="http://schemas.microsoft.com/office/drawing/2014/main" id="{AECDE527-FC9D-C061-5648-C314EFBBD47F}"/>
              </a:ext>
            </a:extLst>
          </p:cNvPr>
          <p:cNvGrpSpPr/>
          <p:nvPr/>
        </p:nvGrpSpPr>
        <p:grpSpPr>
          <a:xfrm>
            <a:off x="1771335" y="2749604"/>
            <a:ext cx="5599044" cy="1844567"/>
            <a:chOff x="1771335" y="2749604"/>
            <a:chExt cx="5599044" cy="1844567"/>
          </a:xfrm>
        </p:grpSpPr>
        <p:pic>
          <p:nvPicPr>
            <p:cNvPr id="9" name="Picture 8">
              <a:extLst>
                <a:ext uri="{FF2B5EF4-FFF2-40B4-BE49-F238E27FC236}">
                  <a16:creationId xmlns:a16="http://schemas.microsoft.com/office/drawing/2014/main" id="{5AE4C142-1195-FB7D-7513-408FBA681D02}"/>
                </a:ext>
              </a:extLst>
            </p:cNvPr>
            <p:cNvPicPr>
              <a:picLocks noChangeAspect="1"/>
            </p:cNvPicPr>
            <p:nvPr/>
          </p:nvPicPr>
          <p:blipFill>
            <a:blip r:embed="rId5"/>
            <a:stretch>
              <a:fillRect/>
            </a:stretch>
          </p:blipFill>
          <p:spPr>
            <a:xfrm>
              <a:off x="1771335" y="2964554"/>
              <a:ext cx="5246371" cy="1629617"/>
            </a:xfrm>
            <a:prstGeom prst="rect">
              <a:avLst/>
            </a:prstGeom>
          </p:spPr>
        </p:pic>
        <p:sp>
          <p:nvSpPr>
            <p:cNvPr id="12" name="TextBox 11">
              <a:extLst>
                <a:ext uri="{FF2B5EF4-FFF2-40B4-BE49-F238E27FC236}">
                  <a16:creationId xmlns:a16="http://schemas.microsoft.com/office/drawing/2014/main" id="{AA065C02-681C-3E0A-8852-5BB1B96C4011}"/>
                </a:ext>
              </a:extLst>
            </p:cNvPr>
            <p:cNvSpPr txBox="1"/>
            <p:nvPr/>
          </p:nvSpPr>
          <p:spPr>
            <a:xfrm>
              <a:off x="1771335" y="2749604"/>
              <a:ext cx="5599044" cy="307777"/>
            </a:xfrm>
            <a:prstGeom prst="rect">
              <a:avLst/>
            </a:prstGeom>
            <a:noFill/>
          </p:spPr>
          <p:txBody>
            <a:bodyPr wrap="square" rtlCol="0">
              <a:spAutoFit/>
            </a:bodyPr>
            <a:lstStyle/>
            <a:p>
              <a:r>
                <a:rPr lang="en-US" sz="1400" b="1" dirty="0"/>
                <a:t>Mann Whitney U Test – Across Subjects (S1/S2) – Across VOMS</a:t>
              </a:r>
            </a:p>
          </p:txBody>
        </p:sp>
      </p:grpSp>
    </p:spTree>
    <p:custDataLst>
      <p:tags r:id="rId1"/>
    </p:custDataLst>
    <p:extLst>
      <p:ext uri="{BB962C8B-B14F-4D97-AF65-F5344CB8AC3E}">
        <p14:creationId xmlns:p14="http://schemas.microsoft.com/office/powerpoint/2010/main" val="779787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E26BF-16C9-F716-AE39-5F79A25D94EC}"/>
            </a:ext>
          </a:extLst>
        </p:cNvPr>
        <p:cNvGrpSpPr/>
        <p:nvPr/>
      </p:nvGrpSpPr>
      <p:grpSpPr>
        <a:xfrm>
          <a:off x="0" y="0"/>
          <a:ext cx="0" cy="0"/>
          <a:chOff x="0" y="0"/>
          <a:chExt cx="0" cy="0"/>
        </a:xfrm>
      </p:grpSpPr>
      <p:sp>
        <p:nvSpPr>
          <p:cNvPr id="16" name="Text 3">
            <a:extLst>
              <a:ext uri="{FF2B5EF4-FFF2-40B4-BE49-F238E27FC236}">
                <a16:creationId xmlns:a16="http://schemas.microsoft.com/office/drawing/2014/main" id="{63570808-5680-E933-C2E3-4CC755F9427C}"/>
              </a:ext>
            </a:extLst>
          </p:cNvPr>
          <p:cNvSpPr/>
          <p:nvPr/>
        </p:nvSpPr>
        <p:spPr>
          <a:xfrm>
            <a:off x="377190" y="192024"/>
            <a:ext cx="7953350" cy="514350"/>
          </a:xfrm>
          <a:prstGeom prst="rect">
            <a:avLst/>
          </a:prstGeom>
          <a:noFill/>
          <a:ln/>
        </p:spPr>
        <p:txBody>
          <a:bodyPr wrap="square" lIns="0" tIns="0" rIns="0" bIns="0" rtlCol="0" anchor="ctr"/>
          <a:lstStyle/>
          <a:p>
            <a:r>
              <a:rPr lang="en-US" sz="3000" b="1" dirty="0">
                <a:solidFill>
                  <a:srgbClr val="1F3864"/>
                </a:solidFill>
                <a:latin typeface="Calibri" pitchFamily="34" charset="0"/>
                <a:cs typeface="Calibri" pitchFamily="34" charset="-120"/>
              </a:rPr>
              <a:t>Cross-Correlation Dynamics</a:t>
            </a:r>
          </a:p>
        </p:txBody>
      </p:sp>
      <p:sp>
        <p:nvSpPr>
          <p:cNvPr id="20" name="Shape 4">
            <a:extLst>
              <a:ext uri="{FF2B5EF4-FFF2-40B4-BE49-F238E27FC236}">
                <a16:creationId xmlns:a16="http://schemas.microsoft.com/office/drawing/2014/main" id="{E58EBFF4-A438-E79F-73A9-D33BEF091E31}"/>
              </a:ext>
            </a:extLst>
          </p:cNvPr>
          <p:cNvSpPr/>
          <p:nvPr/>
        </p:nvSpPr>
        <p:spPr>
          <a:xfrm>
            <a:off x="377190" y="774954"/>
            <a:ext cx="8387334" cy="0"/>
          </a:xfrm>
          <a:prstGeom prst="line">
            <a:avLst/>
          </a:prstGeom>
          <a:noFill/>
          <a:ln w="28575">
            <a:solidFill>
              <a:srgbClr val="2E74B5"/>
            </a:solidFill>
            <a:prstDash val="solid"/>
          </a:ln>
        </p:spPr>
        <p:txBody>
          <a:bodyPr/>
          <a:lstStyle/>
          <a:p>
            <a:endParaRPr lang="LID4096" sz="1350"/>
          </a:p>
        </p:txBody>
      </p:sp>
      <p:grpSp>
        <p:nvGrpSpPr>
          <p:cNvPr id="2" name="Group 1">
            <a:extLst>
              <a:ext uri="{FF2B5EF4-FFF2-40B4-BE49-F238E27FC236}">
                <a16:creationId xmlns:a16="http://schemas.microsoft.com/office/drawing/2014/main" id="{B3989BF8-45D7-96B9-27A1-3E072FB8C8BD}"/>
              </a:ext>
            </a:extLst>
          </p:cNvPr>
          <p:cNvGrpSpPr/>
          <p:nvPr/>
        </p:nvGrpSpPr>
        <p:grpSpPr>
          <a:xfrm>
            <a:off x="1554480" y="4709160"/>
            <a:ext cx="2057695" cy="365760"/>
            <a:chOff x="1591733" y="4707467"/>
            <a:chExt cx="2057695" cy="365760"/>
          </a:xfrm>
        </p:grpSpPr>
        <p:sp>
          <p:nvSpPr>
            <p:cNvPr id="3" name="Rectangle 2">
              <a:extLst>
                <a:ext uri="{FF2B5EF4-FFF2-40B4-BE49-F238E27FC236}">
                  <a16:creationId xmlns:a16="http://schemas.microsoft.com/office/drawing/2014/main" id="{D7AD35F9-B6B4-32DC-131E-2E2641165C0A}"/>
                </a:ext>
              </a:extLst>
            </p:cNvPr>
            <p:cNvSpPr/>
            <p:nvPr/>
          </p:nvSpPr>
          <p:spPr>
            <a:xfrm>
              <a:off x="1591733"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Why</a:t>
              </a:r>
            </a:p>
          </p:txBody>
        </p:sp>
        <p:sp>
          <p:nvSpPr>
            <p:cNvPr id="5" name="Rectangle 4">
              <a:extLst>
                <a:ext uri="{FF2B5EF4-FFF2-40B4-BE49-F238E27FC236}">
                  <a16:creationId xmlns:a16="http://schemas.microsoft.com/office/drawing/2014/main" id="{3B1A1741-7C18-B544-6D56-47110C7FCC88}"/>
                </a:ext>
              </a:extLst>
            </p:cNvPr>
            <p:cNvSpPr/>
            <p:nvPr/>
          </p:nvSpPr>
          <p:spPr>
            <a:xfrm>
              <a:off x="2273447"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lumMod val="65000"/>
                    </a:schemeClr>
                  </a:solidFill>
                </a:rPr>
                <a:t>How</a:t>
              </a:r>
            </a:p>
          </p:txBody>
        </p:sp>
        <p:sp>
          <p:nvSpPr>
            <p:cNvPr id="6" name="Rectangle 5">
              <a:extLst>
                <a:ext uri="{FF2B5EF4-FFF2-40B4-BE49-F238E27FC236}">
                  <a16:creationId xmlns:a16="http://schemas.microsoft.com/office/drawing/2014/main" id="{01FFF538-DEC5-1B2B-CD71-14B98BF38637}"/>
                </a:ext>
              </a:extLst>
            </p:cNvPr>
            <p:cNvSpPr/>
            <p:nvPr/>
          </p:nvSpPr>
          <p:spPr>
            <a:xfrm>
              <a:off x="2963628" y="4707467"/>
              <a:ext cx="685800" cy="365760"/>
            </a:xfrm>
            <a:prstGeom prst="rect">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tx1"/>
                  </a:solidFill>
                </a:rPr>
                <a:t>What</a:t>
              </a:r>
            </a:p>
          </p:txBody>
        </p:sp>
      </p:grpSp>
      <p:pic>
        <p:nvPicPr>
          <p:cNvPr id="8" name="Picture 7" descr="A graph of different sizes and colors&#10;&#10;AI-generated content may be incorrect.">
            <a:extLst>
              <a:ext uri="{FF2B5EF4-FFF2-40B4-BE49-F238E27FC236}">
                <a16:creationId xmlns:a16="http://schemas.microsoft.com/office/drawing/2014/main" id="{D2516528-C1FF-71CB-24B1-28B70780180F}"/>
              </a:ext>
            </a:extLst>
          </p:cNvPr>
          <p:cNvPicPr>
            <a:picLocks noChangeAspect="1"/>
          </p:cNvPicPr>
          <p:nvPr/>
        </p:nvPicPr>
        <p:blipFill>
          <a:blip r:embed="rId4"/>
          <a:stretch>
            <a:fillRect/>
          </a:stretch>
        </p:blipFill>
        <p:spPr>
          <a:xfrm>
            <a:off x="226505" y="843536"/>
            <a:ext cx="3082652" cy="3295636"/>
          </a:xfrm>
          <a:prstGeom prst="rect">
            <a:avLst/>
          </a:prstGeom>
        </p:spPr>
      </p:pic>
      <p:graphicFrame>
        <p:nvGraphicFramePr>
          <p:cNvPr id="9" name="Diagram 8">
            <a:extLst>
              <a:ext uri="{FF2B5EF4-FFF2-40B4-BE49-F238E27FC236}">
                <a16:creationId xmlns:a16="http://schemas.microsoft.com/office/drawing/2014/main" id="{A8DAC3BA-B80E-47E3-1928-387FC5195A53}"/>
              </a:ext>
            </a:extLst>
          </p:cNvPr>
          <p:cNvGraphicFramePr/>
          <p:nvPr>
            <p:extLst>
              <p:ext uri="{D42A27DB-BD31-4B8C-83A1-F6EECF244321}">
                <p14:modId xmlns:p14="http://schemas.microsoft.com/office/powerpoint/2010/main" val="2494195679"/>
              </p:ext>
            </p:extLst>
          </p:nvPr>
        </p:nvGraphicFramePr>
        <p:xfrm>
          <a:off x="3568255" y="983928"/>
          <a:ext cx="5349240" cy="28738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extBox 10">
            <a:extLst>
              <a:ext uri="{FF2B5EF4-FFF2-40B4-BE49-F238E27FC236}">
                <a16:creationId xmlns:a16="http://schemas.microsoft.com/office/drawing/2014/main" id="{FB3FBE6F-DAFC-6F5A-ACBB-F6CA96A7154A}"/>
              </a:ext>
            </a:extLst>
          </p:cNvPr>
          <p:cNvSpPr txBox="1">
            <a:spLocks noChangeAspect="1"/>
          </p:cNvSpPr>
          <p:nvPr/>
        </p:nvSpPr>
        <p:spPr>
          <a:xfrm>
            <a:off x="1554480" y="4149383"/>
            <a:ext cx="6217920" cy="276999"/>
          </a:xfrm>
          <a:prstGeom prst="rect">
            <a:avLst/>
          </a:prstGeom>
          <a:solidFill>
            <a:schemeClr val="bg1">
              <a:lumMod val="85000"/>
            </a:schemeClr>
          </a:solidFill>
          <a:effectLst>
            <a:outerShdw blurRad="50800" dist="38100" dir="2700000" algn="tl" rotWithShape="0">
              <a:prstClr val="black">
                <a:alpha val="40000"/>
              </a:prstClr>
            </a:outerShdw>
          </a:effectLst>
        </p:spPr>
        <p:txBody>
          <a:bodyPr wrap="square" anchor="ctr" anchorCtr="1">
            <a:spAutoFit/>
          </a:bodyPr>
          <a:lstStyle/>
          <a:p>
            <a:pPr algn="ctr"/>
            <a:r>
              <a:rPr lang="en-US" sz="1200" b="1" dirty="0"/>
              <a:t>Pursuit:</a:t>
            </a:r>
            <a:r>
              <a:rPr lang="en-US" sz="1200" dirty="0"/>
              <a:t> Stronger correlation (~0.6–0.7) and Consistent EEG lag → </a:t>
            </a:r>
            <a:r>
              <a:rPr lang="en-US" sz="1200" b="1" dirty="0"/>
              <a:t>Reactive Response</a:t>
            </a:r>
            <a:r>
              <a:rPr lang="en-US" sz="1200" dirty="0"/>
              <a:t>.</a:t>
            </a:r>
          </a:p>
        </p:txBody>
      </p:sp>
    </p:spTree>
    <p:custDataLst>
      <p:tags r:id="rId1"/>
    </p:custDataLst>
    <p:extLst>
      <p:ext uri="{BB962C8B-B14F-4D97-AF65-F5344CB8AC3E}">
        <p14:creationId xmlns:p14="http://schemas.microsoft.com/office/powerpoint/2010/main" val="1354484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17CC7-D1F5-C36A-449C-68DAF7692514}"/>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C88F394E-B366-63DA-B1FE-9AC3A0FE8919}"/>
              </a:ext>
            </a:extLst>
          </p:cNvPr>
          <p:cNvSpPr/>
          <p:nvPr/>
        </p:nvSpPr>
        <p:spPr>
          <a:xfrm>
            <a:off x="411480" y="164592"/>
            <a:ext cx="8046720" cy="749808"/>
          </a:xfrm>
          <a:prstGeom prst="rect">
            <a:avLst/>
          </a:prstGeom>
          <a:noFill/>
          <a:ln/>
        </p:spPr>
        <p:txBody>
          <a:bodyPr wrap="square" rtlCol="0" anchor="ctr"/>
          <a:lstStyle/>
          <a:p>
            <a:pPr marL="0" indent="0" algn="l">
              <a:buNone/>
            </a:pPr>
            <a:r>
              <a:rPr lang="en-US" sz="2800" b="1" dirty="0">
                <a:solidFill>
                  <a:srgbClr val="1F3864"/>
                </a:solidFill>
                <a:latin typeface="Calibri" pitchFamily="34" charset="0"/>
                <a:ea typeface="Calibri" pitchFamily="34" charset="-122"/>
                <a:cs typeface="Calibri" pitchFamily="34" charset="-120"/>
              </a:rPr>
              <a:t>Conclusion</a:t>
            </a:r>
            <a:endParaRPr lang="en-US" sz="2800" dirty="0"/>
          </a:p>
        </p:txBody>
      </p:sp>
      <p:sp>
        <p:nvSpPr>
          <p:cNvPr id="5" name="Shape 1">
            <a:extLst>
              <a:ext uri="{FF2B5EF4-FFF2-40B4-BE49-F238E27FC236}">
                <a16:creationId xmlns:a16="http://schemas.microsoft.com/office/drawing/2014/main" id="{A5F921FE-DC20-2461-854B-1DFF9098486E}"/>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graphicFrame>
        <p:nvGraphicFramePr>
          <p:cNvPr id="8" name="Diagram 7">
            <a:extLst>
              <a:ext uri="{FF2B5EF4-FFF2-40B4-BE49-F238E27FC236}">
                <a16:creationId xmlns:a16="http://schemas.microsoft.com/office/drawing/2014/main" id="{14A2ACE5-A55E-1678-E565-96596C443E38}"/>
              </a:ext>
            </a:extLst>
          </p:cNvPr>
          <p:cNvGraphicFramePr/>
          <p:nvPr>
            <p:extLst>
              <p:ext uri="{D42A27DB-BD31-4B8C-83A1-F6EECF244321}">
                <p14:modId xmlns:p14="http://schemas.microsoft.com/office/powerpoint/2010/main" val="3684752507"/>
              </p:ext>
            </p:extLst>
          </p:nvPr>
        </p:nvGraphicFramePr>
        <p:xfrm>
          <a:off x="376506" y="1073240"/>
          <a:ext cx="8409275" cy="1295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 name="Group 1">
            <a:extLst>
              <a:ext uri="{FF2B5EF4-FFF2-40B4-BE49-F238E27FC236}">
                <a16:creationId xmlns:a16="http://schemas.microsoft.com/office/drawing/2014/main" id="{A258948E-2553-13F2-6857-2C4CDE914FCB}"/>
              </a:ext>
            </a:extLst>
          </p:cNvPr>
          <p:cNvGrpSpPr/>
          <p:nvPr/>
        </p:nvGrpSpPr>
        <p:grpSpPr>
          <a:xfrm>
            <a:off x="118872" y="2509386"/>
            <a:ext cx="8701883" cy="1971392"/>
            <a:chOff x="118872" y="2509386"/>
            <a:chExt cx="8701883" cy="1971392"/>
          </a:xfrm>
        </p:grpSpPr>
        <p:sp>
          <p:nvSpPr>
            <p:cNvPr id="11" name="Text 4">
              <a:extLst>
                <a:ext uri="{FF2B5EF4-FFF2-40B4-BE49-F238E27FC236}">
                  <a16:creationId xmlns:a16="http://schemas.microsoft.com/office/drawing/2014/main" id="{D7294F44-C06B-6D72-2100-C04CA5B51386}"/>
                </a:ext>
              </a:extLst>
            </p:cNvPr>
            <p:cNvSpPr/>
            <p:nvPr/>
          </p:nvSpPr>
          <p:spPr>
            <a:xfrm>
              <a:off x="118872" y="2509386"/>
              <a:ext cx="8339328" cy="347472"/>
            </a:xfrm>
            <a:prstGeom prst="rect">
              <a:avLst/>
            </a:prstGeom>
            <a:noFill/>
            <a:ln/>
          </p:spPr>
          <p:txBody>
            <a:bodyPr wrap="square" rtlCol="0" anchor="ctr"/>
            <a:lstStyle/>
            <a:p>
              <a:pPr marL="0" indent="0">
                <a:buNone/>
              </a:pPr>
              <a:r>
                <a:rPr lang="en-US" sz="1700" b="1" dirty="0">
                  <a:solidFill>
                    <a:schemeClr val="accent4">
                      <a:lumMod val="75000"/>
                    </a:schemeClr>
                  </a:solidFill>
                  <a:latin typeface="Calibri" pitchFamily="34" charset="0"/>
                  <a:ea typeface="Calibri" pitchFamily="34" charset="-122"/>
                  <a:cs typeface="Calibri" pitchFamily="34" charset="-120"/>
                </a:rPr>
                <a:t>Future Goals:</a:t>
              </a:r>
              <a:endParaRPr lang="en-US" sz="1700" dirty="0">
                <a:solidFill>
                  <a:schemeClr val="accent4">
                    <a:lumMod val="75000"/>
                  </a:schemeClr>
                </a:solidFill>
              </a:endParaRPr>
            </a:p>
          </p:txBody>
        </p:sp>
        <p:graphicFrame>
          <p:nvGraphicFramePr>
            <p:cNvPr id="17" name="Diagram 16">
              <a:extLst>
                <a:ext uri="{FF2B5EF4-FFF2-40B4-BE49-F238E27FC236}">
                  <a16:creationId xmlns:a16="http://schemas.microsoft.com/office/drawing/2014/main" id="{51698C08-43BA-39D1-1A6D-11AFCD5BFC15}"/>
                </a:ext>
              </a:extLst>
            </p:cNvPr>
            <p:cNvGraphicFramePr/>
            <p:nvPr>
              <p:extLst>
                <p:ext uri="{D42A27DB-BD31-4B8C-83A1-F6EECF244321}">
                  <p14:modId xmlns:p14="http://schemas.microsoft.com/office/powerpoint/2010/main" val="3740148009"/>
                </p:ext>
              </p:extLst>
            </p:nvPr>
          </p:nvGraphicFramePr>
          <p:xfrm>
            <a:off x="411480" y="2871554"/>
            <a:ext cx="8409275" cy="160922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spTree>
    <p:custDataLst>
      <p:tags r:id="rId1"/>
    </p:custDataLst>
    <p:extLst>
      <p:ext uri="{BB962C8B-B14F-4D97-AF65-F5344CB8AC3E}">
        <p14:creationId xmlns:p14="http://schemas.microsoft.com/office/powerpoint/2010/main" val="1013636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9BD8B-8B13-F819-7C51-DD505ADD38ED}"/>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4225AAC-1381-4FA8-B25F-09626967A786}"/>
              </a:ext>
            </a:extLst>
          </p:cNvPr>
          <p:cNvSpPr/>
          <p:nvPr/>
        </p:nvSpPr>
        <p:spPr>
          <a:xfrm>
            <a:off x="411480" y="164592"/>
            <a:ext cx="8321040" cy="749808"/>
          </a:xfrm>
          <a:prstGeom prst="rect">
            <a:avLst/>
          </a:prstGeom>
          <a:noFill/>
          <a:ln/>
        </p:spPr>
        <p:txBody>
          <a:bodyPr wrap="square" rtlCol="0" anchor="ctr"/>
          <a:lstStyle/>
          <a:p>
            <a:r>
              <a:rPr lang="en-US" sz="2800" b="1" dirty="0">
                <a:solidFill>
                  <a:srgbClr val="1F3864"/>
                </a:solidFill>
                <a:latin typeface="Calibri" pitchFamily="34" charset="0"/>
                <a:ea typeface="Calibri" pitchFamily="34" charset="-122"/>
                <a:cs typeface="Calibri" pitchFamily="34" charset="-120"/>
              </a:rPr>
              <a:t>Annexure - </a:t>
            </a:r>
            <a:r>
              <a:rPr lang="en-US" sz="1600" dirty="0"/>
              <a:t>Learned</a:t>
            </a:r>
            <a:r>
              <a:rPr lang="en-US" dirty="0"/>
              <a:t> </a:t>
            </a:r>
            <a:r>
              <a:rPr lang="en-US" sz="1600" dirty="0"/>
              <a:t>RDWT Filter Weights and Resulting Spectral Characteristics</a:t>
            </a:r>
          </a:p>
        </p:txBody>
      </p:sp>
      <p:sp>
        <p:nvSpPr>
          <p:cNvPr id="5" name="Shape 1">
            <a:extLst>
              <a:ext uri="{FF2B5EF4-FFF2-40B4-BE49-F238E27FC236}">
                <a16:creationId xmlns:a16="http://schemas.microsoft.com/office/drawing/2014/main" id="{283FFE70-A240-DF06-2C83-75ADEEA73A3B}"/>
              </a:ext>
            </a:extLst>
          </p:cNvPr>
          <p:cNvSpPr/>
          <p:nvPr/>
        </p:nvSpPr>
        <p:spPr>
          <a:xfrm>
            <a:off x="411480" y="932688"/>
            <a:ext cx="8321040" cy="0"/>
          </a:xfrm>
          <a:prstGeom prst="line">
            <a:avLst/>
          </a:prstGeom>
          <a:noFill/>
          <a:ln w="19050">
            <a:solidFill>
              <a:srgbClr val="2E75B6"/>
            </a:solidFill>
            <a:prstDash val="solid"/>
          </a:ln>
        </p:spPr>
        <p:txBody>
          <a:bodyPr/>
          <a:lstStyle/>
          <a:p>
            <a:endParaRPr lang="LID4096"/>
          </a:p>
        </p:txBody>
      </p:sp>
      <p:grpSp>
        <p:nvGrpSpPr>
          <p:cNvPr id="2" name="Group 1">
            <a:extLst>
              <a:ext uri="{FF2B5EF4-FFF2-40B4-BE49-F238E27FC236}">
                <a16:creationId xmlns:a16="http://schemas.microsoft.com/office/drawing/2014/main" id="{E64D70EC-53C7-36A7-6E08-C020ED261B36}"/>
              </a:ext>
            </a:extLst>
          </p:cNvPr>
          <p:cNvGrpSpPr/>
          <p:nvPr/>
        </p:nvGrpSpPr>
        <p:grpSpPr>
          <a:xfrm>
            <a:off x="92195" y="1018895"/>
            <a:ext cx="8986964" cy="3244209"/>
            <a:chOff x="92195" y="1018895"/>
            <a:chExt cx="8986964" cy="3244209"/>
          </a:xfrm>
        </p:grpSpPr>
        <p:sp>
          <p:nvSpPr>
            <p:cNvPr id="7" name="TextBox 6">
              <a:extLst>
                <a:ext uri="{FF2B5EF4-FFF2-40B4-BE49-F238E27FC236}">
                  <a16:creationId xmlns:a16="http://schemas.microsoft.com/office/drawing/2014/main" id="{D5BF524A-A636-F5BC-F0A7-EA2302BF5785}"/>
                </a:ext>
              </a:extLst>
            </p:cNvPr>
            <p:cNvSpPr txBox="1"/>
            <p:nvPr/>
          </p:nvSpPr>
          <p:spPr>
            <a:xfrm>
              <a:off x="152523" y="1018895"/>
              <a:ext cx="8579997" cy="261610"/>
            </a:xfrm>
            <a:prstGeom prst="rect">
              <a:avLst/>
            </a:prstGeom>
            <a:noFill/>
          </p:spPr>
          <p:txBody>
            <a:bodyPr wrap="square">
              <a:spAutoFit/>
            </a:bodyPr>
            <a:lstStyle/>
            <a:p>
              <a:r>
                <a:rPr lang="en-US" sz="1100" dirty="0"/>
                <a:t>S. Sarkar et al., “A 2-Block Architecture for Real-Time EEG Gait Decoding: A Pilot Study,” arXiv:2608.02083, 2026.(IEEE MLSP 2026)</a:t>
              </a:r>
            </a:p>
          </p:txBody>
        </p:sp>
        <p:pic>
          <p:nvPicPr>
            <p:cNvPr id="10" name="Picture 9">
              <a:extLst>
                <a:ext uri="{FF2B5EF4-FFF2-40B4-BE49-F238E27FC236}">
                  <a16:creationId xmlns:a16="http://schemas.microsoft.com/office/drawing/2014/main" id="{DBA3FFB0-7FC9-A14F-D4D1-41053655F088}"/>
                </a:ext>
              </a:extLst>
            </p:cNvPr>
            <p:cNvPicPr>
              <a:picLocks noChangeAspect="1"/>
            </p:cNvPicPr>
            <p:nvPr/>
          </p:nvPicPr>
          <p:blipFill>
            <a:blip r:embed="rId4"/>
            <a:srcRect l="1072" t="9570" r="3876" b="6913"/>
            <a:stretch>
              <a:fillRect/>
            </a:stretch>
          </p:blipFill>
          <p:spPr>
            <a:xfrm>
              <a:off x="4638209" y="2612866"/>
              <a:ext cx="4440950" cy="1254034"/>
            </a:xfrm>
            <a:prstGeom prst="rect">
              <a:avLst/>
            </a:prstGeom>
          </p:spPr>
        </p:pic>
        <p:pic>
          <p:nvPicPr>
            <p:cNvPr id="13" name="Picture 12">
              <a:extLst>
                <a:ext uri="{FF2B5EF4-FFF2-40B4-BE49-F238E27FC236}">
                  <a16:creationId xmlns:a16="http://schemas.microsoft.com/office/drawing/2014/main" id="{FEF4FBC4-1A2E-1349-6C30-8C1B855FC58B}"/>
                </a:ext>
              </a:extLst>
            </p:cNvPr>
            <p:cNvPicPr>
              <a:picLocks noChangeAspect="1"/>
            </p:cNvPicPr>
            <p:nvPr/>
          </p:nvPicPr>
          <p:blipFill>
            <a:blip r:embed="rId5"/>
            <a:srcRect l="1145" t="6134" r="981" b="2368"/>
            <a:stretch>
              <a:fillRect/>
            </a:stretch>
          </p:blipFill>
          <p:spPr>
            <a:xfrm>
              <a:off x="92195" y="1557460"/>
              <a:ext cx="4546014" cy="2395645"/>
            </a:xfrm>
            <a:prstGeom prst="rect">
              <a:avLst/>
            </a:prstGeom>
          </p:spPr>
        </p:pic>
        <p:sp>
          <p:nvSpPr>
            <p:cNvPr id="14" name="TextBox 13">
              <a:extLst>
                <a:ext uri="{FF2B5EF4-FFF2-40B4-BE49-F238E27FC236}">
                  <a16:creationId xmlns:a16="http://schemas.microsoft.com/office/drawing/2014/main" id="{5CD4E642-CC75-6B61-BC70-126A25269820}"/>
                </a:ext>
              </a:extLst>
            </p:cNvPr>
            <p:cNvSpPr txBox="1"/>
            <p:nvPr/>
          </p:nvSpPr>
          <p:spPr>
            <a:xfrm>
              <a:off x="236894" y="3969715"/>
              <a:ext cx="4230197" cy="276999"/>
            </a:xfrm>
            <a:prstGeom prst="rect">
              <a:avLst/>
            </a:prstGeom>
            <a:noFill/>
          </p:spPr>
          <p:txBody>
            <a:bodyPr wrap="none" rtlCol="0">
              <a:spAutoFit/>
            </a:bodyPr>
            <a:lstStyle/>
            <a:p>
              <a:r>
                <a:rPr lang="en-US" sz="1200" dirty="0"/>
                <a:t>P1- Learned RDWT Filter Weights Across OL Sessions 1-5 </a:t>
              </a:r>
            </a:p>
          </p:txBody>
        </p:sp>
        <p:sp>
          <p:nvSpPr>
            <p:cNvPr id="16" name="TextBox 15">
              <a:extLst>
                <a:ext uri="{FF2B5EF4-FFF2-40B4-BE49-F238E27FC236}">
                  <a16:creationId xmlns:a16="http://schemas.microsoft.com/office/drawing/2014/main" id="{DF3B4636-8072-3C2D-885C-BEDFBC250AD5}"/>
                </a:ext>
              </a:extLst>
            </p:cNvPr>
            <p:cNvSpPr txBox="1"/>
            <p:nvPr/>
          </p:nvSpPr>
          <p:spPr>
            <a:xfrm>
              <a:off x="4572000" y="3986105"/>
              <a:ext cx="4476828" cy="276999"/>
            </a:xfrm>
            <a:prstGeom prst="rect">
              <a:avLst/>
            </a:prstGeom>
            <a:noFill/>
          </p:spPr>
          <p:txBody>
            <a:bodyPr wrap="square" lIns="0" rIns="0">
              <a:spAutoFit/>
            </a:bodyPr>
            <a:lstStyle/>
            <a:p>
              <a:pPr algn="ctr">
                <a:buNone/>
              </a:pPr>
              <a:r>
                <a:rPr lang="en-US" sz="1200" dirty="0">
                  <a:effectLst/>
                  <a:latin typeface="DejaVuSans"/>
                </a:rPr>
                <a:t>P1 - PSD of RDWT-Filtered Features Combined Across OL Sessions 1-5 </a:t>
              </a:r>
              <a:endParaRPr lang="en-US" sz="1200" dirty="0">
                <a:effectLst/>
              </a:endParaRPr>
            </a:p>
          </p:txBody>
        </p:sp>
        <p:sp>
          <p:nvSpPr>
            <p:cNvPr id="18" name="Rectangle 17">
              <a:extLst>
                <a:ext uri="{FF2B5EF4-FFF2-40B4-BE49-F238E27FC236}">
                  <a16:creationId xmlns:a16="http://schemas.microsoft.com/office/drawing/2014/main" id="{9953FCB4-4183-D55B-E701-8BD437C3A1C8}"/>
                </a:ext>
              </a:extLst>
            </p:cNvPr>
            <p:cNvSpPr/>
            <p:nvPr/>
          </p:nvSpPr>
          <p:spPr>
            <a:xfrm>
              <a:off x="4889500" y="1557460"/>
              <a:ext cx="4013200" cy="86823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en-US" sz="1600" dirty="0">
                  <a:solidFill>
                    <a:schemeClr val="tx1"/>
                  </a:solidFill>
                </a:rPr>
                <a:t>The learnable RDWT-based filter layer was independently validated in a separate real-time gait-phase decoding BCI study.</a:t>
              </a:r>
            </a:p>
          </p:txBody>
        </p:sp>
      </p:grpSp>
    </p:spTree>
    <p:custDataLst>
      <p:tags r:id="rId1"/>
    </p:custDataLst>
    <p:extLst>
      <p:ext uri="{BB962C8B-B14F-4D97-AF65-F5344CB8AC3E}">
        <p14:creationId xmlns:p14="http://schemas.microsoft.com/office/powerpoint/2010/main" val="673663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34F3F-C757-EF6B-55CA-3D75DACAD9C6}"/>
            </a:ext>
          </a:extLst>
        </p:cNvPr>
        <p:cNvGrpSpPr/>
        <p:nvPr/>
      </p:nvGrpSpPr>
      <p:grpSpPr>
        <a:xfrm>
          <a:off x="0" y="0"/>
          <a:ext cx="0" cy="0"/>
          <a:chOff x="0" y="0"/>
          <a:chExt cx="0" cy="0"/>
        </a:xfrm>
      </p:grpSpPr>
      <p:sp>
        <p:nvSpPr>
          <p:cNvPr id="17" name="Shape 1">
            <a:extLst>
              <a:ext uri="{FF2B5EF4-FFF2-40B4-BE49-F238E27FC236}">
                <a16:creationId xmlns:a16="http://schemas.microsoft.com/office/drawing/2014/main" id="{BADC05E8-1677-26B5-3332-70A2D9A9ED9C}"/>
              </a:ext>
            </a:extLst>
          </p:cNvPr>
          <p:cNvSpPr/>
          <p:nvPr/>
        </p:nvSpPr>
        <p:spPr>
          <a:xfrm>
            <a:off x="411480" y="816938"/>
            <a:ext cx="8321040" cy="0"/>
          </a:xfrm>
          <a:prstGeom prst="line">
            <a:avLst/>
          </a:prstGeom>
          <a:noFill/>
          <a:ln w="19050">
            <a:solidFill>
              <a:srgbClr val="2E75B6"/>
            </a:solidFill>
            <a:prstDash val="solid"/>
          </a:ln>
        </p:spPr>
        <p:txBody>
          <a:bodyPr/>
          <a:lstStyle/>
          <a:p>
            <a:endParaRPr lang="LID4096"/>
          </a:p>
        </p:txBody>
      </p:sp>
      <p:sp>
        <p:nvSpPr>
          <p:cNvPr id="18" name="Text 0">
            <a:extLst>
              <a:ext uri="{FF2B5EF4-FFF2-40B4-BE49-F238E27FC236}">
                <a16:creationId xmlns:a16="http://schemas.microsoft.com/office/drawing/2014/main" id="{F6842A92-D3D5-58AF-D97A-497C2AD349C9}"/>
              </a:ext>
            </a:extLst>
          </p:cNvPr>
          <p:cNvSpPr/>
          <p:nvPr/>
        </p:nvSpPr>
        <p:spPr>
          <a:xfrm>
            <a:off x="427448" y="73365"/>
            <a:ext cx="8046720" cy="749808"/>
          </a:xfrm>
          <a:prstGeom prst="rect">
            <a:avLst/>
          </a:prstGeom>
          <a:noFill/>
          <a:ln/>
        </p:spPr>
        <p:txBody>
          <a:bodyPr wrap="square" rtlCol="0" anchor="ctr"/>
          <a:lstStyle/>
          <a:p>
            <a:pPr marL="0" indent="0">
              <a:buNone/>
            </a:pPr>
            <a:r>
              <a:rPr lang="en-US" sz="2600" b="1" dirty="0">
                <a:solidFill>
                  <a:srgbClr val="1F3864"/>
                </a:solidFill>
                <a:latin typeface="Calibri" pitchFamily="34" charset="0"/>
                <a:ea typeface="Calibri" pitchFamily="34" charset="-122"/>
                <a:cs typeface="Calibri" pitchFamily="34" charset="-120"/>
              </a:rPr>
              <a:t>Thank You – Q &amp; A</a:t>
            </a:r>
            <a:endParaRPr lang="en-US" sz="2600" dirty="0"/>
          </a:p>
        </p:txBody>
      </p:sp>
      <p:grpSp>
        <p:nvGrpSpPr>
          <p:cNvPr id="3" name="Group 2">
            <a:extLst>
              <a:ext uri="{FF2B5EF4-FFF2-40B4-BE49-F238E27FC236}">
                <a16:creationId xmlns:a16="http://schemas.microsoft.com/office/drawing/2014/main" id="{CEFABEB4-5603-29AF-5D9D-8C8CE30BB993}"/>
              </a:ext>
            </a:extLst>
          </p:cNvPr>
          <p:cNvGrpSpPr/>
          <p:nvPr/>
        </p:nvGrpSpPr>
        <p:grpSpPr>
          <a:xfrm>
            <a:off x="249133" y="981104"/>
            <a:ext cx="8780127" cy="1958178"/>
            <a:chOff x="249133" y="981104"/>
            <a:chExt cx="8780127" cy="1958178"/>
          </a:xfrm>
        </p:grpSpPr>
        <p:sp>
          <p:nvSpPr>
            <p:cNvPr id="14" name="Subtitle 2">
              <a:extLst>
                <a:ext uri="{FF2B5EF4-FFF2-40B4-BE49-F238E27FC236}">
                  <a16:creationId xmlns:a16="http://schemas.microsoft.com/office/drawing/2014/main" id="{8AC3AE8A-2B1D-67F4-6BAC-21999C82FDAE}"/>
                </a:ext>
              </a:extLst>
            </p:cNvPr>
            <p:cNvSpPr txBox="1">
              <a:spLocks/>
            </p:cNvSpPr>
            <p:nvPr/>
          </p:nvSpPr>
          <p:spPr bwMode="auto">
            <a:xfrm>
              <a:off x="249133" y="2311399"/>
              <a:ext cx="1280160" cy="525801"/>
            </a:xfrm>
            <a:prstGeom prst="rect">
              <a:avLst/>
            </a:prstGeom>
            <a:noFill/>
            <a:ln w="9525">
              <a:noFill/>
              <a:miter lim="800000"/>
              <a:headEnd/>
              <a:tailEnd/>
            </a:ln>
          </p:spPr>
          <p:txBody>
            <a:bodyPr vert="horz" wrap="square" lIns="0" tIns="0" rIns="0" bIns="0" numCol="1" anchor="t" anchorCtr="0" compatLnSpc="1">
              <a:prstTxWarp prst="textNoShape">
                <a:avLst/>
              </a:prstTxWarp>
              <a:normAutofit fontScale="85000" lnSpcReduction="10000"/>
            </a:bodyPr>
            <a:lstStyle>
              <a:lvl1pPr marL="342900" indent="-342900" algn="l" defTabSz="503238" rtl="0" eaLnBrk="1" fontAlgn="base" hangingPunct="1">
                <a:spcBef>
                  <a:spcPts val="600"/>
                </a:spcBef>
                <a:spcAft>
                  <a:spcPct val="0"/>
                </a:spcAft>
                <a:buFont typeface="Arial" charset="0"/>
                <a:defRPr sz="3100" kern="1200">
                  <a:solidFill>
                    <a:schemeClr val="tx1"/>
                  </a:solidFill>
                  <a:latin typeface="Arial"/>
                  <a:ea typeface="ＭＳ Ｐゴシック" pitchFamily="-112" charset="-128"/>
                  <a:cs typeface="Arial"/>
                </a:defRPr>
              </a:lvl1pPr>
              <a:lvl2pPr marL="269875" indent="-269875" algn="l" defTabSz="503238" rtl="0" eaLnBrk="1" fontAlgn="base" hangingPunct="1">
                <a:spcBef>
                  <a:spcPct val="20000"/>
                </a:spcBef>
                <a:spcAft>
                  <a:spcPct val="0"/>
                </a:spcAft>
                <a:buFont typeface="Arial" charset="0"/>
                <a:buChar char="•"/>
                <a:defRPr sz="3100" kern="1200">
                  <a:solidFill>
                    <a:schemeClr val="tx1"/>
                  </a:solidFill>
                  <a:latin typeface="Arial"/>
                  <a:ea typeface="ＭＳ Ｐゴシック" pitchFamily="-112" charset="-128"/>
                  <a:cs typeface="Arial"/>
                </a:defRPr>
              </a:lvl2pPr>
              <a:lvl3pPr marL="620713" indent="-350838" algn="l" defTabSz="503238" rtl="0" eaLnBrk="1" fontAlgn="base" hangingPunct="1">
                <a:spcBef>
                  <a:spcPct val="20000"/>
                </a:spcBef>
                <a:spcAft>
                  <a:spcPct val="0"/>
                </a:spcAft>
                <a:buFont typeface="Arial" charset="0"/>
                <a:defRPr sz="2600" kern="1200">
                  <a:solidFill>
                    <a:schemeClr val="tx1"/>
                  </a:solidFill>
                  <a:latin typeface="Arial"/>
                  <a:ea typeface="ＭＳ Ｐゴシック" pitchFamily="-112" charset="-128"/>
                  <a:cs typeface="Arial"/>
                </a:defRPr>
              </a:lvl3pPr>
              <a:lvl4pPr marL="539750" indent="-269875" algn="l" defTabSz="503238" rtl="0" eaLnBrk="1" fontAlgn="base" hangingPunct="1">
                <a:spcBef>
                  <a:spcPct val="20000"/>
                </a:spcBef>
                <a:spcAft>
                  <a:spcPct val="0"/>
                </a:spcAft>
                <a:buFont typeface="Arial" charset="0"/>
                <a:buChar char="•"/>
                <a:defRPr sz="2200" kern="1200">
                  <a:solidFill>
                    <a:schemeClr val="tx1"/>
                  </a:solidFill>
                  <a:latin typeface="Arial"/>
                  <a:ea typeface="ＭＳ Ｐゴシック" pitchFamily="-112" charset="-128"/>
                  <a:cs typeface="Arial"/>
                </a:defRPr>
              </a:lvl4pPr>
              <a:lvl5pPr marL="1160463" indent="-620713" algn="l" defTabSz="503238"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2772095" indent="-252009" algn="l" defTabSz="504017" rtl="0" eaLnBrk="1" latinLnBrk="0" hangingPunct="1">
                <a:spcBef>
                  <a:spcPct val="20000"/>
                </a:spcBef>
                <a:buFont typeface="Arial"/>
                <a:buChar char="•"/>
                <a:defRPr sz="2200" kern="1200">
                  <a:solidFill>
                    <a:schemeClr val="tx1"/>
                  </a:solidFill>
                  <a:latin typeface="+mn-lt"/>
                  <a:ea typeface="+mn-ea"/>
                  <a:cs typeface="+mn-cs"/>
                </a:defRPr>
              </a:lvl6pPr>
              <a:lvl7pPr marL="3276112" indent="-252009" algn="l" defTabSz="504017" rtl="0" eaLnBrk="1" latinLnBrk="0" hangingPunct="1">
                <a:spcBef>
                  <a:spcPct val="20000"/>
                </a:spcBef>
                <a:buFont typeface="Arial"/>
                <a:buChar char="•"/>
                <a:defRPr sz="2200" kern="1200">
                  <a:solidFill>
                    <a:schemeClr val="tx1"/>
                  </a:solidFill>
                  <a:latin typeface="+mn-lt"/>
                  <a:ea typeface="+mn-ea"/>
                  <a:cs typeface="+mn-cs"/>
                </a:defRPr>
              </a:lvl7pPr>
              <a:lvl8pPr marL="3780130" indent="-252009" algn="l" defTabSz="504017" rtl="0" eaLnBrk="1" latinLnBrk="0" hangingPunct="1">
                <a:spcBef>
                  <a:spcPct val="20000"/>
                </a:spcBef>
                <a:buFont typeface="Arial"/>
                <a:buChar char="•"/>
                <a:defRPr sz="2200" kern="1200">
                  <a:solidFill>
                    <a:schemeClr val="tx1"/>
                  </a:solidFill>
                  <a:latin typeface="+mn-lt"/>
                  <a:ea typeface="+mn-ea"/>
                  <a:cs typeface="+mn-cs"/>
                </a:defRPr>
              </a:lvl8pPr>
              <a:lvl9pPr marL="4284147" indent="-252009" algn="l" defTabSz="504017" rtl="0" eaLnBrk="1" latinLnBrk="0" hangingPunct="1">
                <a:spcBef>
                  <a:spcPct val="20000"/>
                </a:spcBef>
                <a:buFont typeface="Arial"/>
                <a:buChar char="•"/>
                <a:defRPr sz="2200" kern="1200">
                  <a:solidFill>
                    <a:schemeClr val="tx1"/>
                  </a:solidFill>
                  <a:latin typeface="+mn-lt"/>
                  <a:ea typeface="+mn-ea"/>
                  <a:cs typeface="+mn-cs"/>
                </a:defRPr>
              </a:lvl9pPr>
            </a:lstStyle>
            <a:p>
              <a:pPr algn="ctr">
                <a:lnSpc>
                  <a:spcPct val="110000"/>
                </a:lnSpc>
                <a:spcBef>
                  <a:spcPts val="0"/>
                </a:spcBef>
              </a:pPr>
              <a:r>
                <a:rPr lang="en-GB" sz="1200" dirty="0"/>
                <a:t>Shantanu Sarkar</a:t>
              </a:r>
            </a:p>
            <a:p>
              <a:pPr algn="ctr">
                <a:lnSpc>
                  <a:spcPct val="110000"/>
                </a:lnSpc>
                <a:spcBef>
                  <a:spcPts val="0"/>
                </a:spcBef>
              </a:pPr>
              <a:r>
                <a:rPr lang="en-GB" sz="1200" dirty="0"/>
                <a:t>PhD Candidate</a:t>
              </a:r>
            </a:p>
            <a:p>
              <a:pPr algn="ctr">
                <a:lnSpc>
                  <a:spcPct val="110000"/>
                </a:lnSpc>
                <a:spcBef>
                  <a:spcPts val="0"/>
                </a:spcBef>
              </a:pPr>
              <a:r>
                <a:rPr lang="en-GB" sz="1200" dirty="0"/>
                <a:t>University of Houston</a:t>
              </a:r>
            </a:p>
          </p:txBody>
        </p:sp>
        <p:pic>
          <p:nvPicPr>
            <p:cNvPr id="8" name="Picture 7" descr="A close-up of a person&#10;&#10;AI-generated content may be incorrect.">
              <a:extLst>
                <a:ext uri="{FF2B5EF4-FFF2-40B4-BE49-F238E27FC236}">
                  <a16:creationId xmlns:a16="http://schemas.microsoft.com/office/drawing/2014/main" id="{12AE0575-85D1-9C95-D75B-C385815DB5B7}"/>
                </a:ext>
              </a:extLst>
            </p:cNvPr>
            <p:cNvPicPr>
              <a:picLocks noChangeAspect="1"/>
            </p:cNvPicPr>
            <p:nvPr/>
          </p:nvPicPr>
          <p:blipFill>
            <a:blip r:embed="rId4"/>
            <a:srcRect l="6617" r="2489"/>
            <a:stretch>
              <a:fillRect/>
            </a:stretch>
          </p:blipFill>
          <p:spPr>
            <a:xfrm>
              <a:off x="7552032" y="992851"/>
              <a:ext cx="1280160" cy="1279118"/>
            </a:xfrm>
            <a:prstGeom prst="rect">
              <a:avLst/>
            </a:prstGeom>
            <a:ln w="12700">
              <a:solidFill>
                <a:schemeClr val="tx1"/>
              </a:solidFill>
            </a:ln>
          </p:spPr>
        </p:pic>
        <p:pic>
          <p:nvPicPr>
            <p:cNvPr id="22" name="Picture 21" descr="A person smiling for a picture&#10;&#10;AI-generated content may be incorrect.">
              <a:extLst>
                <a:ext uri="{FF2B5EF4-FFF2-40B4-BE49-F238E27FC236}">
                  <a16:creationId xmlns:a16="http://schemas.microsoft.com/office/drawing/2014/main" id="{BD7603D9-D04D-9413-EAAE-E1E5A3A548C5}"/>
                </a:ext>
              </a:extLst>
            </p:cNvPr>
            <p:cNvPicPr>
              <a:picLocks noChangeAspect="1"/>
            </p:cNvPicPr>
            <p:nvPr/>
          </p:nvPicPr>
          <p:blipFill>
            <a:blip r:embed="rId5"/>
            <a:stretch>
              <a:fillRect/>
            </a:stretch>
          </p:blipFill>
          <p:spPr>
            <a:xfrm>
              <a:off x="250175" y="981104"/>
              <a:ext cx="1279118" cy="1279118"/>
            </a:xfrm>
            <a:prstGeom prst="rect">
              <a:avLst/>
            </a:prstGeom>
            <a:ln w="12700">
              <a:solidFill>
                <a:schemeClr val="tx1"/>
              </a:solidFill>
            </a:ln>
          </p:spPr>
        </p:pic>
        <p:sp>
          <p:nvSpPr>
            <p:cNvPr id="23" name="Subtitle 2">
              <a:extLst>
                <a:ext uri="{FF2B5EF4-FFF2-40B4-BE49-F238E27FC236}">
                  <a16:creationId xmlns:a16="http://schemas.microsoft.com/office/drawing/2014/main" id="{7E9190CB-C1C7-8A73-8E9B-7F606285C4C9}"/>
                </a:ext>
              </a:extLst>
            </p:cNvPr>
            <p:cNvSpPr txBox="1">
              <a:spLocks/>
            </p:cNvSpPr>
            <p:nvPr/>
          </p:nvSpPr>
          <p:spPr bwMode="auto">
            <a:xfrm>
              <a:off x="7354964" y="2311399"/>
              <a:ext cx="1674296" cy="571291"/>
            </a:xfrm>
            <a:prstGeom prst="rect">
              <a:avLst/>
            </a:prstGeom>
            <a:noFill/>
            <a:ln w="9525">
              <a:noFill/>
              <a:miter lim="800000"/>
              <a:headEnd/>
              <a:tailEnd/>
            </a:ln>
          </p:spPr>
          <p:txBody>
            <a:bodyPr vert="horz" wrap="square" lIns="0" tIns="0" rIns="0" bIns="0" numCol="1" anchor="t" anchorCtr="0" compatLnSpc="1">
              <a:prstTxWarp prst="textNoShape">
                <a:avLst/>
              </a:prstTxWarp>
              <a:normAutofit lnSpcReduction="10000"/>
            </a:bodyPr>
            <a:lstStyle>
              <a:lvl1pPr marL="342900" indent="-342900" algn="l" defTabSz="503238" rtl="0" eaLnBrk="1" fontAlgn="base" hangingPunct="1">
                <a:spcBef>
                  <a:spcPts val="600"/>
                </a:spcBef>
                <a:spcAft>
                  <a:spcPct val="0"/>
                </a:spcAft>
                <a:buFont typeface="Arial" charset="0"/>
                <a:defRPr sz="3100" kern="1200">
                  <a:solidFill>
                    <a:schemeClr val="tx1"/>
                  </a:solidFill>
                  <a:latin typeface="Arial"/>
                  <a:ea typeface="ＭＳ Ｐゴシック" pitchFamily="-112" charset="-128"/>
                  <a:cs typeface="Arial"/>
                </a:defRPr>
              </a:lvl1pPr>
              <a:lvl2pPr marL="269875" indent="-269875" algn="l" defTabSz="503238" rtl="0" eaLnBrk="1" fontAlgn="base" hangingPunct="1">
                <a:spcBef>
                  <a:spcPct val="20000"/>
                </a:spcBef>
                <a:spcAft>
                  <a:spcPct val="0"/>
                </a:spcAft>
                <a:buFont typeface="Arial" charset="0"/>
                <a:buChar char="•"/>
                <a:defRPr sz="3100" kern="1200">
                  <a:solidFill>
                    <a:schemeClr val="tx1"/>
                  </a:solidFill>
                  <a:latin typeface="Arial"/>
                  <a:ea typeface="ＭＳ Ｐゴシック" pitchFamily="-112" charset="-128"/>
                  <a:cs typeface="Arial"/>
                </a:defRPr>
              </a:lvl2pPr>
              <a:lvl3pPr marL="620713" indent="-350838" algn="l" defTabSz="503238" rtl="0" eaLnBrk="1" fontAlgn="base" hangingPunct="1">
                <a:spcBef>
                  <a:spcPct val="20000"/>
                </a:spcBef>
                <a:spcAft>
                  <a:spcPct val="0"/>
                </a:spcAft>
                <a:buFont typeface="Arial" charset="0"/>
                <a:defRPr sz="2600" kern="1200">
                  <a:solidFill>
                    <a:schemeClr val="tx1"/>
                  </a:solidFill>
                  <a:latin typeface="Arial"/>
                  <a:ea typeface="ＭＳ Ｐゴシック" pitchFamily="-112" charset="-128"/>
                  <a:cs typeface="Arial"/>
                </a:defRPr>
              </a:lvl3pPr>
              <a:lvl4pPr marL="539750" indent="-269875" algn="l" defTabSz="503238" rtl="0" eaLnBrk="1" fontAlgn="base" hangingPunct="1">
                <a:spcBef>
                  <a:spcPct val="20000"/>
                </a:spcBef>
                <a:spcAft>
                  <a:spcPct val="0"/>
                </a:spcAft>
                <a:buFont typeface="Arial" charset="0"/>
                <a:buChar char="•"/>
                <a:defRPr sz="2200" kern="1200">
                  <a:solidFill>
                    <a:schemeClr val="tx1"/>
                  </a:solidFill>
                  <a:latin typeface="Arial"/>
                  <a:ea typeface="ＭＳ Ｐゴシック" pitchFamily="-112" charset="-128"/>
                  <a:cs typeface="Arial"/>
                </a:defRPr>
              </a:lvl4pPr>
              <a:lvl5pPr marL="1160463" indent="-620713" algn="l" defTabSz="503238"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2772095" indent="-252009" algn="l" defTabSz="504017" rtl="0" eaLnBrk="1" latinLnBrk="0" hangingPunct="1">
                <a:spcBef>
                  <a:spcPct val="20000"/>
                </a:spcBef>
                <a:buFont typeface="Arial"/>
                <a:buChar char="•"/>
                <a:defRPr sz="2200" kern="1200">
                  <a:solidFill>
                    <a:schemeClr val="tx1"/>
                  </a:solidFill>
                  <a:latin typeface="+mn-lt"/>
                  <a:ea typeface="+mn-ea"/>
                  <a:cs typeface="+mn-cs"/>
                </a:defRPr>
              </a:lvl6pPr>
              <a:lvl7pPr marL="3276112" indent="-252009" algn="l" defTabSz="504017" rtl="0" eaLnBrk="1" latinLnBrk="0" hangingPunct="1">
                <a:spcBef>
                  <a:spcPct val="20000"/>
                </a:spcBef>
                <a:buFont typeface="Arial"/>
                <a:buChar char="•"/>
                <a:defRPr sz="2200" kern="1200">
                  <a:solidFill>
                    <a:schemeClr val="tx1"/>
                  </a:solidFill>
                  <a:latin typeface="+mn-lt"/>
                  <a:ea typeface="+mn-ea"/>
                  <a:cs typeface="+mn-cs"/>
                </a:defRPr>
              </a:lvl7pPr>
              <a:lvl8pPr marL="3780130" indent="-252009" algn="l" defTabSz="504017" rtl="0" eaLnBrk="1" latinLnBrk="0" hangingPunct="1">
                <a:spcBef>
                  <a:spcPct val="20000"/>
                </a:spcBef>
                <a:buFont typeface="Arial"/>
                <a:buChar char="•"/>
                <a:defRPr sz="2200" kern="1200">
                  <a:solidFill>
                    <a:schemeClr val="tx1"/>
                  </a:solidFill>
                  <a:latin typeface="+mn-lt"/>
                  <a:ea typeface="+mn-ea"/>
                  <a:cs typeface="+mn-cs"/>
                </a:defRPr>
              </a:lvl8pPr>
              <a:lvl9pPr marL="4284147" indent="-252009" algn="l" defTabSz="504017" rtl="0" eaLnBrk="1" latinLnBrk="0" hangingPunct="1">
                <a:spcBef>
                  <a:spcPct val="20000"/>
                </a:spcBef>
                <a:buFont typeface="Arial"/>
                <a:buChar char="•"/>
                <a:defRPr sz="2200" kern="1200">
                  <a:solidFill>
                    <a:schemeClr val="tx1"/>
                  </a:solidFill>
                  <a:latin typeface="+mn-lt"/>
                  <a:ea typeface="+mn-ea"/>
                  <a:cs typeface="+mn-cs"/>
                </a:defRPr>
              </a:lvl9pPr>
            </a:lstStyle>
            <a:p>
              <a:pPr algn="ctr">
                <a:lnSpc>
                  <a:spcPct val="130000"/>
                </a:lnSpc>
                <a:spcBef>
                  <a:spcPts val="0"/>
                </a:spcBef>
              </a:pPr>
              <a:r>
                <a:rPr lang="en-GB" sz="1000" dirty="0"/>
                <a:t>J. L. Contreras-Vidal</a:t>
              </a:r>
            </a:p>
            <a:p>
              <a:pPr algn="ctr">
                <a:lnSpc>
                  <a:spcPct val="130000"/>
                </a:lnSpc>
                <a:spcBef>
                  <a:spcPts val="0"/>
                </a:spcBef>
              </a:pPr>
              <a:r>
                <a:rPr lang="en-GB" sz="1000" dirty="0"/>
                <a:t>Professor, ECE</a:t>
              </a:r>
            </a:p>
            <a:p>
              <a:pPr algn="ctr">
                <a:lnSpc>
                  <a:spcPct val="130000"/>
                </a:lnSpc>
                <a:spcBef>
                  <a:spcPts val="0"/>
                </a:spcBef>
              </a:pPr>
              <a:r>
                <a:rPr lang="en-GB" sz="1000" dirty="0"/>
                <a:t>University of Houston</a:t>
              </a:r>
            </a:p>
          </p:txBody>
        </p:sp>
        <p:pic>
          <p:nvPicPr>
            <p:cNvPr id="2" name="Picture 1">
              <a:extLst>
                <a:ext uri="{FF2B5EF4-FFF2-40B4-BE49-F238E27FC236}">
                  <a16:creationId xmlns:a16="http://schemas.microsoft.com/office/drawing/2014/main" id="{4818CEC3-4D48-4473-E5DF-6BE9D3764240}"/>
                </a:ext>
              </a:extLst>
            </p:cNvPr>
            <p:cNvPicPr>
              <a:picLocks noChangeAspect="1"/>
            </p:cNvPicPr>
            <p:nvPr/>
          </p:nvPicPr>
          <p:blipFill>
            <a:blip r:embed="rId6">
              <a:extLst>
                <a:ext uri="{BEBA8EAE-BF5A-486C-A8C5-ECC9F3942E4B}">
                  <a14:imgProps xmlns:a14="http://schemas.microsoft.com/office/drawing/2010/main">
                    <a14:imgLayer r:embed="rId7">
                      <a14:imgEffect>
                        <a14:saturation sat="0"/>
                      </a14:imgEffect>
                    </a14:imgLayer>
                  </a14:imgProps>
                </a:ext>
              </a:extLst>
            </a:blip>
            <a:stretch>
              <a:fillRect/>
            </a:stretch>
          </p:blipFill>
          <p:spPr>
            <a:xfrm>
              <a:off x="1736490" y="1011407"/>
              <a:ext cx="1280160" cy="1280160"/>
            </a:xfrm>
            <a:prstGeom prst="rect">
              <a:avLst/>
            </a:prstGeom>
            <a:ln w="12700">
              <a:solidFill>
                <a:schemeClr val="tx1"/>
              </a:solidFill>
            </a:ln>
          </p:spPr>
        </p:pic>
        <p:pic>
          <p:nvPicPr>
            <p:cNvPr id="5" name="Picture 4" descr="A person smiling for a picture&#10;&#10;AI-generated content may be incorrect.">
              <a:extLst>
                <a:ext uri="{FF2B5EF4-FFF2-40B4-BE49-F238E27FC236}">
                  <a16:creationId xmlns:a16="http://schemas.microsoft.com/office/drawing/2014/main" id="{F625C2E9-3856-BB32-98C2-9F1E2FD219CF}"/>
                </a:ext>
              </a:extLst>
            </p:cNvPr>
            <p:cNvPicPr>
              <a:picLocks noChangeAspect="1"/>
            </p:cNvPicPr>
            <p:nvPr/>
          </p:nvPicPr>
          <p:blipFill>
            <a:blip r:embed="rId8"/>
            <a:srcRect l="9189"/>
            <a:stretch>
              <a:fillRect/>
            </a:stretch>
          </p:blipFill>
          <p:spPr>
            <a:xfrm>
              <a:off x="3185708" y="1004894"/>
              <a:ext cx="1265100" cy="1280160"/>
            </a:xfrm>
            <a:prstGeom prst="rect">
              <a:avLst/>
            </a:prstGeom>
            <a:ln w="12700">
              <a:solidFill>
                <a:schemeClr val="tx1"/>
              </a:solidFill>
            </a:ln>
          </p:spPr>
        </p:pic>
        <p:pic>
          <p:nvPicPr>
            <p:cNvPr id="6" name="Picture 5">
              <a:extLst>
                <a:ext uri="{FF2B5EF4-FFF2-40B4-BE49-F238E27FC236}">
                  <a16:creationId xmlns:a16="http://schemas.microsoft.com/office/drawing/2014/main" id="{D3F80FE3-71C3-727C-0EB6-9161D05391DC}"/>
                </a:ext>
              </a:extLst>
            </p:cNvPr>
            <p:cNvPicPr>
              <a:picLocks noChangeAspect="1"/>
            </p:cNvPicPr>
            <p:nvPr/>
          </p:nvPicPr>
          <p:blipFill>
            <a:blip r:embed="rId9">
              <a:extLst>
                <a:ext uri="{BEBA8EAE-BF5A-486C-A8C5-ECC9F3942E4B}">
                  <a14:imgProps xmlns:a14="http://schemas.microsoft.com/office/drawing/2010/main">
                    <a14:imgLayer r:embed="rId10">
                      <a14:imgEffect>
                        <a14:saturation sat="0"/>
                      </a14:imgEffect>
                    </a14:imgLayer>
                  </a14:imgProps>
                </a:ext>
              </a:extLst>
            </a:blip>
            <a:srcRect t="19529" r="813" b="3200"/>
            <a:stretch>
              <a:fillRect/>
            </a:stretch>
          </p:blipFill>
          <p:spPr>
            <a:xfrm>
              <a:off x="4630517" y="1003981"/>
              <a:ext cx="1280160" cy="1281987"/>
            </a:xfrm>
            <a:prstGeom prst="rect">
              <a:avLst/>
            </a:prstGeom>
            <a:ln w="12700">
              <a:solidFill>
                <a:schemeClr val="tx1"/>
              </a:solidFill>
            </a:ln>
          </p:spPr>
        </p:pic>
        <p:pic>
          <p:nvPicPr>
            <p:cNvPr id="7" name="Picture 6">
              <a:extLst>
                <a:ext uri="{FF2B5EF4-FFF2-40B4-BE49-F238E27FC236}">
                  <a16:creationId xmlns:a16="http://schemas.microsoft.com/office/drawing/2014/main" id="{FAAA8AAD-EC7F-A24C-AB80-3D77E18DBC28}"/>
                </a:ext>
              </a:extLst>
            </p:cNvPr>
            <p:cNvPicPr>
              <a:picLocks noChangeAspect="1"/>
            </p:cNvPicPr>
            <p:nvPr/>
          </p:nvPicPr>
          <p:blipFill>
            <a:blip r:embed="rId11">
              <a:extLst>
                <a:ext uri="{BEBA8EAE-BF5A-486C-A8C5-ECC9F3942E4B}">
                  <a14:imgProps xmlns:a14="http://schemas.microsoft.com/office/drawing/2010/main">
                    <a14:imgLayer r:embed="rId12">
                      <a14:imgEffect>
                        <a14:saturation sat="0"/>
                      </a14:imgEffect>
                    </a14:imgLayer>
                  </a14:imgProps>
                </a:ext>
              </a:extLst>
            </a:blip>
            <a:stretch>
              <a:fillRect/>
            </a:stretch>
          </p:blipFill>
          <p:spPr>
            <a:xfrm>
              <a:off x="6107224" y="1004894"/>
              <a:ext cx="1280160" cy="1280160"/>
            </a:xfrm>
            <a:prstGeom prst="rect">
              <a:avLst/>
            </a:prstGeom>
            <a:ln w="12700">
              <a:solidFill>
                <a:schemeClr val="tx1"/>
              </a:solidFill>
            </a:ln>
          </p:spPr>
        </p:pic>
        <p:sp>
          <p:nvSpPr>
            <p:cNvPr id="9" name="Subtitle 2">
              <a:extLst>
                <a:ext uri="{FF2B5EF4-FFF2-40B4-BE49-F238E27FC236}">
                  <a16:creationId xmlns:a16="http://schemas.microsoft.com/office/drawing/2014/main" id="{FF7EEE53-775F-FB47-43B0-0436396350C1}"/>
                </a:ext>
              </a:extLst>
            </p:cNvPr>
            <p:cNvSpPr txBox="1">
              <a:spLocks/>
            </p:cNvSpPr>
            <p:nvPr/>
          </p:nvSpPr>
          <p:spPr bwMode="auto">
            <a:xfrm>
              <a:off x="6127350" y="2311399"/>
              <a:ext cx="1280160" cy="627883"/>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342900" indent="-342900" algn="l" defTabSz="503238" rtl="0" eaLnBrk="1" fontAlgn="base" hangingPunct="1">
                <a:spcBef>
                  <a:spcPts val="600"/>
                </a:spcBef>
                <a:spcAft>
                  <a:spcPct val="0"/>
                </a:spcAft>
                <a:buFont typeface="Arial" charset="0"/>
                <a:defRPr sz="3100" kern="1200">
                  <a:solidFill>
                    <a:schemeClr val="tx1"/>
                  </a:solidFill>
                  <a:latin typeface="Arial"/>
                  <a:ea typeface="ＭＳ Ｐゴシック" pitchFamily="-112" charset="-128"/>
                  <a:cs typeface="Arial"/>
                </a:defRPr>
              </a:lvl1pPr>
              <a:lvl2pPr marL="269875" indent="-269875" algn="l" defTabSz="503238" rtl="0" eaLnBrk="1" fontAlgn="base" hangingPunct="1">
                <a:spcBef>
                  <a:spcPct val="20000"/>
                </a:spcBef>
                <a:spcAft>
                  <a:spcPct val="0"/>
                </a:spcAft>
                <a:buFont typeface="Arial" charset="0"/>
                <a:buChar char="•"/>
                <a:defRPr sz="3100" kern="1200">
                  <a:solidFill>
                    <a:schemeClr val="tx1"/>
                  </a:solidFill>
                  <a:latin typeface="Arial"/>
                  <a:ea typeface="ＭＳ Ｐゴシック" pitchFamily="-112" charset="-128"/>
                  <a:cs typeface="Arial"/>
                </a:defRPr>
              </a:lvl2pPr>
              <a:lvl3pPr marL="620713" indent="-350838" algn="l" defTabSz="503238" rtl="0" eaLnBrk="1" fontAlgn="base" hangingPunct="1">
                <a:spcBef>
                  <a:spcPct val="20000"/>
                </a:spcBef>
                <a:spcAft>
                  <a:spcPct val="0"/>
                </a:spcAft>
                <a:buFont typeface="Arial" charset="0"/>
                <a:defRPr sz="2600" kern="1200">
                  <a:solidFill>
                    <a:schemeClr val="tx1"/>
                  </a:solidFill>
                  <a:latin typeface="Arial"/>
                  <a:ea typeface="ＭＳ Ｐゴシック" pitchFamily="-112" charset="-128"/>
                  <a:cs typeface="Arial"/>
                </a:defRPr>
              </a:lvl3pPr>
              <a:lvl4pPr marL="539750" indent="-269875" algn="l" defTabSz="503238" rtl="0" eaLnBrk="1" fontAlgn="base" hangingPunct="1">
                <a:spcBef>
                  <a:spcPct val="20000"/>
                </a:spcBef>
                <a:spcAft>
                  <a:spcPct val="0"/>
                </a:spcAft>
                <a:buFont typeface="Arial" charset="0"/>
                <a:buChar char="•"/>
                <a:defRPr sz="2200" kern="1200">
                  <a:solidFill>
                    <a:schemeClr val="tx1"/>
                  </a:solidFill>
                  <a:latin typeface="Arial"/>
                  <a:ea typeface="ＭＳ Ｐゴシック" pitchFamily="-112" charset="-128"/>
                  <a:cs typeface="Arial"/>
                </a:defRPr>
              </a:lvl4pPr>
              <a:lvl5pPr marL="1160463" indent="-620713" algn="l" defTabSz="503238"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2772095" indent="-252009" algn="l" defTabSz="504017" rtl="0" eaLnBrk="1" latinLnBrk="0" hangingPunct="1">
                <a:spcBef>
                  <a:spcPct val="20000"/>
                </a:spcBef>
                <a:buFont typeface="Arial"/>
                <a:buChar char="•"/>
                <a:defRPr sz="2200" kern="1200">
                  <a:solidFill>
                    <a:schemeClr val="tx1"/>
                  </a:solidFill>
                  <a:latin typeface="+mn-lt"/>
                  <a:ea typeface="+mn-ea"/>
                  <a:cs typeface="+mn-cs"/>
                </a:defRPr>
              </a:lvl6pPr>
              <a:lvl7pPr marL="3276112" indent="-252009" algn="l" defTabSz="504017" rtl="0" eaLnBrk="1" latinLnBrk="0" hangingPunct="1">
                <a:spcBef>
                  <a:spcPct val="20000"/>
                </a:spcBef>
                <a:buFont typeface="Arial"/>
                <a:buChar char="•"/>
                <a:defRPr sz="2200" kern="1200">
                  <a:solidFill>
                    <a:schemeClr val="tx1"/>
                  </a:solidFill>
                  <a:latin typeface="+mn-lt"/>
                  <a:ea typeface="+mn-ea"/>
                  <a:cs typeface="+mn-cs"/>
                </a:defRPr>
              </a:lvl7pPr>
              <a:lvl8pPr marL="3780130" indent="-252009" algn="l" defTabSz="504017" rtl="0" eaLnBrk="1" latinLnBrk="0" hangingPunct="1">
                <a:spcBef>
                  <a:spcPct val="20000"/>
                </a:spcBef>
                <a:buFont typeface="Arial"/>
                <a:buChar char="•"/>
                <a:defRPr sz="2200" kern="1200">
                  <a:solidFill>
                    <a:schemeClr val="tx1"/>
                  </a:solidFill>
                  <a:latin typeface="+mn-lt"/>
                  <a:ea typeface="+mn-ea"/>
                  <a:cs typeface="+mn-cs"/>
                </a:defRPr>
              </a:lvl8pPr>
              <a:lvl9pPr marL="4284147" indent="-252009" algn="l" defTabSz="504017" rtl="0" eaLnBrk="1" latinLnBrk="0" hangingPunct="1">
                <a:spcBef>
                  <a:spcPct val="20000"/>
                </a:spcBef>
                <a:buFont typeface="Arial"/>
                <a:buChar char="•"/>
                <a:defRPr sz="2200" kern="1200">
                  <a:solidFill>
                    <a:schemeClr val="tx1"/>
                  </a:solidFill>
                  <a:latin typeface="+mn-lt"/>
                  <a:ea typeface="+mn-ea"/>
                  <a:cs typeface="+mn-cs"/>
                </a:defRPr>
              </a:lvl9pPr>
            </a:lstStyle>
            <a:p>
              <a:pPr algn="ctr">
                <a:lnSpc>
                  <a:spcPct val="110000"/>
                </a:lnSpc>
                <a:spcBef>
                  <a:spcPts val="0"/>
                </a:spcBef>
              </a:pPr>
              <a:r>
                <a:rPr lang="en-GB" sz="1000" dirty="0"/>
                <a:t>Reza </a:t>
              </a:r>
              <a:r>
                <a:rPr lang="en-GB" sz="1000" dirty="0" err="1"/>
                <a:t>Khanbabaie</a:t>
              </a:r>
              <a:endParaRPr lang="en-GB" sz="1000" dirty="0"/>
            </a:p>
            <a:p>
              <a:pPr algn="ctr">
                <a:lnSpc>
                  <a:spcPct val="110000"/>
                </a:lnSpc>
                <a:spcBef>
                  <a:spcPts val="0"/>
                </a:spcBef>
              </a:pPr>
              <a:r>
                <a:rPr lang="en-US" altLang="en-US" sz="1000" dirty="0"/>
                <a:t>Lead Neuroscientist </a:t>
              </a:r>
              <a:endParaRPr lang="en-GB" sz="1000" dirty="0"/>
            </a:p>
            <a:p>
              <a:pPr algn="ctr">
                <a:lnSpc>
                  <a:spcPct val="110000"/>
                </a:lnSpc>
                <a:spcBef>
                  <a:spcPts val="0"/>
                </a:spcBef>
              </a:pPr>
              <a:r>
                <a:rPr lang="en-GB" sz="1000" dirty="0" err="1"/>
                <a:t>Cognixion</a:t>
              </a:r>
              <a:endParaRPr lang="en-GB" sz="1000" dirty="0"/>
            </a:p>
          </p:txBody>
        </p:sp>
        <p:sp>
          <p:nvSpPr>
            <p:cNvPr id="10" name="Subtitle 2">
              <a:extLst>
                <a:ext uri="{FF2B5EF4-FFF2-40B4-BE49-F238E27FC236}">
                  <a16:creationId xmlns:a16="http://schemas.microsoft.com/office/drawing/2014/main" id="{C04674AC-4242-C905-24F0-248DEC95B247}"/>
                </a:ext>
              </a:extLst>
            </p:cNvPr>
            <p:cNvSpPr txBox="1">
              <a:spLocks/>
            </p:cNvSpPr>
            <p:nvPr/>
          </p:nvSpPr>
          <p:spPr bwMode="auto">
            <a:xfrm>
              <a:off x="4630517" y="2311399"/>
              <a:ext cx="1280160" cy="546133"/>
            </a:xfrm>
            <a:prstGeom prst="rect">
              <a:avLst/>
            </a:prstGeom>
            <a:noFill/>
            <a:ln w="9525">
              <a:noFill/>
              <a:miter lim="800000"/>
              <a:headEnd/>
              <a:tailEnd/>
            </a:ln>
          </p:spPr>
          <p:txBody>
            <a:bodyPr vert="horz" wrap="square" lIns="0" tIns="0" rIns="0" bIns="0" numCol="1" anchor="t" anchorCtr="0" compatLnSpc="1">
              <a:prstTxWarp prst="textNoShape">
                <a:avLst/>
              </a:prstTxWarp>
              <a:normAutofit fontScale="92500"/>
            </a:bodyPr>
            <a:lstStyle>
              <a:lvl1pPr marL="342900" indent="-342900" algn="l" defTabSz="503238" rtl="0" eaLnBrk="1" fontAlgn="base" hangingPunct="1">
                <a:spcBef>
                  <a:spcPts val="600"/>
                </a:spcBef>
                <a:spcAft>
                  <a:spcPct val="0"/>
                </a:spcAft>
                <a:buFont typeface="Arial" charset="0"/>
                <a:defRPr sz="3100" kern="1200">
                  <a:solidFill>
                    <a:schemeClr val="tx1"/>
                  </a:solidFill>
                  <a:latin typeface="Arial"/>
                  <a:ea typeface="ＭＳ Ｐゴシック" pitchFamily="-112" charset="-128"/>
                  <a:cs typeface="Arial"/>
                </a:defRPr>
              </a:lvl1pPr>
              <a:lvl2pPr marL="269875" indent="-269875" algn="l" defTabSz="503238" rtl="0" eaLnBrk="1" fontAlgn="base" hangingPunct="1">
                <a:spcBef>
                  <a:spcPct val="20000"/>
                </a:spcBef>
                <a:spcAft>
                  <a:spcPct val="0"/>
                </a:spcAft>
                <a:buFont typeface="Arial" charset="0"/>
                <a:buChar char="•"/>
                <a:defRPr sz="3100" kern="1200">
                  <a:solidFill>
                    <a:schemeClr val="tx1"/>
                  </a:solidFill>
                  <a:latin typeface="Arial"/>
                  <a:ea typeface="ＭＳ Ｐゴシック" pitchFamily="-112" charset="-128"/>
                  <a:cs typeface="Arial"/>
                </a:defRPr>
              </a:lvl2pPr>
              <a:lvl3pPr marL="620713" indent="-350838" algn="l" defTabSz="503238" rtl="0" eaLnBrk="1" fontAlgn="base" hangingPunct="1">
                <a:spcBef>
                  <a:spcPct val="20000"/>
                </a:spcBef>
                <a:spcAft>
                  <a:spcPct val="0"/>
                </a:spcAft>
                <a:buFont typeface="Arial" charset="0"/>
                <a:defRPr sz="2600" kern="1200">
                  <a:solidFill>
                    <a:schemeClr val="tx1"/>
                  </a:solidFill>
                  <a:latin typeface="Arial"/>
                  <a:ea typeface="ＭＳ Ｐゴシック" pitchFamily="-112" charset="-128"/>
                  <a:cs typeface="Arial"/>
                </a:defRPr>
              </a:lvl3pPr>
              <a:lvl4pPr marL="539750" indent="-269875" algn="l" defTabSz="503238" rtl="0" eaLnBrk="1" fontAlgn="base" hangingPunct="1">
                <a:spcBef>
                  <a:spcPct val="20000"/>
                </a:spcBef>
                <a:spcAft>
                  <a:spcPct val="0"/>
                </a:spcAft>
                <a:buFont typeface="Arial" charset="0"/>
                <a:buChar char="•"/>
                <a:defRPr sz="2200" kern="1200">
                  <a:solidFill>
                    <a:schemeClr val="tx1"/>
                  </a:solidFill>
                  <a:latin typeface="Arial"/>
                  <a:ea typeface="ＭＳ Ｐゴシック" pitchFamily="-112" charset="-128"/>
                  <a:cs typeface="Arial"/>
                </a:defRPr>
              </a:lvl4pPr>
              <a:lvl5pPr marL="1160463" indent="-620713" algn="l" defTabSz="503238"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2772095" indent="-252009" algn="l" defTabSz="504017" rtl="0" eaLnBrk="1" latinLnBrk="0" hangingPunct="1">
                <a:spcBef>
                  <a:spcPct val="20000"/>
                </a:spcBef>
                <a:buFont typeface="Arial"/>
                <a:buChar char="•"/>
                <a:defRPr sz="2200" kern="1200">
                  <a:solidFill>
                    <a:schemeClr val="tx1"/>
                  </a:solidFill>
                  <a:latin typeface="+mn-lt"/>
                  <a:ea typeface="+mn-ea"/>
                  <a:cs typeface="+mn-cs"/>
                </a:defRPr>
              </a:lvl6pPr>
              <a:lvl7pPr marL="3276112" indent="-252009" algn="l" defTabSz="504017" rtl="0" eaLnBrk="1" latinLnBrk="0" hangingPunct="1">
                <a:spcBef>
                  <a:spcPct val="20000"/>
                </a:spcBef>
                <a:buFont typeface="Arial"/>
                <a:buChar char="•"/>
                <a:defRPr sz="2200" kern="1200">
                  <a:solidFill>
                    <a:schemeClr val="tx1"/>
                  </a:solidFill>
                  <a:latin typeface="+mn-lt"/>
                  <a:ea typeface="+mn-ea"/>
                  <a:cs typeface="+mn-cs"/>
                </a:defRPr>
              </a:lvl7pPr>
              <a:lvl8pPr marL="3780130" indent="-252009" algn="l" defTabSz="504017" rtl="0" eaLnBrk="1" latinLnBrk="0" hangingPunct="1">
                <a:spcBef>
                  <a:spcPct val="20000"/>
                </a:spcBef>
                <a:buFont typeface="Arial"/>
                <a:buChar char="•"/>
                <a:defRPr sz="2200" kern="1200">
                  <a:solidFill>
                    <a:schemeClr val="tx1"/>
                  </a:solidFill>
                  <a:latin typeface="+mn-lt"/>
                  <a:ea typeface="+mn-ea"/>
                  <a:cs typeface="+mn-cs"/>
                </a:defRPr>
              </a:lvl8pPr>
              <a:lvl9pPr marL="4284147" indent="-252009" algn="l" defTabSz="504017" rtl="0" eaLnBrk="1" latinLnBrk="0" hangingPunct="1">
                <a:spcBef>
                  <a:spcPct val="20000"/>
                </a:spcBef>
                <a:buFont typeface="Arial"/>
                <a:buChar char="•"/>
                <a:defRPr sz="2200" kern="1200">
                  <a:solidFill>
                    <a:schemeClr val="tx1"/>
                  </a:solidFill>
                  <a:latin typeface="+mn-lt"/>
                  <a:ea typeface="+mn-ea"/>
                  <a:cs typeface="+mn-cs"/>
                </a:defRPr>
              </a:lvl9pPr>
            </a:lstStyle>
            <a:p>
              <a:pPr algn="ctr">
                <a:lnSpc>
                  <a:spcPct val="110000"/>
                </a:lnSpc>
                <a:spcBef>
                  <a:spcPts val="0"/>
                </a:spcBef>
              </a:pPr>
              <a:r>
                <a:rPr lang="en-GB" sz="1100" dirty="0"/>
                <a:t>Saurabh Prasad</a:t>
              </a:r>
            </a:p>
            <a:p>
              <a:pPr algn="ctr">
                <a:lnSpc>
                  <a:spcPct val="110000"/>
                </a:lnSpc>
                <a:spcBef>
                  <a:spcPts val="0"/>
                </a:spcBef>
              </a:pPr>
              <a:r>
                <a:rPr lang="en-GB" sz="1100" dirty="0"/>
                <a:t>Professor, ECE</a:t>
              </a:r>
            </a:p>
            <a:p>
              <a:pPr algn="ctr">
                <a:lnSpc>
                  <a:spcPct val="110000"/>
                </a:lnSpc>
                <a:spcBef>
                  <a:spcPts val="0"/>
                </a:spcBef>
              </a:pPr>
              <a:r>
                <a:rPr lang="en-GB" sz="1100" dirty="0"/>
                <a:t>University of Houston</a:t>
              </a:r>
            </a:p>
          </p:txBody>
        </p:sp>
        <p:sp>
          <p:nvSpPr>
            <p:cNvPr id="11" name="Subtitle 2">
              <a:extLst>
                <a:ext uri="{FF2B5EF4-FFF2-40B4-BE49-F238E27FC236}">
                  <a16:creationId xmlns:a16="http://schemas.microsoft.com/office/drawing/2014/main" id="{BE13704E-9E71-53D6-EE30-198B274FBB58}"/>
                </a:ext>
              </a:extLst>
            </p:cNvPr>
            <p:cNvSpPr txBox="1">
              <a:spLocks/>
            </p:cNvSpPr>
            <p:nvPr/>
          </p:nvSpPr>
          <p:spPr bwMode="auto">
            <a:xfrm>
              <a:off x="3161968" y="2311399"/>
              <a:ext cx="1280160" cy="571291"/>
            </a:xfrm>
            <a:prstGeom prst="rect">
              <a:avLst/>
            </a:prstGeom>
            <a:noFill/>
            <a:ln w="9525">
              <a:noFill/>
              <a:miter lim="800000"/>
              <a:headEnd/>
              <a:tailEnd/>
            </a:ln>
          </p:spPr>
          <p:txBody>
            <a:bodyPr vert="horz" wrap="square" lIns="0" tIns="0" rIns="0" bIns="0" numCol="1" anchor="t" anchorCtr="0" compatLnSpc="1">
              <a:prstTxWarp prst="textNoShape">
                <a:avLst/>
              </a:prstTxWarp>
              <a:normAutofit fontScale="92500"/>
            </a:bodyPr>
            <a:lstStyle>
              <a:lvl1pPr marL="342900" indent="-342900" algn="l" defTabSz="503238" rtl="0" eaLnBrk="1" fontAlgn="base" hangingPunct="1">
                <a:spcBef>
                  <a:spcPts val="600"/>
                </a:spcBef>
                <a:spcAft>
                  <a:spcPct val="0"/>
                </a:spcAft>
                <a:buFont typeface="Arial" charset="0"/>
                <a:defRPr sz="3100" kern="1200">
                  <a:solidFill>
                    <a:schemeClr val="tx1"/>
                  </a:solidFill>
                  <a:latin typeface="Arial"/>
                  <a:ea typeface="ＭＳ Ｐゴシック" pitchFamily="-112" charset="-128"/>
                  <a:cs typeface="Arial"/>
                </a:defRPr>
              </a:lvl1pPr>
              <a:lvl2pPr marL="269875" indent="-269875" algn="l" defTabSz="503238" rtl="0" eaLnBrk="1" fontAlgn="base" hangingPunct="1">
                <a:spcBef>
                  <a:spcPct val="20000"/>
                </a:spcBef>
                <a:spcAft>
                  <a:spcPct val="0"/>
                </a:spcAft>
                <a:buFont typeface="Arial" charset="0"/>
                <a:buChar char="•"/>
                <a:defRPr sz="3100" kern="1200">
                  <a:solidFill>
                    <a:schemeClr val="tx1"/>
                  </a:solidFill>
                  <a:latin typeface="Arial"/>
                  <a:ea typeface="ＭＳ Ｐゴシック" pitchFamily="-112" charset="-128"/>
                  <a:cs typeface="Arial"/>
                </a:defRPr>
              </a:lvl2pPr>
              <a:lvl3pPr marL="620713" indent="-350838" algn="l" defTabSz="503238" rtl="0" eaLnBrk="1" fontAlgn="base" hangingPunct="1">
                <a:spcBef>
                  <a:spcPct val="20000"/>
                </a:spcBef>
                <a:spcAft>
                  <a:spcPct val="0"/>
                </a:spcAft>
                <a:buFont typeface="Arial" charset="0"/>
                <a:defRPr sz="2600" kern="1200">
                  <a:solidFill>
                    <a:schemeClr val="tx1"/>
                  </a:solidFill>
                  <a:latin typeface="Arial"/>
                  <a:ea typeface="ＭＳ Ｐゴシック" pitchFamily="-112" charset="-128"/>
                  <a:cs typeface="Arial"/>
                </a:defRPr>
              </a:lvl3pPr>
              <a:lvl4pPr marL="539750" indent="-269875" algn="l" defTabSz="503238" rtl="0" eaLnBrk="1" fontAlgn="base" hangingPunct="1">
                <a:spcBef>
                  <a:spcPct val="20000"/>
                </a:spcBef>
                <a:spcAft>
                  <a:spcPct val="0"/>
                </a:spcAft>
                <a:buFont typeface="Arial" charset="0"/>
                <a:buChar char="•"/>
                <a:defRPr sz="2200" kern="1200">
                  <a:solidFill>
                    <a:schemeClr val="tx1"/>
                  </a:solidFill>
                  <a:latin typeface="Arial"/>
                  <a:ea typeface="ＭＳ Ｐゴシック" pitchFamily="-112" charset="-128"/>
                  <a:cs typeface="Arial"/>
                </a:defRPr>
              </a:lvl4pPr>
              <a:lvl5pPr marL="1160463" indent="-620713" algn="l" defTabSz="503238"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2772095" indent="-252009" algn="l" defTabSz="504017" rtl="0" eaLnBrk="1" latinLnBrk="0" hangingPunct="1">
                <a:spcBef>
                  <a:spcPct val="20000"/>
                </a:spcBef>
                <a:buFont typeface="Arial"/>
                <a:buChar char="•"/>
                <a:defRPr sz="2200" kern="1200">
                  <a:solidFill>
                    <a:schemeClr val="tx1"/>
                  </a:solidFill>
                  <a:latin typeface="+mn-lt"/>
                  <a:ea typeface="+mn-ea"/>
                  <a:cs typeface="+mn-cs"/>
                </a:defRPr>
              </a:lvl6pPr>
              <a:lvl7pPr marL="3276112" indent="-252009" algn="l" defTabSz="504017" rtl="0" eaLnBrk="1" latinLnBrk="0" hangingPunct="1">
                <a:spcBef>
                  <a:spcPct val="20000"/>
                </a:spcBef>
                <a:buFont typeface="Arial"/>
                <a:buChar char="•"/>
                <a:defRPr sz="2200" kern="1200">
                  <a:solidFill>
                    <a:schemeClr val="tx1"/>
                  </a:solidFill>
                  <a:latin typeface="+mn-lt"/>
                  <a:ea typeface="+mn-ea"/>
                  <a:cs typeface="+mn-cs"/>
                </a:defRPr>
              </a:lvl7pPr>
              <a:lvl8pPr marL="3780130" indent="-252009" algn="l" defTabSz="504017" rtl="0" eaLnBrk="1" latinLnBrk="0" hangingPunct="1">
                <a:spcBef>
                  <a:spcPct val="20000"/>
                </a:spcBef>
                <a:buFont typeface="Arial"/>
                <a:buChar char="•"/>
                <a:defRPr sz="2200" kern="1200">
                  <a:solidFill>
                    <a:schemeClr val="tx1"/>
                  </a:solidFill>
                  <a:latin typeface="+mn-lt"/>
                  <a:ea typeface="+mn-ea"/>
                  <a:cs typeface="+mn-cs"/>
                </a:defRPr>
              </a:lvl8pPr>
              <a:lvl9pPr marL="4284147" indent="-252009" algn="l" defTabSz="504017" rtl="0" eaLnBrk="1" latinLnBrk="0" hangingPunct="1">
                <a:spcBef>
                  <a:spcPct val="20000"/>
                </a:spcBef>
                <a:buFont typeface="Arial"/>
                <a:buChar char="•"/>
                <a:defRPr sz="2200" kern="1200">
                  <a:solidFill>
                    <a:schemeClr val="tx1"/>
                  </a:solidFill>
                  <a:latin typeface="+mn-lt"/>
                  <a:ea typeface="+mn-ea"/>
                  <a:cs typeface="+mn-cs"/>
                </a:defRPr>
              </a:lvl9pPr>
            </a:lstStyle>
            <a:p>
              <a:pPr algn="ctr">
                <a:lnSpc>
                  <a:spcPct val="120000"/>
                </a:lnSpc>
                <a:spcBef>
                  <a:spcPts val="0"/>
                </a:spcBef>
              </a:pPr>
              <a:r>
                <a:rPr lang="en-GB" sz="1100" dirty="0"/>
                <a:t>Jeff Feng</a:t>
              </a:r>
            </a:p>
            <a:p>
              <a:pPr algn="ctr">
                <a:lnSpc>
                  <a:spcPct val="120000"/>
                </a:lnSpc>
                <a:spcBef>
                  <a:spcPts val="0"/>
                </a:spcBef>
              </a:pPr>
              <a:r>
                <a:rPr lang="en-GB" sz="1100" dirty="0"/>
                <a:t>Professor, Ind. Design</a:t>
              </a:r>
            </a:p>
            <a:p>
              <a:pPr algn="ctr">
                <a:lnSpc>
                  <a:spcPct val="120000"/>
                </a:lnSpc>
                <a:spcBef>
                  <a:spcPts val="0"/>
                </a:spcBef>
              </a:pPr>
              <a:r>
                <a:rPr lang="en-GB" sz="1100" dirty="0"/>
                <a:t>University of Houston </a:t>
              </a:r>
            </a:p>
            <a:p>
              <a:pPr algn="ctr">
                <a:lnSpc>
                  <a:spcPct val="120000"/>
                </a:lnSpc>
                <a:spcBef>
                  <a:spcPts val="0"/>
                </a:spcBef>
              </a:pPr>
              <a:endParaRPr lang="en-GB" sz="1100" dirty="0"/>
            </a:p>
          </p:txBody>
        </p:sp>
        <p:sp>
          <p:nvSpPr>
            <p:cNvPr id="12" name="Subtitle 2">
              <a:extLst>
                <a:ext uri="{FF2B5EF4-FFF2-40B4-BE49-F238E27FC236}">
                  <a16:creationId xmlns:a16="http://schemas.microsoft.com/office/drawing/2014/main" id="{26C9CB6E-B809-EA9F-6FB7-76023316B50A}"/>
                </a:ext>
              </a:extLst>
            </p:cNvPr>
            <p:cNvSpPr txBox="1">
              <a:spLocks/>
            </p:cNvSpPr>
            <p:nvPr/>
          </p:nvSpPr>
          <p:spPr bwMode="auto">
            <a:xfrm>
              <a:off x="1736490" y="2311399"/>
              <a:ext cx="1280160" cy="525801"/>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lvl1pPr marL="342900" indent="-342900" algn="l" defTabSz="503238" rtl="0" eaLnBrk="1" fontAlgn="base" hangingPunct="1">
                <a:spcBef>
                  <a:spcPts val="600"/>
                </a:spcBef>
                <a:spcAft>
                  <a:spcPct val="0"/>
                </a:spcAft>
                <a:buFont typeface="Arial" charset="0"/>
                <a:defRPr sz="3100" kern="1200">
                  <a:solidFill>
                    <a:schemeClr val="tx1"/>
                  </a:solidFill>
                  <a:latin typeface="Arial"/>
                  <a:ea typeface="ＭＳ Ｐゴシック" pitchFamily="-112" charset="-128"/>
                  <a:cs typeface="Arial"/>
                </a:defRPr>
              </a:lvl1pPr>
              <a:lvl2pPr marL="269875" indent="-269875" algn="l" defTabSz="503238" rtl="0" eaLnBrk="1" fontAlgn="base" hangingPunct="1">
                <a:spcBef>
                  <a:spcPct val="20000"/>
                </a:spcBef>
                <a:spcAft>
                  <a:spcPct val="0"/>
                </a:spcAft>
                <a:buFont typeface="Arial" charset="0"/>
                <a:buChar char="•"/>
                <a:defRPr sz="3100" kern="1200">
                  <a:solidFill>
                    <a:schemeClr val="tx1"/>
                  </a:solidFill>
                  <a:latin typeface="Arial"/>
                  <a:ea typeface="ＭＳ Ｐゴシック" pitchFamily="-112" charset="-128"/>
                  <a:cs typeface="Arial"/>
                </a:defRPr>
              </a:lvl2pPr>
              <a:lvl3pPr marL="620713" indent="-350838" algn="l" defTabSz="503238" rtl="0" eaLnBrk="1" fontAlgn="base" hangingPunct="1">
                <a:spcBef>
                  <a:spcPct val="20000"/>
                </a:spcBef>
                <a:spcAft>
                  <a:spcPct val="0"/>
                </a:spcAft>
                <a:buFont typeface="Arial" charset="0"/>
                <a:defRPr sz="2600" kern="1200">
                  <a:solidFill>
                    <a:schemeClr val="tx1"/>
                  </a:solidFill>
                  <a:latin typeface="Arial"/>
                  <a:ea typeface="ＭＳ Ｐゴシック" pitchFamily="-112" charset="-128"/>
                  <a:cs typeface="Arial"/>
                </a:defRPr>
              </a:lvl3pPr>
              <a:lvl4pPr marL="539750" indent="-269875" algn="l" defTabSz="503238" rtl="0" eaLnBrk="1" fontAlgn="base" hangingPunct="1">
                <a:spcBef>
                  <a:spcPct val="20000"/>
                </a:spcBef>
                <a:spcAft>
                  <a:spcPct val="0"/>
                </a:spcAft>
                <a:buFont typeface="Arial" charset="0"/>
                <a:buChar char="•"/>
                <a:defRPr sz="2200" kern="1200">
                  <a:solidFill>
                    <a:schemeClr val="tx1"/>
                  </a:solidFill>
                  <a:latin typeface="Arial"/>
                  <a:ea typeface="ＭＳ Ｐゴシック" pitchFamily="-112" charset="-128"/>
                  <a:cs typeface="Arial"/>
                </a:defRPr>
              </a:lvl4pPr>
              <a:lvl5pPr marL="1160463" indent="-620713" algn="l" defTabSz="503238" rtl="0" eaLnBrk="1" fontAlgn="base" hangingPunct="1">
                <a:spcBef>
                  <a:spcPct val="20000"/>
                </a:spcBef>
                <a:spcAft>
                  <a:spcPct val="0"/>
                </a:spcAft>
                <a:buFont typeface="Arial" charset="0"/>
                <a:defRPr kern="1200">
                  <a:solidFill>
                    <a:schemeClr val="tx1"/>
                  </a:solidFill>
                  <a:latin typeface="Arial"/>
                  <a:ea typeface="ＭＳ Ｐゴシック" pitchFamily="-112" charset="-128"/>
                  <a:cs typeface="Arial"/>
                </a:defRPr>
              </a:lvl5pPr>
              <a:lvl6pPr marL="2772095" indent="-252009" algn="l" defTabSz="504017" rtl="0" eaLnBrk="1" latinLnBrk="0" hangingPunct="1">
                <a:spcBef>
                  <a:spcPct val="20000"/>
                </a:spcBef>
                <a:buFont typeface="Arial"/>
                <a:buChar char="•"/>
                <a:defRPr sz="2200" kern="1200">
                  <a:solidFill>
                    <a:schemeClr val="tx1"/>
                  </a:solidFill>
                  <a:latin typeface="+mn-lt"/>
                  <a:ea typeface="+mn-ea"/>
                  <a:cs typeface="+mn-cs"/>
                </a:defRPr>
              </a:lvl6pPr>
              <a:lvl7pPr marL="3276112" indent="-252009" algn="l" defTabSz="504017" rtl="0" eaLnBrk="1" latinLnBrk="0" hangingPunct="1">
                <a:spcBef>
                  <a:spcPct val="20000"/>
                </a:spcBef>
                <a:buFont typeface="Arial"/>
                <a:buChar char="•"/>
                <a:defRPr sz="2200" kern="1200">
                  <a:solidFill>
                    <a:schemeClr val="tx1"/>
                  </a:solidFill>
                  <a:latin typeface="+mn-lt"/>
                  <a:ea typeface="+mn-ea"/>
                  <a:cs typeface="+mn-cs"/>
                </a:defRPr>
              </a:lvl7pPr>
              <a:lvl8pPr marL="3780130" indent="-252009" algn="l" defTabSz="504017" rtl="0" eaLnBrk="1" latinLnBrk="0" hangingPunct="1">
                <a:spcBef>
                  <a:spcPct val="20000"/>
                </a:spcBef>
                <a:buFont typeface="Arial"/>
                <a:buChar char="•"/>
                <a:defRPr sz="2200" kern="1200">
                  <a:solidFill>
                    <a:schemeClr val="tx1"/>
                  </a:solidFill>
                  <a:latin typeface="+mn-lt"/>
                  <a:ea typeface="+mn-ea"/>
                  <a:cs typeface="+mn-cs"/>
                </a:defRPr>
              </a:lvl8pPr>
              <a:lvl9pPr marL="4284147" indent="-252009" algn="l" defTabSz="504017" rtl="0" eaLnBrk="1" latinLnBrk="0" hangingPunct="1">
                <a:spcBef>
                  <a:spcPct val="20000"/>
                </a:spcBef>
                <a:buFont typeface="Arial"/>
                <a:buChar char="•"/>
                <a:defRPr sz="2200" kern="1200">
                  <a:solidFill>
                    <a:schemeClr val="tx1"/>
                  </a:solidFill>
                  <a:latin typeface="+mn-lt"/>
                  <a:ea typeface="+mn-ea"/>
                  <a:cs typeface="+mn-cs"/>
                </a:defRPr>
              </a:lvl9pPr>
            </a:lstStyle>
            <a:p>
              <a:pPr algn="ctr">
                <a:lnSpc>
                  <a:spcPct val="110000"/>
                </a:lnSpc>
                <a:spcBef>
                  <a:spcPts val="0"/>
                </a:spcBef>
              </a:pPr>
              <a:r>
                <a:rPr lang="en-GB" sz="1000" dirty="0"/>
                <a:t>Sai S. </a:t>
              </a:r>
              <a:r>
                <a:rPr lang="en-US" sz="1000" dirty="0" err="1"/>
                <a:t>Gandavarapu</a:t>
              </a:r>
              <a:endParaRPr lang="en-US" sz="1000" dirty="0"/>
            </a:p>
            <a:p>
              <a:pPr algn="ctr">
                <a:lnSpc>
                  <a:spcPct val="110000"/>
                </a:lnSpc>
                <a:spcBef>
                  <a:spcPts val="0"/>
                </a:spcBef>
              </a:pPr>
              <a:r>
                <a:rPr lang="en-GB" sz="1000" dirty="0"/>
                <a:t>Graduate Student</a:t>
              </a:r>
            </a:p>
            <a:p>
              <a:pPr algn="ctr">
                <a:lnSpc>
                  <a:spcPct val="110000"/>
                </a:lnSpc>
                <a:spcBef>
                  <a:spcPts val="0"/>
                </a:spcBef>
              </a:pPr>
              <a:r>
                <a:rPr lang="en-GB" sz="1000" dirty="0"/>
                <a:t>University of Houston </a:t>
              </a:r>
            </a:p>
          </p:txBody>
        </p:sp>
      </p:grpSp>
      <p:pic>
        <p:nvPicPr>
          <p:cNvPr id="15" name="Picture 14">
            <a:extLst>
              <a:ext uri="{FF2B5EF4-FFF2-40B4-BE49-F238E27FC236}">
                <a16:creationId xmlns:a16="http://schemas.microsoft.com/office/drawing/2014/main" id="{19DADB37-3C47-1A4B-3DE6-F3424D9E01AD}"/>
              </a:ext>
            </a:extLst>
          </p:cNvPr>
          <p:cNvPicPr>
            <a:picLocks noChangeAspect="1"/>
          </p:cNvPicPr>
          <p:nvPr/>
        </p:nvPicPr>
        <p:blipFill>
          <a:blip r:embed="rId13"/>
          <a:stretch>
            <a:fillRect/>
          </a:stretch>
        </p:blipFill>
        <p:spPr>
          <a:xfrm>
            <a:off x="2583069" y="3108960"/>
            <a:ext cx="1463040" cy="1463040"/>
          </a:xfrm>
          <a:prstGeom prst="rect">
            <a:avLst/>
          </a:prstGeom>
        </p:spPr>
      </p:pic>
      <p:pic>
        <p:nvPicPr>
          <p:cNvPr id="20" name="Picture 19">
            <a:extLst>
              <a:ext uri="{FF2B5EF4-FFF2-40B4-BE49-F238E27FC236}">
                <a16:creationId xmlns:a16="http://schemas.microsoft.com/office/drawing/2014/main" id="{306DC5F1-7ED2-D7CC-7A6B-6915692F0D87}"/>
              </a:ext>
            </a:extLst>
          </p:cNvPr>
          <p:cNvPicPr>
            <a:picLocks noChangeAspect="1"/>
          </p:cNvPicPr>
          <p:nvPr/>
        </p:nvPicPr>
        <p:blipFill>
          <a:blip r:embed="rId14"/>
          <a:srcRect t="17939" b="12715"/>
          <a:stretch>
            <a:fillRect/>
          </a:stretch>
        </p:blipFill>
        <p:spPr>
          <a:xfrm>
            <a:off x="152400" y="3017520"/>
            <a:ext cx="2499908" cy="866806"/>
          </a:xfrm>
          <a:prstGeom prst="rect">
            <a:avLst/>
          </a:prstGeom>
        </p:spPr>
      </p:pic>
      <p:pic>
        <p:nvPicPr>
          <p:cNvPr id="21" name="Picture 20">
            <a:extLst>
              <a:ext uri="{FF2B5EF4-FFF2-40B4-BE49-F238E27FC236}">
                <a16:creationId xmlns:a16="http://schemas.microsoft.com/office/drawing/2014/main" id="{F433E423-1A83-B68A-3ED1-EFC5BA2C3D47}"/>
              </a:ext>
            </a:extLst>
          </p:cNvPr>
          <p:cNvPicPr>
            <a:picLocks noChangeAspect="1"/>
          </p:cNvPicPr>
          <p:nvPr/>
        </p:nvPicPr>
        <p:blipFill>
          <a:blip r:embed="rId15"/>
          <a:srcRect t="29154" b="27972"/>
          <a:stretch>
            <a:fillRect/>
          </a:stretch>
        </p:blipFill>
        <p:spPr>
          <a:xfrm>
            <a:off x="354830" y="3670345"/>
            <a:ext cx="2021740" cy="866806"/>
          </a:xfrm>
          <a:prstGeom prst="rect">
            <a:avLst/>
          </a:prstGeom>
        </p:spPr>
      </p:pic>
      <p:pic>
        <p:nvPicPr>
          <p:cNvPr id="24" name="Picture 23">
            <a:extLst>
              <a:ext uri="{FF2B5EF4-FFF2-40B4-BE49-F238E27FC236}">
                <a16:creationId xmlns:a16="http://schemas.microsoft.com/office/drawing/2014/main" id="{D12ECE31-61DD-7BC2-54B7-8582254CFFBE}"/>
              </a:ext>
            </a:extLst>
          </p:cNvPr>
          <p:cNvPicPr>
            <a:picLocks noChangeAspect="1"/>
          </p:cNvPicPr>
          <p:nvPr/>
        </p:nvPicPr>
        <p:blipFill>
          <a:blip r:embed="rId16"/>
          <a:srcRect t="38540" b="38540"/>
          <a:stretch>
            <a:fillRect/>
          </a:stretch>
        </p:blipFill>
        <p:spPr>
          <a:xfrm>
            <a:off x="4914953" y="3166350"/>
            <a:ext cx="2492557" cy="571295"/>
          </a:xfrm>
          <a:prstGeom prst="rect">
            <a:avLst/>
          </a:prstGeom>
        </p:spPr>
      </p:pic>
      <p:pic>
        <p:nvPicPr>
          <p:cNvPr id="25" name="Picture 24">
            <a:extLst>
              <a:ext uri="{FF2B5EF4-FFF2-40B4-BE49-F238E27FC236}">
                <a16:creationId xmlns:a16="http://schemas.microsoft.com/office/drawing/2014/main" id="{A700F5B3-E935-ADCC-8AE9-93D1FAB15E1E}"/>
              </a:ext>
            </a:extLst>
          </p:cNvPr>
          <p:cNvPicPr>
            <a:picLocks noChangeAspect="1"/>
          </p:cNvPicPr>
          <p:nvPr/>
        </p:nvPicPr>
        <p:blipFill>
          <a:blip r:embed="rId17"/>
          <a:stretch>
            <a:fillRect/>
          </a:stretch>
        </p:blipFill>
        <p:spPr>
          <a:xfrm>
            <a:off x="7369152" y="3108960"/>
            <a:ext cx="1463040" cy="1463040"/>
          </a:xfrm>
          <a:prstGeom prst="rect">
            <a:avLst/>
          </a:prstGeom>
        </p:spPr>
      </p:pic>
      <p:sp>
        <p:nvSpPr>
          <p:cNvPr id="29" name="Rectangle 5">
            <a:extLst>
              <a:ext uri="{FF2B5EF4-FFF2-40B4-BE49-F238E27FC236}">
                <a16:creationId xmlns:a16="http://schemas.microsoft.com/office/drawing/2014/main" id="{6FB8B0F4-CD4B-34E2-7172-54EED31A48AD}"/>
              </a:ext>
            </a:extLst>
          </p:cNvPr>
          <p:cNvSpPr>
            <a:spLocks noChangeArrowheads="1"/>
          </p:cNvSpPr>
          <p:nvPr/>
        </p:nvSpPr>
        <p:spPr bwMode="auto">
          <a:xfrm>
            <a:off x="5915161" y="3699978"/>
            <a:ext cx="1294583" cy="800219"/>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30343B"/>
                </a:solidFill>
                <a:effectLst/>
                <a:latin typeface="Barlow Semi Condensed" panose="020F0502020204030204" pitchFamily="34" charset="0"/>
              </a:rPr>
              <a:t>Axon-R</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p:txBody>
      </p:sp>
    </p:spTree>
    <p:custDataLst>
      <p:tags r:id="rId1"/>
    </p:custDataLst>
    <p:extLst>
      <p:ext uri="{BB962C8B-B14F-4D97-AF65-F5344CB8AC3E}">
        <p14:creationId xmlns:p14="http://schemas.microsoft.com/office/powerpoint/2010/main" val="3728534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132588"/>
            <a:ext cx="8229600" cy="457200"/>
          </a:xfrm>
          <a:prstGeom prst="rect">
            <a:avLst/>
          </a:prstGeom>
          <a:noFill/>
          <a:ln/>
        </p:spPr>
        <p:txBody>
          <a:bodyPr wrap="square" rtlCol="0" anchor="ctr"/>
          <a:lstStyle/>
          <a:p>
            <a:pPr marL="0" indent="0">
              <a:buNone/>
            </a:pPr>
            <a:r>
              <a:rPr lang="en-US" sz="2400" b="1" dirty="0">
                <a:solidFill>
                  <a:srgbClr val="1F4E79"/>
                </a:solidFill>
                <a:latin typeface="Arial" pitchFamily="34" charset="0"/>
                <a:ea typeface="Arial" pitchFamily="34" charset="-122"/>
                <a:cs typeface="Arial" pitchFamily="34" charset="-120"/>
              </a:rPr>
              <a:t>References</a:t>
            </a:r>
            <a:endParaRPr lang="en-US" sz="2400" dirty="0"/>
          </a:p>
        </p:txBody>
      </p:sp>
      <p:sp>
        <p:nvSpPr>
          <p:cNvPr id="3" name="Text 1"/>
          <p:cNvSpPr/>
          <p:nvPr/>
        </p:nvSpPr>
        <p:spPr>
          <a:xfrm>
            <a:off x="377072" y="664137"/>
            <a:ext cx="8470837" cy="3815225"/>
          </a:xfrm>
          <a:prstGeom prst="rect">
            <a:avLst/>
          </a:prstGeom>
          <a:noFill/>
          <a:ln/>
        </p:spPr>
        <p:txBody>
          <a:bodyPr wrap="square" rtlCol="0" anchor="ctr"/>
          <a:lstStyle/>
          <a:p>
            <a:r>
              <a:rPr lang="en-US" sz="900" dirty="0"/>
              <a:t>[1] CDC, “Traumatic Brain Injury &amp; Concussion: Facts About TBI,” 2025.</a:t>
            </a:r>
          </a:p>
          <a:p>
            <a:r>
              <a:rPr lang="en-US" sz="900" dirty="0"/>
              <a:t>[2] DoD, “DoD TBI Worldwide Numbers,” Military Health System, 2026.</a:t>
            </a:r>
          </a:p>
          <a:p>
            <a:r>
              <a:rPr lang="en-US" sz="900" dirty="0"/>
              <a:t>[3] A. C. McKee and M. E. Robinson, “Military-related traumatic brain injury and neurodegeneration,” </a:t>
            </a:r>
            <a:r>
              <a:rPr lang="en-US" sz="900" i="1" dirty="0"/>
              <a:t>Alzheimer’s &amp; Dementia</a:t>
            </a:r>
            <a:r>
              <a:rPr lang="en-US" sz="900" dirty="0"/>
              <a:t>, 2014.</a:t>
            </a:r>
          </a:p>
          <a:p>
            <a:r>
              <a:rPr lang="en-US" sz="900" dirty="0"/>
              <a:t>[4] T. </a:t>
            </a:r>
            <a:r>
              <a:rPr lang="en-US" sz="900" dirty="0" err="1"/>
              <a:t>Covassin</a:t>
            </a:r>
            <a:r>
              <a:rPr lang="en-US" sz="900" dirty="0"/>
              <a:t> et al., “Immediate post-concussion assessment and cognitive testing (</a:t>
            </a:r>
            <a:r>
              <a:rPr lang="en-US" sz="900" dirty="0" err="1"/>
              <a:t>ImPACT</a:t>
            </a:r>
            <a:r>
              <a:rPr lang="en-US" sz="900" dirty="0"/>
              <a:t>) practices,” </a:t>
            </a:r>
            <a:r>
              <a:rPr lang="en-US" sz="900" i="1" dirty="0"/>
              <a:t>J. Athletic Training</a:t>
            </a:r>
            <a:r>
              <a:rPr lang="en-US" sz="900" dirty="0"/>
              <a:t>, 2009.</a:t>
            </a:r>
          </a:p>
          <a:p>
            <a:r>
              <a:rPr lang="en-US" sz="900" dirty="0"/>
              <a:t>[5] P. Langevin et al., “Responsiveness of the post-concussion symptom scale to monitor clinical recovery,” </a:t>
            </a:r>
            <a:r>
              <a:rPr lang="en-US" sz="900" i="1" dirty="0" err="1"/>
              <a:t>Orthop</a:t>
            </a:r>
            <a:r>
              <a:rPr lang="en-US" sz="900" i="1" dirty="0"/>
              <a:t>. J. Sports Med.</a:t>
            </a:r>
            <a:r>
              <a:rPr lang="en-US" sz="900" dirty="0"/>
              <a:t>, 2022.</a:t>
            </a:r>
          </a:p>
          <a:p>
            <a:r>
              <a:rPr lang="en-US" sz="900" dirty="0"/>
              <a:t>[6] D. R. Bell et al., “Systematic review of the balance error scoring system,” </a:t>
            </a:r>
            <a:r>
              <a:rPr lang="en-US" sz="900" i="1" dirty="0"/>
              <a:t>Sports Health</a:t>
            </a:r>
            <a:r>
              <a:rPr lang="en-US" sz="900" dirty="0"/>
              <a:t>, 2011.</a:t>
            </a:r>
          </a:p>
          <a:p>
            <a:r>
              <a:rPr lang="en-US" sz="900" dirty="0"/>
              <a:t>[7] J. L. Farnsworth et al., “Reliability of computerized neurocognitive tests for concussion assessment,” </a:t>
            </a:r>
            <a:r>
              <a:rPr lang="en-US" sz="900" i="1" dirty="0"/>
              <a:t>J. Athletic Training</a:t>
            </a:r>
            <a:r>
              <a:rPr lang="en-US" sz="900" dirty="0"/>
              <a:t>, 2017.</a:t>
            </a:r>
          </a:p>
          <a:p>
            <a:r>
              <a:rPr lang="en-US" sz="900" dirty="0"/>
              <a:t>[8] J. Resch et al., “</a:t>
            </a:r>
            <a:r>
              <a:rPr lang="en-US" sz="900" dirty="0" err="1"/>
              <a:t>ImPACT</a:t>
            </a:r>
            <a:r>
              <a:rPr lang="en-US" sz="900" dirty="0"/>
              <a:t> test–retest reliability: Reliably unreliable?” </a:t>
            </a:r>
            <a:r>
              <a:rPr lang="en-US" sz="900" i="1" dirty="0"/>
              <a:t>J. Athletic Training</a:t>
            </a:r>
            <a:r>
              <a:rPr lang="en-US" sz="900" dirty="0"/>
              <a:t>, 2013.</a:t>
            </a:r>
          </a:p>
          <a:p>
            <a:r>
              <a:rPr lang="en-US" sz="900" dirty="0"/>
              <a:t>[9] S. J. Mason et al., “Temporal stability of </a:t>
            </a:r>
            <a:r>
              <a:rPr lang="en-US" sz="900" dirty="0" err="1"/>
              <a:t>ImPACT</a:t>
            </a:r>
            <a:r>
              <a:rPr lang="en-US" sz="900" dirty="0"/>
              <a:t> scores among collegiate athletes,” </a:t>
            </a:r>
            <a:r>
              <a:rPr lang="en-US" sz="900" i="1" dirty="0"/>
              <a:t>Arch. Clin. </a:t>
            </a:r>
            <a:r>
              <a:rPr lang="en-US" sz="900" i="1" dirty="0" err="1"/>
              <a:t>Neuropsychol</a:t>
            </a:r>
            <a:r>
              <a:rPr lang="en-US" sz="900" i="1" dirty="0"/>
              <a:t>.</a:t>
            </a:r>
            <a:r>
              <a:rPr lang="en-US" sz="900" dirty="0"/>
              <a:t>, 2020.</a:t>
            </a:r>
          </a:p>
          <a:p>
            <a:r>
              <a:rPr lang="en-US" sz="900" dirty="0"/>
              <a:t>[10] J. A. </a:t>
            </a:r>
            <a:r>
              <a:rPr lang="en-US" sz="900" dirty="0" err="1"/>
              <a:t>Urigüen</a:t>
            </a:r>
            <a:r>
              <a:rPr lang="en-US" sz="900" dirty="0"/>
              <a:t> and B. Garcia-</a:t>
            </a:r>
            <a:r>
              <a:rPr lang="en-US" sz="900" dirty="0" err="1"/>
              <a:t>Zapirain</a:t>
            </a:r>
            <a:r>
              <a:rPr lang="en-US" sz="900" dirty="0"/>
              <a:t>, “EEG artifact removal: State-of-the-art and guidelines,” </a:t>
            </a:r>
            <a:r>
              <a:rPr lang="en-US" sz="900" i="1" dirty="0"/>
              <a:t>J. Neural Eng.</a:t>
            </a:r>
            <a:r>
              <a:rPr lang="en-US" sz="900" dirty="0"/>
              <a:t>, 2015.</a:t>
            </a:r>
          </a:p>
          <a:p>
            <a:r>
              <a:rPr lang="en-US" sz="900" dirty="0"/>
              <a:t>[11] A. Craik et al., “Design and validation of a low-cost mobile EEG-based BCI,” </a:t>
            </a:r>
            <a:r>
              <a:rPr lang="en-US" sz="900" i="1" dirty="0"/>
              <a:t>Sensors</a:t>
            </a:r>
            <a:r>
              <a:rPr lang="en-US" sz="900" dirty="0"/>
              <a:t>, 2023.</a:t>
            </a:r>
          </a:p>
          <a:p>
            <a:r>
              <a:rPr lang="en-US" sz="900" dirty="0"/>
              <a:t>[12] J. S. Kutcher and C. C. Giza, “Sports concussion diagnosis and management,” </a:t>
            </a:r>
            <a:r>
              <a:rPr lang="en-US" sz="900" i="1" dirty="0"/>
              <a:t>Continuum</a:t>
            </a:r>
            <a:r>
              <a:rPr lang="en-US" sz="900" dirty="0"/>
              <a:t>, 2014.</a:t>
            </a:r>
          </a:p>
          <a:p>
            <a:r>
              <a:rPr lang="en-US" sz="900" dirty="0"/>
              <a:t>[13] T. T. K. Munia et al., “EEG spectral analysis of brain function alteration in athletes with concussion history,” </a:t>
            </a:r>
            <a:r>
              <a:rPr lang="en-US" sz="900" i="1" dirty="0"/>
              <a:t>Sci. Rep.</a:t>
            </a:r>
            <a:r>
              <a:rPr lang="en-US" sz="900" dirty="0"/>
              <a:t>, 2017.</a:t>
            </a:r>
          </a:p>
          <a:p>
            <a:r>
              <a:rPr lang="en-US" sz="900" dirty="0"/>
              <a:t>[14] J. K. Yue et al., “The role of blood biomarkers for MRI diagnosis of traumatic brain injury,” </a:t>
            </a:r>
            <a:r>
              <a:rPr lang="en-US" sz="900" i="1" dirty="0"/>
              <a:t>Medicina</a:t>
            </a:r>
            <a:r>
              <a:rPr lang="en-US" sz="900" dirty="0"/>
              <a:t>, 2020.</a:t>
            </a:r>
          </a:p>
          <a:p>
            <a:r>
              <a:rPr lang="en-US" sz="900" dirty="0"/>
              <a:t>[15] A. Mucha et al., “A brief Vestibular/Ocular Motor Screening (VOMS) assessment to evaluate concussions,” </a:t>
            </a:r>
            <a:r>
              <a:rPr lang="en-US" sz="900" i="1" dirty="0"/>
              <a:t>Am. J. Sports Med.</a:t>
            </a:r>
            <a:r>
              <a:rPr lang="en-US" sz="900" dirty="0"/>
              <a:t>, 2014.</a:t>
            </a:r>
          </a:p>
          <a:p>
            <a:r>
              <a:rPr lang="en-US" sz="900" dirty="0"/>
              <a:t>[16] K. Toda et al., “P300 and reaction time in Parkinson’s disease,” </a:t>
            </a:r>
            <a:r>
              <a:rPr lang="en-US" sz="900" i="1" dirty="0"/>
              <a:t>J. </a:t>
            </a:r>
            <a:r>
              <a:rPr lang="en-US" sz="900" i="1" dirty="0" err="1"/>
              <a:t>Geriatr</a:t>
            </a:r>
            <a:r>
              <a:rPr lang="en-US" sz="900" i="1" dirty="0"/>
              <a:t>. Psychiatry Neurol.</a:t>
            </a:r>
            <a:r>
              <a:rPr lang="en-US" sz="900" dirty="0"/>
              <a:t>, 1993.</a:t>
            </a:r>
          </a:p>
          <a:p>
            <a:r>
              <a:rPr lang="en-US" sz="900" dirty="0"/>
              <a:t>[17] J. N. van der </a:t>
            </a:r>
            <a:r>
              <a:rPr lang="en-US" sz="900" dirty="0" err="1"/>
              <a:t>Geest</a:t>
            </a:r>
            <a:r>
              <a:rPr lang="en-US" sz="900" dirty="0"/>
              <a:t> et al., “Eye movements, visual attention, and autism,” </a:t>
            </a:r>
            <a:r>
              <a:rPr lang="en-US" sz="900" i="1" dirty="0"/>
              <a:t>Biol. Psychiatry</a:t>
            </a:r>
            <a:r>
              <a:rPr lang="en-US" sz="900" dirty="0"/>
              <a:t>, 2001.</a:t>
            </a:r>
          </a:p>
          <a:p>
            <a:r>
              <a:rPr lang="en-US" sz="900" dirty="0"/>
              <a:t>[18] S. A. Wylie et al., “The effect of Parkinson’s disease on interference control during action selection,” </a:t>
            </a:r>
            <a:r>
              <a:rPr lang="en-US" sz="900" i="1" dirty="0" err="1"/>
              <a:t>Neuropsychologia</a:t>
            </a:r>
            <a:r>
              <a:rPr lang="en-US" sz="900" dirty="0"/>
              <a:t>, 2009.</a:t>
            </a:r>
          </a:p>
          <a:p>
            <a:r>
              <a:rPr lang="en-US" sz="900" dirty="0"/>
              <a:t>[19] J. Zhang et al., “Decision deficits and response inhibition in PSP and Parkinson’s disease,” </a:t>
            </a:r>
            <a:r>
              <a:rPr lang="en-US" sz="900" i="1" dirty="0"/>
              <a:t>Brain</a:t>
            </a:r>
            <a:r>
              <a:rPr lang="en-US" sz="900" dirty="0"/>
              <a:t>, 2016.</a:t>
            </a:r>
          </a:p>
          <a:p>
            <a:r>
              <a:rPr lang="en-US" sz="900" dirty="0"/>
              <a:t>[20] X. Xie et al., “Visualizing autism spectrum disorder biomarker insights,” </a:t>
            </a:r>
            <a:r>
              <a:rPr lang="en-US" sz="900" i="1" dirty="0" err="1"/>
              <a:t>Heliyon</a:t>
            </a:r>
            <a:r>
              <a:rPr lang="en-US" sz="900" dirty="0"/>
              <a:t>, 2024.</a:t>
            </a:r>
          </a:p>
          <a:p>
            <a:r>
              <a:rPr lang="en-US" sz="900" dirty="0"/>
              <a:t>[21] K. J. Pope et al., “Managing EMG contamination in scalp recordings,” </a:t>
            </a:r>
            <a:r>
              <a:rPr lang="en-US" sz="900" i="1" dirty="0"/>
              <a:t>Brain </a:t>
            </a:r>
            <a:r>
              <a:rPr lang="en-US" sz="900" i="1" dirty="0" err="1"/>
              <a:t>Behav</a:t>
            </a:r>
            <a:r>
              <a:rPr lang="en-US" sz="900" i="1" dirty="0"/>
              <a:t>.</a:t>
            </a:r>
            <a:r>
              <a:rPr lang="en-US" sz="900" dirty="0"/>
              <a:t>, 2022.</a:t>
            </a:r>
          </a:p>
          <a:p>
            <a:r>
              <a:rPr lang="en-US" sz="900" dirty="0"/>
              <a:t>[22] S. Sarkar and J. L. Contreras-Vidal, “Optimal discrete mother wavelet selection for EEG motor imagery decoding,” </a:t>
            </a:r>
            <a:r>
              <a:rPr lang="en-US" sz="900" i="1" dirty="0"/>
              <a:t>CCIS</a:t>
            </a:r>
            <a:r>
              <a:rPr lang="en-US" sz="900" dirty="0"/>
              <a:t>, Springer, 2025.</a:t>
            </a:r>
          </a:p>
          <a:p>
            <a:r>
              <a:rPr lang="en-US" sz="900" dirty="0"/>
              <a:t>[23] T. Giorgino, “Computing and visualizing dynamic time warping alignments in R,” </a:t>
            </a:r>
            <a:r>
              <a:rPr lang="en-US" sz="900" i="1" dirty="0"/>
              <a:t>J. Stat. </a:t>
            </a:r>
            <a:r>
              <a:rPr lang="en-US" sz="900" i="1" dirty="0" err="1"/>
              <a:t>Softw</a:t>
            </a:r>
            <a:r>
              <a:rPr lang="en-US" sz="900" i="1" dirty="0"/>
              <a:t>.</a:t>
            </a:r>
            <a:r>
              <a:rPr lang="en-US" sz="900" dirty="0"/>
              <a:t>, 2009.</a:t>
            </a:r>
          </a:p>
          <a:p>
            <a:r>
              <a:rPr lang="en-US" sz="900" dirty="0"/>
              <a:t>[24] A. R. Nikolaev et al., “Combining EEG and eye movement recording in free viewing,” </a:t>
            </a:r>
            <a:r>
              <a:rPr lang="en-US" sz="900" i="1" dirty="0"/>
              <a:t>Brain </a:t>
            </a:r>
            <a:r>
              <a:rPr lang="en-US" sz="900" i="1" dirty="0" err="1"/>
              <a:t>Cogn</a:t>
            </a:r>
            <a:r>
              <a:rPr lang="en-US" sz="900" i="1" dirty="0"/>
              <a:t>.</a:t>
            </a:r>
            <a:r>
              <a:rPr lang="en-US" sz="900" dirty="0"/>
              <a:t>, 2016.</a:t>
            </a:r>
          </a:p>
          <a:p>
            <a:r>
              <a:rPr lang="en-US" sz="900" dirty="0"/>
              <a:t>[25] N. W. Churchill et al., “Brain function associated with reaction time after sport-related concussion,” </a:t>
            </a:r>
            <a:r>
              <a:rPr lang="en-US" sz="900" i="1" dirty="0"/>
              <a:t>Brain Imaging </a:t>
            </a:r>
            <a:r>
              <a:rPr lang="en-US" sz="900" i="1" dirty="0" err="1"/>
              <a:t>Behav</a:t>
            </a:r>
            <a:r>
              <a:rPr lang="en-US" sz="900" i="1" dirty="0"/>
              <a:t>.</a:t>
            </a:r>
            <a:r>
              <a:rPr lang="en-US" sz="900" dirty="0"/>
              <a:t>, 2021.</a:t>
            </a:r>
          </a:p>
          <a:p>
            <a:r>
              <a:rPr lang="en-US" sz="900" dirty="0"/>
              <a:t>[26] B. A. Christensen et al., “Interhemispheric transfer time and concussion in adolescents,” </a:t>
            </a:r>
            <a:r>
              <a:rPr lang="en-US" sz="900" i="1" dirty="0"/>
              <a:t>Front. Hum. </a:t>
            </a:r>
            <a:r>
              <a:rPr lang="en-US" sz="900" i="1" dirty="0" err="1"/>
              <a:t>Neurosci</a:t>
            </a:r>
            <a:r>
              <a:rPr lang="en-US" sz="900" i="1" dirty="0"/>
              <a:t>.</a:t>
            </a:r>
            <a:r>
              <a:rPr lang="en-US" sz="900" dirty="0"/>
              <a:t>, 2023.</a:t>
            </a:r>
          </a:p>
          <a:p>
            <a:r>
              <a:rPr lang="en-US" sz="900" dirty="0"/>
              <a:t>[27] S. J. Mullen et al., “Saccadic eye movements in mild traumatic brain injury,” </a:t>
            </a:r>
            <a:r>
              <a:rPr lang="en-US" sz="900" i="1" dirty="0"/>
              <a:t>Can. J. Neurol. Sci.</a:t>
            </a:r>
            <a:r>
              <a:rPr lang="en-US" sz="900" dirty="0"/>
              <a:t>, 2014.</a:t>
            </a:r>
          </a:p>
          <a:p>
            <a:r>
              <a:rPr lang="en-US" sz="900" dirty="0"/>
              <a:t>[28] J. L. Stubbs et al., “Diagnostic performance of smooth pursuit eye movement in mild traumatic brain injury,” </a:t>
            </a:r>
            <a:r>
              <a:rPr lang="en-US" sz="900" i="1" dirty="0"/>
              <a:t>Sci. Rep.</a:t>
            </a:r>
            <a:r>
              <a:rPr lang="en-US" sz="900" dirty="0"/>
              <a:t>, 2019.</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8.8|19.7|20"/>
</p:tagLst>
</file>

<file path=ppt/tags/tag2.xml><?xml version="1.0" encoding="utf-8"?>
<p:tagLst xmlns:a="http://schemas.openxmlformats.org/drawingml/2006/main" xmlns:r="http://schemas.openxmlformats.org/officeDocument/2006/relationships" xmlns:p="http://schemas.openxmlformats.org/presentationml/2006/main">
  <p:tag name="TIMING" val="|2.1|41.3|19|18.2|0.7|10.6"/>
</p:tagLst>
</file>

<file path=ppt/tags/tag3.xml><?xml version="1.0" encoding="utf-8"?>
<p:tagLst xmlns:a="http://schemas.openxmlformats.org/drawingml/2006/main" xmlns:r="http://schemas.openxmlformats.org/officeDocument/2006/relationships" xmlns:p="http://schemas.openxmlformats.org/presentationml/2006/main">
  <p:tag name="TIMING" val="|2.1|26.9|2.7"/>
</p:tagLst>
</file>

<file path=ppt/tags/tag4.xml><?xml version="1.0" encoding="utf-8"?>
<p:tagLst xmlns:a="http://schemas.openxmlformats.org/drawingml/2006/main" xmlns:r="http://schemas.openxmlformats.org/officeDocument/2006/relationships" xmlns:p="http://schemas.openxmlformats.org/presentationml/2006/main">
  <p:tag name="TIMING" val="|24|10.4"/>
</p:tagLst>
</file>

<file path=ppt/tags/tag5.xml><?xml version="1.0" encoding="utf-8"?>
<p:tagLst xmlns:a="http://schemas.openxmlformats.org/drawingml/2006/main" xmlns:r="http://schemas.openxmlformats.org/officeDocument/2006/relationships" xmlns:p="http://schemas.openxmlformats.org/presentationml/2006/main">
  <p:tag name="TIMING" val="|5.3|6.9"/>
</p:tagLst>
</file>

<file path=ppt/tags/tag6.xml><?xml version="1.0" encoding="utf-8"?>
<p:tagLst xmlns:a="http://schemas.openxmlformats.org/drawingml/2006/main" xmlns:r="http://schemas.openxmlformats.org/officeDocument/2006/relationships" xmlns:p="http://schemas.openxmlformats.org/presentationml/2006/main">
  <p:tag name="TIMING" val="|3.4"/>
</p:tagLst>
</file>

<file path=ppt/tags/tag7.xml><?xml version="1.0" encoding="utf-8"?>
<p:tagLst xmlns:a="http://schemas.openxmlformats.org/drawingml/2006/main" xmlns:r="http://schemas.openxmlformats.org/officeDocument/2006/relationships" xmlns:p="http://schemas.openxmlformats.org/presentationml/2006/main">
  <p:tag name="TIMING" val="|4.8|8.5"/>
</p:tagLst>
</file>

<file path=ppt/tags/tag8.xml><?xml version="1.0" encoding="utf-8"?>
<p:tagLst xmlns:a="http://schemas.openxmlformats.org/drawingml/2006/main" xmlns:r="http://schemas.openxmlformats.org/officeDocument/2006/relationships" xmlns:p="http://schemas.openxmlformats.org/presentationml/2006/main">
  <p:tag name="TIMING" val="|46.9|17.7"/>
</p:tagLst>
</file>

<file path=ppt/tags/tag9.xml><?xml version="1.0" encoding="utf-8"?>
<p:tagLst xmlns:a="http://schemas.openxmlformats.org/drawingml/2006/main" xmlns:r="http://schemas.openxmlformats.org/officeDocument/2006/relationships" xmlns:p="http://schemas.openxmlformats.org/presentationml/2006/main">
  <p:tag name="TIMING" val="|7|47.3"/>
</p:tagLst>
</file>

<file path=ppt/tags/tag10.xml><?xml version="1.0" encoding="utf-8"?>
<p:tagLst xmlns:a="http://schemas.openxmlformats.org/drawingml/2006/main" xmlns:r="http://schemas.openxmlformats.org/officeDocument/2006/relationships" xmlns:p="http://schemas.openxmlformats.org/presentationml/2006/main">
  <p:tag name="TIMING" val="|9.2|40.8"/>
</p:tagLst>
</file>

<file path=ppt/tags/tag11.xml><?xml version="1.0" encoding="utf-8"?>
<p:tagLst xmlns:a="http://schemas.openxmlformats.org/drawingml/2006/main" xmlns:r="http://schemas.openxmlformats.org/officeDocument/2006/relationships" xmlns:p="http://schemas.openxmlformats.org/presentationml/2006/main">
  <p:tag name="TIMING" val="|42.7|1.1"/>
</p:tagLst>
</file>

<file path=ppt/tags/tag12.xml><?xml version="1.0" encoding="utf-8"?>
<p:tagLst xmlns:a="http://schemas.openxmlformats.org/drawingml/2006/main" xmlns:r="http://schemas.openxmlformats.org/officeDocument/2006/relationships" xmlns:p="http://schemas.openxmlformats.org/presentationml/2006/main">
  <p:tag name="TIMING" val="|4.4|60.6|0.8"/>
</p:tagLst>
</file>

<file path=ppt/tags/tag13.xml><?xml version="1.0" encoding="utf-8"?>
<p:tagLst xmlns:a="http://schemas.openxmlformats.org/drawingml/2006/main" xmlns:r="http://schemas.openxmlformats.org/officeDocument/2006/relationships" xmlns:p="http://schemas.openxmlformats.org/presentationml/2006/main">
  <p:tag name="TIMING" val="|3|52.6"/>
</p:tagLst>
</file>

<file path=ppt/tags/tag14.xml><?xml version="1.0" encoding="utf-8"?>
<p:tagLst xmlns:a="http://schemas.openxmlformats.org/drawingml/2006/main" xmlns:r="http://schemas.openxmlformats.org/officeDocument/2006/relationships" xmlns:p="http://schemas.openxmlformats.org/presentationml/2006/main">
  <p:tag name="TIMING" val="|30.4"/>
</p:tagLst>
</file>

<file path=ppt/tags/tag15.xml><?xml version="1.0" encoding="utf-8"?>
<p:tagLst xmlns:a="http://schemas.openxmlformats.org/drawingml/2006/main" xmlns:r="http://schemas.openxmlformats.org/officeDocument/2006/relationships" xmlns:p="http://schemas.openxmlformats.org/presentationml/2006/main">
  <p:tag name="TIMING" val="|2.5|2.9"/>
</p:tagLst>
</file>

<file path=ppt/theme/theme1.xml><?xml version="1.0" encoding="utf-8"?>
<a:theme xmlns:a="http://schemas.openxmlformats.org/drawingml/2006/main" name="HRW_vorlage_Powerpoint_20September2010">
  <a:themeElements>
    <a:clrScheme name="Custom 1">
      <a:dk1>
        <a:sysClr val="windowText" lastClr="000000"/>
      </a:dk1>
      <a:lt1>
        <a:sysClr val="window" lastClr="FFFFFF"/>
      </a:lt1>
      <a:dk2>
        <a:srgbClr val="28255A"/>
      </a:dk2>
      <a:lt2>
        <a:srgbClr val="BEBEBE"/>
      </a:lt2>
      <a:accent1>
        <a:srgbClr val="00AFC8"/>
      </a:accent1>
      <a:accent2>
        <a:srgbClr val="0088C8"/>
      </a:accent2>
      <a:accent3>
        <a:srgbClr val="7AB51D"/>
      </a:accent3>
      <a:accent4>
        <a:srgbClr val="E2001A"/>
      </a:accent4>
      <a:accent5>
        <a:srgbClr val="E1007A"/>
      </a:accent5>
      <a:accent6>
        <a:srgbClr val="878787"/>
      </a:accent6>
      <a:hlink>
        <a:srgbClr val="0000FF"/>
      </a:hlink>
      <a:folHlink>
        <a:srgbClr val="800080"/>
      </a:folHlink>
    </a:clrScheme>
    <a:fontScheme name="Office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HRW_vorlage_Powerpoint_20September2010">
  <a:themeElements>
    <a:clrScheme name="Custom 1">
      <a:dk1>
        <a:sysClr val="windowText" lastClr="000000"/>
      </a:dk1>
      <a:lt1>
        <a:sysClr val="window" lastClr="FFFFFF"/>
      </a:lt1>
      <a:dk2>
        <a:srgbClr val="28255A"/>
      </a:dk2>
      <a:lt2>
        <a:srgbClr val="BEBEBE"/>
      </a:lt2>
      <a:accent1>
        <a:srgbClr val="00AFC8"/>
      </a:accent1>
      <a:accent2>
        <a:srgbClr val="0088C8"/>
      </a:accent2>
      <a:accent3>
        <a:srgbClr val="7AB51D"/>
      </a:accent3>
      <a:accent4>
        <a:srgbClr val="E2001A"/>
      </a:accent4>
      <a:accent5>
        <a:srgbClr val="E1007A"/>
      </a:accent5>
      <a:accent6>
        <a:srgbClr val="878787"/>
      </a:accent6>
      <a:hlink>
        <a:srgbClr val="0000FF"/>
      </a:hlink>
      <a:folHlink>
        <a:srgbClr val="800080"/>
      </a:folHlink>
    </a:clrScheme>
    <a:fontScheme name="Office Klassisch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5131</TotalTime>
  <Words>3343</Words>
  <Application>Microsoft Macintosh PowerPoint</Application>
  <PresentationFormat>On-screen Show (16:9)</PresentationFormat>
  <Paragraphs>303</Paragraphs>
  <Slides>17</Slides>
  <Notes>17</Notes>
  <HiddenSlides>0</HiddenSlides>
  <MMClips>4</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17</vt:i4>
      </vt:variant>
    </vt:vector>
  </HeadingPairs>
  <TitlesOfParts>
    <vt:vector size="28" baseType="lpstr">
      <vt:lpstr>ＭＳ Ｐゴシック</vt:lpstr>
      <vt:lpstr>Arial</vt:lpstr>
      <vt:lpstr>Barlow Semi Condensed</vt:lpstr>
      <vt:lpstr>Calibri</vt:lpstr>
      <vt:lpstr>Cambria Math</vt:lpstr>
      <vt:lpstr>DejaVuSans</vt:lpstr>
      <vt:lpstr>Roboto Lt</vt:lpstr>
      <vt:lpstr>Times New Roman</vt:lpstr>
      <vt:lpstr>Wingdings</vt:lpstr>
      <vt:lpstr>HRW_vorlage_Powerpoint_20September2010</vt:lpstr>
      <vt:lpstr>1_HRW_vorlage_Powerpoint_20September2010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SSVEP Chess: A Brain-Controlled Illuminated Puzzle Board</dc:title>
  <dc:subject>PptxGenJS Presentation</dc:subject>
  <dc:creator>Atilla Cantürk, Ivan Volosyak</dc:creator>
  <cp:lastModifiedBy>shantanu sawarkar</cp:lastModifiedBy>
  <cp:revision>62</cp:revision>
  <dcterms:created xsi:type="dcterms:W3CDTF">2026-05-27T13:44:24Z</dcterms:created>
  <dcterms:modified xsi:type="dcterms:W3CDTF">2026-09-15T00:43:34Z</dcterms:modified>
</cp:coreProperties>
</file>