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3" r:id="rId4"/>
    <p:sldId id="276" r:id="rId5"/>
    <p:sldId id="277" r:id="rId6"/>
    <p:sldId id="274" r:id="rId7"/>
    <p:sldId id="275" r:id="rId8"/>
    <p:sldId id="264" r:id="rId9"/>
    <p:sldId id="281" r:id="rId10"/>
    <p:sldId id="267" r:id="rId11"/>
    <p:sldId id="266" r:id="rId12"/>
    <p:sldId id="268" r:id="rId13"/>
    <p:sldId id="283" r:id="rId14"/>
    <p:sldId id="270" r:id="rId15"/>
    <p:sldId id="271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8C78"/>
    <a:srgbClr val="1F6B5C"/>
    <a:srgbClr val="0F5C5C"/>
    <a:srgbClr val="C0392B"/>
    <a:srgbClr val="777777"/>
    <a:srgbClr val="FFFFFF"/>
    <a:srgbClr val="203864"/>
    <a:srgbClr val="1F3864"/>
    <a:srgbClr val="D4D400"/>
    <a:srgbClr val="D4C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D3C6F3-2EE5-4AC7-5F52-49032FDC43D6}" v="105" dt="2026-09-28T16:10:33.9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olo Forin" userId="S::paolo.forin@studenti.unipd.it::a3d52ac5-e79a-4833-8e93-f8e95d64c1d6" providerId="AD" clId="Web-{0BD3C6F3-2EE5-4AC7-5F52-49032FDC43D6}"/>
    <pc:docChg chg="addSld delSld modSld">
      <pc:chgData name="Paolo Forin" userId="S::paolo.forin@studenti.unipd.it::a3d52ac5-e79a-4833-8e93-f8e95d64c1d6" providerId="AD" clId="Web-{0BD3C6F3-2EE5-4AC7-5F52-49032FDC43D6}" dt="2026-09-28T16:10:33.932" v="104"/>
      <pc:docMkLst>
        <pc:docMk/>
      </pc:docMkLst>
      <pc:sldChg chg="modSp addAnim">
        <pc:chgData name="Paolo Forin" userId="S::paolo.forin@studenti.unipd.it::a3d52ac5-e79a-4833-8e93-f8e95d64c1d6" providerId="AD" clId="Web-{0BD3C6F3-2EE5-4AC7-5F52-49032FDC43D6}" dt="2026-09-28T16:02:41.057" v="19"/>
        <pc:sldMkLst>
          <pc:docMk/>
          <pc:sldMk cId="0" sldId="257"/>
        </pc:sldMkLst>
        <pc:spChg chg="mod">
          <ac:chgData name="Paolo Forin" userId="S::paolo.forin@studenti.unipd.it::a3d52ac5-e79a-4833-8e93-f8e95d64c1d6" providerId="AD" clId="Web-{0BD3C6F3-2EE5-4AC7-5F52-49032FDC43D6}" dt="2026-09-28T15:46:39.089" v="5" actId="14100"/>
          <ac:spMkLst>
            <pc:docMk/>
            <pc:sldMk cId="0" sldId="257"/>
            <ac:spMk id="12" creationId="{00000000-0000-0000-0000-000000000000}"/>
          </ac:spMkLst>
        </pc:spChg>
        <pc:spChg chg="mod">
          <ac:chgData name="Paolo Forin" userId="S::paolo.forin@studenti.unipd.it::a3d52ac5-e79a-4833-8e93-f8e95d64c1d6" providerId="AD" clId="Web-{0BD3C6F3-2EE5-4AC7-5F52-49032FDC43D6}" dt="2026-09-28T15:47:32.950" v="10" actId="14100"/>
          <ac:spMkLst>
            <pc:docMk/>
            <pc:sldMk cId="0" sldId="257"/>
            <ac:spMk id="16" creationId="{00000000-0000-0000-0000-000000000000}"/>
          </ac:spMkLst>
        </pc:spChg>
      </pc:sldChg>
      <pc:sldChg chg="modSp addAnim delAnim">
        <pc:chgData name="Paolo Forin" userId="S::paolo.forin@studenti.unipd.it::a3d52ac5-e79a-4833-8e93-f8e95d64c1d6" providerId="AD" clId="Web-{0BD3C6F3-2EE5-4AC7-5F52-49032FDC43D6}" dt="2026-09-28T16:05:56.345" v="59"/>
        <pc:sldMkLst>
          <pc:docMk/>
          <pc:sldMk cId="0" sldId="264"/>
        </pc:sldMkLst>
        <pc:spChg chg="mod">
          <ac:chgData name="Paolo Forin" userId="S::paolo.forin@studenti.unipd.it::a3d52ac5-e79a-4833-8e93-f8e95d64c1d6" providerId="AD" clId="Web-{0BD3C6F3-2EE5-4AC7-5F52-49032FDC43D6}" dt="2026-09-28T16:05:34.891" v="56" actId="20577"/>
          <ac:spMkLst>
            <pc:docMk/>
            <pc:sldMk cId="0" sldId="264"/>
            <ac:spMk id="81" creationId="{89EDD2F0-0E3C-B202-400E-645F6B4072D9}"/>
          </ac:spMkLst>
        </pc:spChg>
      </pc:sldChg>
      <pc:sldChg chg="del mod modShow">
        <pc:chgData name="Paolo Forin" userId="S::paolo.forin@studenti.unipd.it::a3d52ac5-e79a-4833-8e93-f8e95d64c1d6" providerId="AD" clId="Web-{0BD3C6F3-2EE5-4AC7-5F52-49032FDC43D6}" dt="2026-09-28T16:00:19.568" v="12"/>
        <pc:sldMkLst>
          <pc:docMk/>
          <pc:sldMk cId="0" sldId="265"/>
        </pc:sldMkLst>
      </pc:sldChg>
      <pc:sldChg chg="addAnim">
        <pc:chgData name="Paolo Forin" userId="S::paolo.forin@studenti.unipd.it::a3d52ac5-e79a-4833-8e93-f8e95d64c1d6" providerId="AD" clId="Web-{0BD3C6F3-2EE5-4AC7-5F52-49032FDC43D6}" dt="2026-09-28T16:07:33.348" v="73"/>
        <pc:sldMkLst>
          <pc:docMk/>
          <pc:sldMk cId="0" sldId="266"/>
        </pc:sldMkLst>
      </pc:sldChg>
      <pc:sldChg chg="addAnim">
        <pc:chgData name="Paolo Forin" userId="S::paolo.forin@studenti.unipd.it::a3d52ac5-e79a-4833-8e93-f8e95d64c1d6" providerId="AD" clId="Web-{0BD3C6F3-2EE5-4AC7-5F52-49032FDC43D6}" dt="2026-09-28T16:07:21.254" v="70"/>
        <pc:sldMkLst>
          <pc:docMk/>
          <pc:sldMk cId="0" sldId="267"/>
        </pc:sldMkLst>
      </pc:sldChg>
      <pc:sldChg chg="addAnim">
        <pc:chgData name="Paolo Forin" userId="S::paolo.forin@studenti.unipd.it::a3d52ac5-e79a-4833-8e93-f8e95d64c1d6" providerId="AD" clId="Web-{0BD3C6F3-2EE5-4AC7-5F52-49032FDC43D6}" dt="2026-09-28T16:07:39.989" v="75"/>
        <pc:sldMkLst>
          <pc:docMk/>
          <pc:sldMk cId="0" sldId="268"/>
        </pc:sldMkLst>
      </pc:sldChg>
      <pc:sldChg chg="addSp addAnim">
        <pc:chgData name="Paolo Forin" userId="S::paolo.forin@studenti.unipd.it::a3d52ac5-e79a-4833-8e93-f8e95d64c1d6" providerId="AD" clId="Web-{0BD3C6F3-2EE5-4AC7-5F52-49032FDC43D6}" dt="2026-09-28T16:08:19.380" v="78"/>
        <pc:sldMkLst>
          <pc:docMk/>
          <pc:sldMk cId="0" sldId="270"/>
        </pc:sldMkLst>
        <pc:spChg chg="add">
          <ac:chgData name="Paolo Forin" userId="S::paolo.forin@studenti.unipd.it::a3d52ac5-e79a-4833-8e93-f8e95d64c1d6" providerId="AD" clId="Web-{0BD3C6F3-2EE5-4AC7-5F52-49032FDC43D6}" dt="2026-09-28T16:08:19.380" v="78"/>
          <ac:spMkLst>
            <pc:docMk/>
            <pc:sldMk cId="0" sldId="270"/>
            <ac:spMk id="14" creationId="{658B6BAB-3DE3-9CFB-D7CA-E9911B1EB78B}"/>
          </ac:spMkLst>
        </pc:spChg>
      </pc:sldChg>
      <pc:sldChg chg="addAnim">
        <pc:chgData name="Paolo Forin" userId="S::paolo.forin@studenti.unipd.it::a3d52ac5-e79a-4833-8e93-f8e95d64c1d6" providerId="AD" clId="Web-{0BD3C6F3-2EE5-4AC7-5F52-49032FDC43D6}" dt="2026-09-28T16:03:08.527" v="21"/>
        <pc:sldMkLst>
          <pc:docMk/>
          <pc:sldMk cId="1705715018" sldId="273"/>
        </pc:sldMkLst>
      </pc:sldChg>
      <pc:sldChg chg="addAnim delAnim">
        <pc:chgData name="Paolo Forin" userId="S::paolo.forin@studenti.unipd.it::a3d52ac5-e79a-4833-8e93-f8e95d64c1d6" providerId="AD" clId="Web-{0BD3C6F3-2EE5-4AC7-5F52-49032FDC43D6}" dt="2026-09-28T16:04:45.499" v="41"/>
        <pc:sldMkLst>
          <pc:docMk/>
          <pc:sldMk cId="1522684066" sldId="274"/>
        </pc:sldMkLst>
      </pc:sldChg>
      <pc:sldChg chg="addAnim">
        <pc:chgData name="Paolo Forin" userId="S::paolo.forin@studenti.unipd.it::a3d52ac5-e79a-4833-8e93-f8e95d64c1d6" providerId="AD" clId="Web-{0BD3C6F3-2EE5-4AC7-5F52-49032FDC43D6}" dt="2026-09-28T16:05:21" v="44"/>
        <pc:sldMkLst>
          <pc:docMk/>
          <pc:sldMk cId="1598247105" sldId="275"/>
        </pc:sldMkLst>
      </pc:sldChg>
      <pc:sldChg chg="modSp">
        <pc:chgData name="Paolo Forin" userId="S::paolo.forin@studenti.unipd.it::a3d52ac5-e79a-4833-8e93-f8e95d64c1d6" providerId="AD" clId="Web-{0BD3C6F3-2EE5-4AC7-5F52-49032FDC43D6}" dt="2026-09-28T16:03:57.716" v="37" actId="14100"/>
        <pc:sldMkLst>
          <pc:docMk/>
          <pc:sldMk cId="1614798037" sldId="276"/>
        </pc:sldMkLst>
        <pc:spChg chg="mod">
          <ac:chgData name="Paolo Forin" userId="S::paolo.forin@studenti.unipd.it::a3d52ac5-e79a-4833-8e93-f8e95d64c1d6" providerId="AD" clId="Web-{0BD3C6F3-2EE5-4AC7-5F52-49032FDC43D6}" dt="2026-09-28T16:03:57.716" v="37" actId="14100"/>
          <ac:spMkLst>
            <pc:docMk/>
            <pc:sldMk cId="1614798037" sldId="276"/>
            <ac:spMk id="59" creationId="{7470AAE7-C457-8E00-3463-461F479A6D91}"/>
          </ac:spMkLst>
        </pc:spChg>
      </pc:sldChg>
      <pc:sldChg chg="addAnim delAnim">
        <pc:chgData name="Paolo Forin" userId="S::paolo.forin@studenti.unipd.it::a3d52ac5-e79a-4833-8e93-f8e95d64c1d6" providerId="AD" clId="Web-{0BD3C6F3-2EE5-4AC7-5F52-49032FDC43D6}" dt="2026-09-28T16:03:24.652" v="23"/>
        <pc:sldMkLst>
          <pc:docMk/>
          <pc:sldMk cId="3480504535" sldId="277"/>
        </pc:sldMkLst>
      </pc:sldChg>
      <pc:sldChg chg="addSp modSp addAnim delAnim">
        <pc:chgData name="Paolo Forin" userId="S::paolo.forin@studenti.unipd.it::a3d52ac5-e79a-4833-8e93-f8e95d64c1d6" providerId="AD" clId="Web-{0BD3C6F3-2EE5-4AC7-5F52-49032FDC43D6}" dt="2026-09-28T16:10:33.932" v="104"/>
        <pc:sldMkLst>
          <pc:docMk/>
          <pc:sldMk cId="1838881517" sldId="281"/>
        </pc:sldMkLst>
        <pc:grpChg chg="add">
          <ac:chgData name="Paolo Forin" userId="S::paolo.forin@studenti.unipd.it::a3d52ac5-e79a-4833-8e93-f8e95d64c1d6" providerId="AD" clId="Web-{0BD3C6F3-2EE5-4AC7-5F52-49032FDC43D6}" dt="2026-09-28T16:09:42.883" v="96"/>
          <ac:grpSpMkLst>
            <pc:docMk/>
            <pc:sldMk cId="1838881517" sldId="281"/>
            <ac:grpSpMk id="7" creationId="{D3FA60DC-2E7F-4D8B-95A5-8D649873240D}"/>
          </ac:grpSpMkLst>
        </pc:grpChg>
        <pc:grpChg chg="add">
          <ac:chgData name="Paolo Forin" userId="S::paolo.forin@studenti.unipd.it::a3d52ac5-e79a-4833-8e93-f8e95d64c1d6" providerId="AD" clId="Web-{0BD3C6F3-2EE5-4AC7-5F52-49032FDC43D6}" dt="2026-09-28T16:09:49.852" v="97"/>
          <ac:grpSpMkLst>
            <pc:docMk/>
            <pc:sldMk cId="1838881517" sldId="281"/>
            <ac:grpSpMk id="10" creationId="{6A7D2D9F-210C-93E6-E279-F71546D81B80}"/>
          </ac:grpSpMkLst>
        </pc:grpChg>
        <pc:grpChg chg="add">
          <ac:chgData name="Paolo Forin" userId="S::paolo.forin@studenti.unipd.it::a3d52ac5-e79a-4833-8e93-f8e95d64c1d6" providerId="AD" clId="Web-{0BD3C6F3-2EE5-4AC7-5F52-49032FDC43D6}" dt="2026-09-28T16:09:55.946" v="98"/>
          <ac:grpSpMkLst>
            <pc:docMk/>
            <pc:sldMk cId="1838881517" sldId="281"/>
            <ac:grpSpMk id="25" creationId="{08D308E5-6570-9D90-809D-B9673414FDA8}"/>
          </ac:grpSpMkLst>
        </pc:grpChg>
        <pc:grpChg chg="add mod">
          <ac:chgData name="Paolo Forin" userId="S::paolo.forin@studenti.unipd.it::a3d52ac5-e79a-4833-8e93-f8e95d64c1d6" providerId="AD" clId="Web-{0BD3C6F3-2EE5-4AC7-5F52-49032FDC43D6}" dt="2026-09-28T16:10:07.743" v="101" actId="1076"/>
          <ac:grpSpMkLst>
            <pc:docMk/>
            <pc:sldMk cId="1838881517" sldId="281"/>
            <ac:grpSpMk id="32" creationId="{8F9CBF7F-C644-3C7C-492E-EBA0A76C904D}"/>
          </ac:grpSpMkLst>
        </pc:grpChg>
      </pc:sldChg>
      <pc:sldChg chg="addSp delSp addAnim delAnim">
        <pc:chgData name="Paolo Forin" userId="S::paolo.forin@studenti.unipd.it::a3d52ac5-e79a-4833-8e93-f8e95d64c1d6" providerId="AD" clId="Web-{0BD3C6F3-2EE5-4AC7-5F52-49032FDC43D6}" dt="2026-09-28T16:08:16.880" v="77"/>
        <pc:sldMkLst>
          <pc:docMk/>
          <pc:sldMk cId="4262610990" sldId="283"/>
        </pc:sldMkLst>
        <pc:spChg chg="add">
          <ac:chgData name="Paolo Forin" userId="S::paolo.forin@studenti.unipd.it::a3d52ac5-e79a-4833-8e93-f8e95d64c1d6" providerId="AD" clId="Web-{0BD3C6F3-2EE5-4AC7-5F52-49032FDC43D6}" dt="2026-09-28T16:08:16.880" v="77"/>
          <ac:spMkLst>
            <pc:docMk/>
            <pc:sldMk cId="4262610990" sldId="283"/>
            <ac:spMk id="7" creationId="{FD6BEF48-4CBC-A218-2E65-AE8A9D1B6AA3}"/>
          </ac:spMkLst>
        </pc:spChg>
        <pc:picChg chg="add">
          <ac:chgData name="Paolo Forin" userId="S::paolo.forin@studenti.unipd.it::a3d52ac5-e79a-4833-8e93-f8e95d64c1d6" providerId="AD" clId="Web-{0BD3C6F3-2EE5-4AC7-5F52-49032FDC43D6}" dt="2026-09-28T16:01:08.179" v="16"/>
          <ac:picMkLst>
            <pc:docMk/>
            <pc:sldMk cId="4262610990" sldId="283"/>
            <ac:picMk id="3" creationId="{227CDE0A-E6B2-5783-9BA6-E83C8FB8648F}"/>
          </ac:picMkLst>
        </pc:picChg>
        <pc:picChg chg="add">
          <ac:chgData name="Paolo Forin" userId="S::paolo.forin@studenti.unipd.it::a3d52ac5-e79a-4833-8e93-f8e95d64c1d6" providerId="AD" clId="Web-{0BD3C6F3-2EE5-4AC7-5F52-49032FDC43D6}" dt="2026-09-28T16:01:08.257" v="17"/>
          <ac:picMkLst>
            <pc:docMk/>
            <pc:sldMk cId="4262610990" sldId="283"/>
            <ac:picMk id="5" creationId="{5298DF79-E210-73B7-C944-D72A5702EF21}"/>
          </ac:picMkLst>
        </pc:picChg>
        <pc:picChg chg="del">
          <ac:chgData name="Paolo Forin" userId="S::paolo.forin@studenti.unipd.it::a3d52ac5-e79a-4833-8e93-f8e95d64c1d6" providerId="AD" clId="Web-{0BD3C6F3-2EE5-4AC7-5F52-49032FDC43D6}" dt="2026-09-28T16:01:06.179" v="14"/>
          <ac:picMkLst>
            <pc:docMk/>
            <pc:sldMk cId="4262610990" sldId="283"/>
            <ac:picMk id="22" creationId="{AEC5B9CF-E006-85C3-0169-463D2D095173}"/>
          </ac:picMkLst>
        </pc:picChg>
        <pc:picChg chg="del">
          <ac:chgData name="Paolo Forin" userId="S::paolo.forin@studenti.unipd.it::a3d52ac5-e79a-4833-8e93-f8e95d64c1d6" providerId="AD" clId="Web-{0BD3C6F3-2EE5-4AC7-5F52-49032FDC43D6}" dt="2026-09-28T16:01:07.273" v="15"/>
          <ac:picMkLst>
            <pc:docMk/>
            <pc:sldMk cId="4262610990" sldId="283"/>
            <ac:picMk id="24" creationId="{B8B2345D-8244-5430-71E6-D22D5EAA9696}"/>
          </ac:picMkLst>
        </pc:picChg>
      </pc:sldChg>
      <pc:sldChg chg="add del">
        <pc:chgData name="Paolo Forin" userId="S::paolo.forin@studenti.unipd.it::a3d52ac5-e79a-4833-8e93-f8e95d64c1d6" providerId="AD" clId="Web-{0BD3C6F3-2EE5-4AC7-5F52-49032FDC43D6}" dt="2026-09-28T16:01:11.070" v="18"/>
        <pc:sldMkLst>
          <pc:docMk/>
          <pc:sldMk cId="1768460150" sldId="284"/>
        </pc:sldMkLst>
      </pc:sldChg>
    </pc:docChg>
  </pc:docChgLst>
  <pc:docChgLst>
    <pc:chgData name="Paolo Forin" userId="S::paolo.forin@studenti.unipd.it::a3d52ac5-e79a-4833-8e93-f8e95d64c1d6" providerId="AD" clId="Web-{A2106B63-EE9F-202C-6B2C-6D9E20B9C5AA}"/>
    <pc:docChg chg="addSld delSld modSld sldOrd">
      <pc:chgData name="Paolo Forin" userId="S::paolo.forin@studenti.unipd.it::a3d52ac5-e79a-4833-8e93-f8e95d64c1d6" providerId="AD" clId="Web-{A2106B63-EE9F-202C-6B2C-6D9E20B9C5AA}" dt="2026-09-11T10:57:45.214" v="804" actId="1076"/>
      <pc:docMkLst>
        <pc:docMk/>
      </pc:docMkLst>
      <pc:sldChg chg="addSp delSp modSp">
        <pc:chgData name="Paolo Forin" userId="S::paolo.forin@studenti.unipd.it::a3d52ac5-e79a-4833-8e93-f8e95d64c1d6" providerId="AD" clId="Web-{A2106B63-EE9F-202C-6B2C-6D9E20B9C5AA}" dt="2026-09-11T08:53:05.519" v="49" actId="1076"/>
        <pc:sldMkLst>
          <pc:docMk/>
          <pc:sldMk cId="0" sldId="257"/>
        </pc:sldMkLst>
        <pc:spChg chg="mod topLvl">
          <ac:chgData name="Paolo Forin" userId="S::paolo.forin@studenti.unipd.it::a3d52ac5-e79a-4833-8e93-f8e95d64c1d6" providerId="AD" clId="Web-{A2106B63-EE9F-202C-6B2C-6D9E20B9C5AA}" dt="2026-09-11T08:52:24.236" v="41" actId="1076"/>
          <ac:spMkLst>
            <pc:docMk/>
            <pc:sldMk cId="0" sldId="257"/>
            <ac:spMk id="12" creationId="{00000000-0000-0000-0000-000000000000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08:52:28.392" v="42" actId="1076"/>
          <ac:spMkLst>
            <pc:docMk/>
            <pc:sldMk cId="0" sldId="257"/>
            <ac:spMk id="16" creationId="{00000000-0000-0000-0000-000000000000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08:52:33.596" v="43" actId="1076"/>
          <ac:spMkLst>
            <pc:docMk/>
            <pc:sldMk cId="0" sldId="257"/>
            <ac:spMk id="20" creationId="{00000000-0000-0000-0000-000000000000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08:53:05.519" v="49" actId="1076"/>
          <ac:spMkLst>
            <pc:docMk/>
            <pc:sldMk cId="0" sldId="257"/>
            <ac:spMk id="28" creationId="{D6B3CB0C-F1BE-44E6-78F4-512CB357BB9D}"/>
          </ac:spMkLst>
        </pc:spChg>
        <pc:grpChg chg="mod">
          <ac:chgData name="Paolo Forin" userId="S::paolo.forin@studenti.unipd.it::a3d52ac5-e79a-4833-8e93-f8e95d64c1d6" providerId="AD" clId="Web-{A2106B63-EE9F-202C-6B2C-6D9E20B9C5AA}" dt="2026-09-11T08:52:53.956" v="47" actId="1076"/>
          <ac:grpSpMkLst>
            <pc:docMk/>
            <pc:sldMk cId="0" sldId="257"/>
            <ac:grpSpMk id="21" creationId="{EE27A8D2-77AA-5D33-098E-52A34A1C6D13}"/>
          </ac:grpSpMkLst>
        </pc:grpChg>
        <pc:grpChg chg="mod topLvl">
          <ac:chgData name="Paolo Forin" userId="S::paolo.forin@studenti.unipd.it::a3d52ac5-e79a-4833-8e93-f8e95d64c1d6" providerId="AD" clId="Web-{A2106B63-EE9F-202C-6B2C-6D9E20B9C5AA}" dt="2026-09-11T08:52:42.909" v="45" actId="1076"/>
          <ac:grpSpMkLst>
            <pc:docMk/>
            <pc:sldMk cId="0" sldId="257"/>
            <ac:grpSpMk id="25" creationId="{89EA2368-AE49-ADFC-E049-62F2D5FB65D0}"/>
          </ac:grpSpMkLst>
        </pc:grpChg>
      </pc:sldChg>
      <pc:sldChg chg="addSp delSp modSp ord addAnim">
        <pc:chgData name="Paolo Forin" userId="S::paolo.forin@studenti.unipd.it::a3d52ac5-e79a-4833-8e93-f8e95d64c1d6" providerId="AD" clId="Web-{A2106B63-EE9F-202C-6B2C-6D9E20B9C5AA}" dt="2026-09-11T10:50:07.913" v="763" actId="20577"/>
        <pc:sldMkLst>
          <pc:docMk/>
          <pc:sldMk cId="0" sldId="264"/>
        </pc:sldMkLst>
        <pc:spChg chg="mod">
          <ac:chgData name="Paolo Forin" userId="S::paolo.forin@studenti.unipd.it::a3d52ac5-e79a-4833-8e93-f8e95d64c1d6" providerId="AD" clId="Web-{A2106B63-EE9F-202C-6B2C-6D9E20B9C5AA}" dt="2026-09-11T10:50:07.913" v="763" actId="20577"/>
          <ac:spMkLst>
            <pc:docMk/>
            <pc:sldMk cId="0" sldId="264"/>
            <ac:spMk id="4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03:50.929" v="325" actId="20577"/>
          <ac:spMkLst>
            <pc:docMk/>
            <pc:sldMk cId="0" sldId="264"/>
            <ac:spMk id="5" creationId="{00000000-0000-0000-0000-000000000000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10:07:47.736" v="398"/>
          <ac:spMkLst>
            <pc:docMk/>
            <pc:sldMk cId="0" sldId="264"/>
            <ac:spMk id="7" creationId="{F0C07F78-0F44-881F-1489-C6312F4507E1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10:07:12.156" v="386" actId="1076"/>
          <ac:spMkLst>
            <pc:docMk/>
            <pc:sldMk cId="0" sldId="264"/>
            <ac:spMk id="20" creationId="{B4255973-A160-E237-5337-EB5FA9737B04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07:55.471" v="399"/>
          <ac:spMkLst>
            <pc:docMk/>
            <pc:sldMk cId="0" sldId="264"/>
            <ac:spMk id="22" creationId="{FE4F04CD-9FB7-F612-4670-B4A02DCAC205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08:03.315" v="400"/>
          <ac:spMkLst>
            <pc:docMk/>
            <pc:sldMk cId="0" sldId="264"/>
            <ac:spMk id="47" creationId="{8E2E52E6-1782-5415-9932-6F038B0BCFFC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10:18:19.796" v="510"/>
          <ac:spMkLst>
            <pc:docMk/>
            <pc:sldMk cId="0" sldId="264"/>
            <ac:spMk id="57" creationId="{E2F976FE-3820-9A8E-AF68-D4C0F4794AB3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08:18.503" v="402"/>
          <ac:spMkLst>
            <pc:docMk/>
            <pc:sldMk cId="0" sldId="264"/>
            <ac:spMk id="59" creationId="{FF0BBF39-78E9-FD18-7268-E0305F02037D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08:52.848" v="405"/>
          <ac:spMkLst>
            <pc:docMk/>
            <pc:sldMk cId="0" sldId="264"/>
            <ac:spMk id="68" creationId="{8321C260-67B3-105B-FBF2-7D0E8539B4E7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10:05.602" v="409" actId="20577"/>
          <ac:spMkLst>
            <pc:docMk/>
            <pc:sldMk cId="0" sldId="264"/>
            <ac:spMk id="70" creationId="{26208769-B720-BF4D-8E52-4A350F47A102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08:11.519" v="401"/>
          <ac:spMkLst>
            <pc:docMk/>
            <pc:sldMk cId="0" sldId="264"/>
            <ac:spMk id="75" creationId="{3D79E984-6D71-1BC8-A584-FA35227B5D7B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10:18:23.890" v="516" actId="20577"/>
          <ac:spMkLst>
            <pc:docMk/>
            <pc:sldMk cId="0" sldId="264"/>
            <ac:spMk id="81" creationId="{89EDD2F0-0E3C-B202-400E-645F6B4072D9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10:18:19.796" v="512"/>
          <ac:spMkLst>
            <pc:docMk/>
            <pc:sldMk cId="0" sldId="264"/>
            <ac:spMk id="83" creationId="{83227EF0-8BDE-C634-5800-8D4B9894C578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10:18:19.796" v="513"/>
          <ac:spMkLst>
            <pc:docMk/>
            <pc:sldMk cId="0" sldId="264"/>
            <ac:spMk id="85" creationId="{806CBB14-714A-5B33-FE02-414F1B7FF43C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10:18:19.796" v="514"/>
          <ac:spMkLst>
            <pc:docMk/>
            <pc:sldMk cId="0" sldId="264"/>
            <ac:spMk id="87" creationId="{C11A2C2D-1091-37A6-5FFE-822ED4F03D74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10:18:19.889" v="515"/>
          <ac:spMkLst>
            <pc:docMk/>
            <pc:sldMk cId="0" sldId="264"/>
            <ac:spMk id="89" creationId="{26751266-9C08-2FEF-6B30-F5DB97BB7925}"/>
          </ac:spMkLst>
        </pc:spChg>
        <pc:grpChg chg="add mod">
          <ac:chgData name="Paolo Forin" userId="S::paolo.forin@studenti.unipd.it::a3d52ac5-e79a-4833-8e93-f8e95d64c1d6" providerId="AD" clId="Web-{A2106B63-EE9F-202C-6B2C-6D9E20B9C5AA}" dt="2026-09-11T10:07:12.188" v="387" actId="1076"/>
          <ac:grpSpMkLst>
            <pc:docMk/>
            <pc:sldMk cId="0" sldId="264"/>
            <ac:grpSpMk id="44" creationId="{4C8CC9D9-B788-B120-DE1C-AAB32E419E2C}"/>
          </ac:grpSpMkLst>
        </pc:grpChg>
        <pc:grpChg chg="add mod">
          <ac:chgData name="Paolo Forin" userId="S::paolo.forin@studenti.unipd.it::a3d52ac5-e79a-4833-8e93-f8e95d64c1d6" providerId="AD" clId="Web-{A2106B63-EE9F-202C-6B2C-6D9E20B9C5AA}" dt="2026-09-11T10:07:12.203" v="388" actId="1076"/>
          <ac:grpSpMkLst>
            <pc:docMk/>
            <pc:sldMk cId="0" sldId="264"/>
            <ac:grpSpMk id="53" creationId="{412A770B-CBF1-A4B6-C2BE-AAAEEEA0F22F}"/>
          </ac:grpSpMkLst>
        </pc:grpChg>
        <pc:grpChg chg="add mod">
          <ac:chgData name="Paolo Forin" userId="S::paolo.forin@studenti.unipd.it::a3d52ac5-e79a-4833-8e93-f8e95d64c1d6" providerId="AD" clId="Web-{A2106B63-EE9F-202C-6B2C-6D9E20B9C5AA}" dt="2026-09-11T10:07:12.235" v="390" actId="1076"/>
          <ac:grpSpMkLst>
            <pc:docMk/>
            <pc:sldMk cId="0" sldId="264"/>
            <ac:grpSpMk id="65" creationId="{F06610DA-7A01-EA83-C3EC-FE40018CE790}"/>
          </ac:grpSpMkLst>
        </pc:grpChg>
        <pc:grpChg chg="add mod">
          <ac:chgData name="Paolo Forin" userId="S::paolo.forin@studenti.unipd.it::a3d52ac5-e79a-4833-8e93-f8e95d64c1d6" providerId="AD" clId="Web-{A2106B63-EE9F-202C-6B2C-6D9E20B9C5AA}" dt="2026-09-11T10:07:12.281" v="391" actId="1076"/>
          <ac:grpSpMkLst>
            <pc:docMk/>
            <pc:sldMk cId="0" sldId="264"/>
            <ac:grpSpMk id="73" creationId="{E75F0890-8A5A-4D12-2156-205D9A3688FC}"/>
          </ac:grpSpMkLst>
        </pc:grpChg>
        <pc:grpChg chg="add mod">
          <ac:chgData name="Paolo Forin" userId="S::paolo.forin@studenti.unipd.it::a3d52ac5-e79a-4833-8e93-f8e95d64c1d6" providerId="AD" clId="Web-{A2106B63-EE9F-202C-6B2C-6D9E20B9C5AA}" dt="2026-09-11T10:07:12.328" v="392" actId="1076"/>
          <ac:grpSpMkLst>
            <pc:docMk/>
            <pc:sldMk cId="0" sldId="264"/>
            <ac:grpSpMk id="79" creationId="{EB1578CA-48B2-F82E-B2F5-1D2ED553D83F}"/>
          </ac:grpSpMkLst>
        </pc:grpChg>
      </pc:sldChg>
      <pc:sldChg chg="modSp">
        <pc:chgData name="Paolo Forin" userId="S::paolo.forin@studenti.unipd.it::a3d52ac5-e79a-4833-8e93-f8e95d64c1d6" providerId="AD" clId="Web-{A2106B63-EE9F-202C-6B2C-6D9E20B9C5AA}" dt="2026-09-11T10:51:05.009" v="791" actId="20577"/>
        <pc:sldMkLst>
          <pc:docMk/>
          <pc:sldMk cId="0" sldId="266"/>
        </pc:sldMkLst>
        <pc:spChg chg="mod">
          <ac:chgData name="Paolo Forin" userId="S::paolo.forin@studenti.unipd.it::a3d52ac5-e79a-4833-8e93-f8e95d64c1d6" providerId="AD" clId="Web-{A2106B63-EE9F-202C-6B2C-6D9E20B9C5AA}" dt="2026-09-11T10:51:05.009" v="791" actId="20577"/>
          <ac:spMkLst>
            <pc:docMk/>
            <pc:sldMk cId="0" sldId="266"/>
            <ac:spMk id="4" creationId="{00000000-0000-0000-0000-000000000000}"/>
          </ac:spMkLst>
        </pc:spChg>
      </pc:sldChg>
      <pc:sldChg chg="modSp">
        <pc:chgData name="Paolo Forin" userId="S::paolo.forin@studenti.unipd.it::a3d52ac5-e79a-4833-8e93-f8e95d64c1d6" providerId="AD" clId="Web-{A2106B63-EE9F-202C-6B2C-6D9E20B9C5AA}" dt="2026-09-11T10:51:36.588" v="795" actId="20577"/>
        <pc:sldMkLst>
          <pc:docMk/>
          <pc:sldMk cId="0" sldId="267"/>
        </pc:sldMkLst>
        <pc:spChg chg="mod">
          <ac:chgData name="Paolo Forin" userId="S::paolo.forin@studenti.unipd.it::a3d52ac5-e79a-4833-8e93-f8e95d64c1d6" providerId="AD" clId="Web-{A2106B63-EE9F-202C-6B2C-6D9E20B9C5AA}" dt="2026-09-11T10:50:35.258" v="779" actId="20577"/>
          <ac:spMkLst>
            <pc:docMk/>
            <pc:sldMk cId="0" sldId="267"/>
            <ac:spMk id="4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51:36.588" v="795" actId="20577"/>
          <ac:spMkLst>
            <pc:docMk/>
            <pc:sldMk cId="0" sldId="267"/>
            <ac:spMk id="8" creationId="{00000000-0000-0000-0000-000000000000}"/>
          </ac:spMkLst>
        </pc:spChg>
      </pc:sldChg>
      <pc:sldChg chg="addSp delSp modSp">
        <pc:chgData name="Paolo Forin" userId="S::paolo.forin@studenti.unipd.it::a3d52ac5-e79a-4833-8e93-f8e95d64c1d6" providerId="AD" clId="Web-{A2106B63-EE9F-202C-6B2C-6D9E20B9C5AA}" dt="2026-09-11T10:57:45.214" v="804" actId="1076"/>
        <pc:sldMkLst>
          <pc:docMk/>
          <pc:sldMk cId="0" sldId="268"/>
        </pc:sldMkLst>
        <pc:spChg chg="mod">
          <ac:chgData name="Paolo Forin" userId="S::paolo.forin@studenti.unipd.it::a3d52ac5-e79a-4833-8e93-f8e95d64c1d6" providerId="AD" clId="Web-{A2106B63-EE9F-202C-6B2C-6D9E20B9C5AA}" dt="2026-09-11T10:51:08.806" v="792" actId="20577"/>
          <ac:spMkLst>
            <pc:docMk/>
            <pc:sldMk cId="0" sldId="268"/>
            <ac:spMk id="4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57:08.025" v="797" actId="14100"/>
          <ac:spMkLst>
            <pc:docMk/>
            <pc:sldMk cId="0" sldId="268"/>
            <ac:spMk id="9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57:15.916" v="799" actId="14100"/>
          <ac:spMkLst>
            <pc:docMk/>
            <pc:sldMk cId="0" sldId="268"/>
            <ac:spMk id="14" creationId="{00000000-0000-0000-0000-000000000000}"/>
          </ac:spMkLst>
        </pc:spChg>
        <pc:grpChg chg="add mod">
          <ac:chgData name="Paolo Forin" userId="S::paolo.forin@studenti.unipd.it::a3d52ac5-e79a-4833-8e93-f8e95d64c1d6" providerId="AD" clId="Web-{A2106B63-EE9F-202C-6B2C-6D9E20B9C5AA}" dt="2026-09-11T10:57:45.214" v="804" actId="1076"/>
          <ac:grpSpMkLst>
            <pc:docMk/>
            <pc:sldMk cId="0" sldId="268"/>
            <ac:grpSpMk id="8" creationId="{3E4F2819-A7B3-93B7-1B44-7BAC53C4AF0F}"/>
          </ac:grpSpMkLst>
        </pc:grpChg>
        <pc:grpChg chg="add mod">
          <ac:chgData name="Paolo Forin" userId="S::paolo.forin@studenti.unipd.it::a3d52ac5-e79a-4833-8e93-f8e95d64c1d6" providerId="AD" clId="Web-{A2106B63-EE9F-202C-6B2C-6D9E20B9C5AA}" dt="2026-09-11T10:57:39.058" v="803" actId="1076"/>
          <ac:grpSpMkLst>
            <pc:docMk/>
            <pc:sldMk cId="0" sldId="268"/>
            <ac:grpSpMk id="12" creationId="{71171F06-23B2-9770-32F7-54D0CD39C863}"/>
          </ac:grpSpMkLst>
        </pc:grpChg>
      </pc:sldChg>
      <pc:sldChg chg="addSp modSp mod setBg">
        <pc:chgData name="Paolo Forin" userId="S::paolo.forin@studenti.unipd.it::a3d52ac5-e79a-4833-8e93-f8e95d64c1d6" providerId="AD" clId="Web-{A2106B63-EE9F-202C-6B2C-6D9E20B9C5AA}" dt="2026-09-11T10:51:20.603" v="794" actId="20577"/>
        <pc:sldMkLst>
          <pc:docMk/>
          <pc:sldMk cId="0" sldId="270"/>
        </pc:sldMkLst>
        <pc:spChg chg="mod">
          <ac:chgData name="Paolo Forin" userId="S::paolo.forin@studenti.unipd.it::a3d52ac5-e79a-4833-8e93-f8e95d64c1d6" providerId="AD" clId="Web-{A2106B63-EE9F-202C-6B2C-6D9E20B9C5AA}" dt="2026-09-11T10:51:20.603" v="794" actId="20577"/>
          <ac:spMkLst>
            <pc:docMk/>
            <pc:sldMk cId="0" sldId="270"/>
            <ac:spMk id="4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33:06.570" v="626" actId="20577"/>
          <ac:spMkLst>
            <pc:docMk/>
            <pc:sldMk cId="0" sldId="270"/>
            <ac:spMk id="6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23:52.498" v="551" actId="20577"/>
          <ac:spMkLst>
            <pc:docMk/>
            <pc:sldMk cId="0" sldId="270"/>
            <ac:spMk id="7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24:35.875" v="555" actId="20577"/>
          <ac:spMkLst>
            <pc:docMk/>
            <pc:sldMk cId="0" sldId="270"/>
            <ac:spMk id="10" creationId="{00000000-0000-0000-0000-000000000000}"/>
          </ac:spMkLst>
        </pc:spChg>
        <pc:spChg chg="add mod ord">
          <ac:chgData name="Paolo Forin" userId="S::paolo.forin@studenti.unipd.it::a3d52ac5-e79a-4833-8e93-f8e95d64c1d6" providerId="AD" clId="Web-{A2106B63-EE9F-202C-6B2C-6D9E20B9C5AA}" dt="2026-09-11T10:31:55.973" v="617" actId="14100"/>
          <ac:spMkLst>
            <pc:docMk/>
            <pc:sldMk cId="0" sldId="270"/>
            <ac:spMk id="12" creationId="{2D3C446E-7FB8-7C65-DC84-9B3DAF3EA241}"/>
          </ac:spMkLst>
        </pc:spChg>
        <pc:spChg chg="add mod ord">
          <ac:chgData name="Paolo Forin" userId="S::paolo.forin@studenti.unipd.it::a3d52ac5-e79a-4833-8e93-f8e95d64c1d6" providerId="AD" clId="Web-{A2106B63-EE9F-202C-6B2C-6D9E20B9C5AA}" dt="2026-09-11T10:32:46.569" v="623" actId="1076"/>
          <ac:spMkLst>
            <pc:docMk/>
            <pc:sldMk cId="0" sldId="270"/>
            <ac:spMk id="13" creationId="{AFAE6ED2-90F4-0103-378A-D6E4A87ACC2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25:58.160" v="561" actId="20577"/>
          <ac:spMkLst>
            <pc:docMk/>
            <pc:sldMk cId="0" sldId="270"/>
            <ac:spMk id="18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32:56.929" v="624" actId="20577"/>
          <ac:spMkLst>
            <pc:docMk/>
            <pc:sldMk cId="0" sldId="270"/>
            <ac:spMk id="29" creationId="{70CD1847-C8B8-841D-14E2-F58A2E943453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33:00.695" v="625" actId="20577"/>
          <ac:spMkLst>
            <pc:docMk/>
            <pc:sldMk cId="0" sldId="270"/>
            <ac:spMk id="31" creationId="{29334DDF-AB7F-A1D9-9E6A-6C2F6E8D9B6F}"/>
          </ac:spMkLst>
        </pc:spChg>
        <pc:grpChg chg="mod">
          <ac:chgData name="Paolo Forin" userId="S::paolo.forin@studenti.unipd.it::a3d52ac5-e79a-4833-8e93-f8e95d64c1d6" providerId="AD" clId="Web-{A2106B63-EE9F-202C-6B2C-6D9E20B9C5AA}" dt="2026-09-11T10:32:34.912" v="622" actId="1076"/>
          <ac:grpSpMkLst>
            <pc:docMk/>
            <pc:sldMk cId="0" sldId="270"/>
            <ac:grpSpMk id="28" creationId="{7C62488D-3443-61D8-005C-9FBA88C1BB2D}"/>
          </ac:grpSpMkLst>
        </pc:grpChg>
      </pc:sldChg>
      <pc:sldChg chg="modSp">
        <pc:chgData name="Paolo Forin" userId="S::paolo.forin@studenti.unipd.it::a3d52ac5-e79a-4833-8e93-f8e95d64c1d6" providerId="AD" clId="Web-{A2106B63-EE9F-202C-6B2C-6D9E20B9C5AA}" dt="2026-09-11T10:49:01.910" v="715" actId="20577"/>
        <pc:sldMkLst>
          <pc:docMk/>
          <pc:sldMk cId="1705715018" sldId="273"/>
        </pc:sldMkLst>
        <pc:spChg chg="mod">
          <ac:chgData name="Paolo Forin" userId="S::paolo.forin@studenti.unipd.it::a3d52ac5-e79a-4833-8e93-f8e95d64c1d6" providerId="AD" clId="Web-{A2106B63-EE9F-202C-6B2C-6D9E20B9C5AA}" dt="2026-09-11T10:49:01.910" v="715" actId="20577"/>
          <ac:spMkLst>
            <pc:docMk/>
            <pc:sldMk cId="1705715018" sldId="273"/>
            <ac:spMk id="4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06:25.383" v="60" actId="20577"/>
          <ac:spMkLst>
            <pc:docMk/>
            <pc:sldMk cId="1705715018" sldId="273"/>
            <ac:spMk id="11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07:31.324" v="71" actId="1076"/>
          <ac:spMkLst>
            <pc:docMk/>
            <pc:sldMk cId="1705715018" sldId="273"/>
            <ac:spMk id="19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07:25.667" v="70" actId="1076"/>
          <ac:spMkLst>
            <pc:docMk/>
            <pc:sldMk cId="1705715018" sldId="273"/>
            <ac:spMk id="20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29:55.921" v="601" actId="20577"/>
          <ac:spMkLst>
            <pc:docMk/>
            <pc:sldMk cId="1705715018" sldId="273"/>
            <ac:spMk id="25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06:51.056" v="67" actId="20577"/>
          <ac:spMkLst>
            <pc:docMk/>
            <pc:sldMk cId="1705715018" sldId="273"/>
            <ac:spMk id="26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08:41.545" v="91" actId="20577"/>
          <ac:spMkLst>
            <pc:docMk/>
            <pc:sldMk cId="1705715018" sldId="273"/>
            <ac:spMk id="32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08:38.233" v="89" actId="20577"/>
          <ac:spMkLst>
            <pc:docMk/>
            <pc:sldMk cId="1705715018" sldId="273"/>
            <ac:spMk id="37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07:53.496" v="73"/>
          <ac:spMkLst>
            <pc:docMk/>
            <pc:sldMk cId="1705715018" sldId="273"/>
            <ac:spMk id="38" creationId="{00000000-0000-0000-0000-000000000000}"/>
          </ac:spMkLst>
        </pc:spChg>
      </pc:sldChg>
      <pc:sldChg chg="addSp delSp modSp ord addAnim">
        <pc:chgData name="Paolo Forin" userId="S::paolo.forin@studenti.unipd.it::a3d52ac5-e79a-4833-8e93-f8e95d64c1d6" providerId="AD" clId="Web-{A2106B63-EE9F-202C-6B2C-6D9E20B9C5AA}" dt="2026-09-11T10:49:43.818" v="742" actId="20577"/>
        <pc:sldMkLst>
          <pc:docMk/>
          <pc:sldMk cId="1522684066" sldId="274"/>
        </pc:sldMkLst>
        <pc:spChg chg="mod">
          <ac:chgData name="Paolo Forin" userId="S::paolo.forin@studenti.unipd.it::a3d52ac5-e79a-4833-8e93-f8e95d64c1d6" providerId="AD" clId="Web-{A2106B63-EE9F-202C-6B2C-6D9E20B9C5AA}" dt="2026-09-11T10:49:43.818" v="742" actId="20577"/>
          <ac:spMkLst>
            <pc:docMk/>
            <pc:sldMk cId="1522684066" sldId="274"/>
            <ac:spMk id="4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48:07.652" v="295" actId="20577"/>
          <ac:spMkLst>
            <pc:docMk/>
            <pc:sldMk cId="1522684066" sldId="274"/>
            <ac:spMk id="5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43:40.983" v="268" actId="20577"/>
          <ac:spMkLst>
            <pc:docMk/>
            <pc:sldMk cId="1522684066" sldId="274"/>
            <ac:spMk id="27" creationId="{ECCD02B5-CEA2-0FD6-55DC-8B79B5197ABC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46:32.241" v="289" actId="20577"/>
          <ac:spMkLst>
            <pc:docMk/>
            <pc:sldMk cId="1522684066" sldId="274"/>
            <ac:spMk id="28" creationId="{546AAFD9-778E-46B1-16DB-CDE79F7A6719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48:41.919" v="298" actId="20577"/>
          <ac:spMkLst>
            <pc:docMk/>
            <pc:sldMk cId="1522684066" sldId="274"/>
            <ac:spMk id="33" creationId="{64FD00EA-46F3-A6A1-6047-6CCFE54EBFBF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49:05.201" v="301" actId="20577"/>
          <ac:spMkLst>
            <pc:docMk/>
            <pc:sldMk cId="1522684066" sldId="274"/>
            <ac:spMk id="36" creationId="{3F76DA59-5EC2-6C48-F676-EABF40D1A9F3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49:13.327" v="302" actId="20577"/>
          <ac:spMkLst>
            <pc:docMk/>
            <pc:sldMk cId="1522684066" sldId="274"/>
            <ac:spMk id="50" creationId="{90BA0F30-2926-F747-3487-CF338FD80731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49:20.749" v="303" actId="20577"/>
          <ac:spMkLst>
            <pc:docMk/>
            <pc:sldMk cId="1522684066" sldId="274"/>
            <ac:spMk id="52" creationId="{3423494A-E899-88CF-2CE6-AC00120C04E3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47:59.433" v="294" actId="20577"/>
          <ac:spMkLst>
            <pc:docMk/>
            <pc:sldMk cId="1522684066" sldId="274"/>
            <ac:spMk id="53" creationId="{7581D264-2F53-DA83-F17A-6DFA96018043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49:28.827" v="304" actId="20577"/>
          <ac:spMkLst>
            <pc:docMk/>
            <pc:sldMk cId="1522684066" sldId="274"/>
            <ac:spMk id="54" creationId="{C72BD6FB-11E1-1B06-7A3E-B79586135C26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48:56.388" v="300" actId="20577"/>
          <ac:spMkLst>
            <pc:docMk/>
            <pc:sldMk cId="1522684066" sldId="274"/>
            <ac:spMk id="58" creationId="{91F17233-E405-ACC0-ED7C-CEBD99BFE7EB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48:18.027" v="296" actId="20577"/>
          <ac:spMkLst>
            <pc:docMk/>
            <pc:sldMk cId="1522684066" sldId="274"/>
            <ac:spMk id="62" creationId="{01B51849-18C0-3E17-44BE-D1506F49435C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43:57.140" v="270" actId="20577"/>
          <ac:spMkLst>
            <pc:docMk/>
            <pc:sldMk cId="1522684066" sldId="274"/>
            <ac:spMk id="78" creationId="{DC29FCB1-D54A-14B8-EB8D-55A3ABB814BE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46:25.241" v="288" actId="20577"/>
          <ac:spMkLst>
            <pc:docMk/>
            <pc:sldMk cId="1522684066" sldId="274"/>
            <ac:spMk id="79" creationId="{8DC9E8D0-B47B-F4BA-97B7-2969032361A8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44:20.016" v="274" actId="20577"/>
          <ac:spMkLst>
            <pc:docMk/>
            <pc:sldMk cId="1522684066" sldId="274"/>
            <ac:spMk id="83" creationId="{4B96687B-A847-E6B8-7881-0950C3A4A247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46:46.320" v="291" actId="20577"/>
          <ac:spMkLst>
            <pc:docMk/>
            <pc:sldMk cId="1522684066" sldId="274"/>
            <ac:spMk id="84" creationId="{2CAAFE18-060C-550A-7CFD-9CC2B5A1FE18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44:09.610" v="272" actId="20577"/>
          <ac:spMkLst>
            <pc:docMk/>
            <pc:sldMk cId="1522684066" sldId="274"/>
            <ac:spMk id="88" creationId="{76036CEF-887D-39C4-CC3B-9A5A67E211DB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46:38.960" v="290" actId="20577"/>
          <ac:spMkLst>
            <pc:docMk/>
            <pc:sldMk cId="1522684066" sldId="274"/>
            <ac:spMk id="89" creationId="{46C5C03B-160F-4FEA-00BC-28427E62130E}"/>
          </ac:spMkLst>
        </pc:spChg>
        <pc:grpChg chg="add mod">
          <ac:chgData name="Paolo Forin" userId="S::paolo.forin@studenti.unipd.it::a3d52ac5-e79a-4833-8e93-f8e95d64c1d6" providerId="AD" clId="Web-{A2106B63-EE9F-202C-6B2C-6D9E20B9C5AA}" dt="2026-09-11T09:35:53.197" v="246" actId="1076"/>
          <ac:grpSpMkLst>
            <pc:docMk/>
            <pc:sldMk cId="1522684066" sldId="274"/>
            <ac:grpSpMk id="29" creationId="{54FAC417-EC76-8228-4B3B-C2187EA33EC1}"/>
          </ac:grpSpMkLst>
        </pc:grpChg>
        <pc:grpChg chg="add mod">
          <ac:chgData name="Paolo Forin" userId="S::paolo.forin@studenti.unipd.it::a3d52ac5-e79a-4833-8e93-f8e95d64c1d6" providerId="AD" clId="Web-{A2106B63-EE9F-202C-6B2C-6D9E20B9C5AA}" dt="2026-09-11T09:35:53.228" v="247" actId="1076"/>
          <ac:grpSpMkLst>
            <pc:docMk/>
            <pc:sldMk cId="1522684066" sldId="274"/>
            <ac:grpSpMk id="34" creationId="{EBE0834D-B5F0-BCEA-0EC4-67CD59BE082D}"/>
          </ac:grpSpMkLst>
        </pc:grpChg>
        <pc:grpChg chg="add mod">
          <ac:chgData name="Paolo Forin" userId="S::paolo.forin@studenti.unipd.it::a3d52ac5-e79a-4833-8e93-f8e95d64c1d6" providerId="AD" clId="Web-{A2106B63-EE9F-202C-6B2C-6D9E20B9C5AA}" dt="2026-09-11T09:35:53.353" v="248" actId="1076"/>
          <ac:grpSpMkLst>
            <pc:docMk/>
            <pc:sldMk cId="1522684066" sldId="274"/>
            <ac:grpSpMk id="39" creationId="{D2C4B54A-46C5-CE24-C665-AF12C827077B}"/>
          </ac:grpSpMkLst>
        </pc:grpChg>
        <pc:grpChg chg="add mod">
          <ac:chgData name="Paolo Forin" userId="S::paolo.forin@studenti.unipd.it::a3d52ac5-e79a-4833-8e93-f8e95d64c1d6" providerId="AD" clId="Web-{A2106B63-EE9F-202C-6B2C-6D9E20B9C5AA}" dt="2026-09-11T09:35:53.416" v="249" actId="1076"/>
          <ac:grpSpMkLst>
            <pc:docMk/>
            <pc:sldMk cId="1522684066" sldId="274"/>
            <ac:grpSpMk id="43" creationId="{51F06D3C-36E5-D9B4-87B5-85C73F23BCD1}"/>
          </ac:grpSpMkLst>
        </pc:grpChg>
        <pc:grpChg chg="add mod">
          <ac:chgData name="Paolo Forin" userId="S::paolo.forin@studenti.unipd.it::a3d52ac5-e79a-4833-8e93-f8e95d64c1d6" providerId="AD" clId="Web-{A2106B63-EE9F-202C-6B2C-6D9E20B9C5AA}" dt="2026-09-11T09:35:53.447" v="250" actId="1076"/>
          <ac:grpSpMkLst>
            <pc:docMk/>
            <pc:sldMk cId="1522684066" sldId="274"/>
            <ac:grpSpMk id="55" creationId="{B00B2B53-79D9-F8C8-65DD-02F377DEA327}"/>
          </ac:grpSpMkLst>
        </pc:grpChg>
        <pc:grpChg chg="add mod">
          <ac:chgData name="Paolo Forin" userId="S::paolo.forin@studenti.unipd.it::a3d52ac5-e79a-4833-8e93-f8e95d64c1d6" providerId="AD" clId="Web-{A2106B63-EE9F-202C-6B2C-6D9E20B9C5AA}" dt="2026-09-11T09:35:53.478" v="251" actId="1076"/>
          <ac:grpSpMkLst>
            <pc:docMk/>
            <pc:sldMk cId="1522684066" sldId="274"/>
            <ac:grpSpMk id="59" creationId="{2505B796-A18E-5EDE-87DC-F29ED7781AB6}"/>
          </ac:grpSpMkLst>
        </pc:grpChg>
        <pc:grpChg chg="add mod">
          <ac:chgData name="Paolo Forin" userId="S::paolo.forin@studenti.unipd.it::a3d52ac5-e79a-4833-8e93-f8e95d64c1d6" providerId="AD" clId="Web-{A2106B63-EE9F-202C-6B2C-6D9E20B9C5AA}" dt="2026-09-11T09:35:53.494" v="252" actId="1076"/>
          <ac:grpSpMkLst>
            <pc:docMk/>
            <pc:sldMk cId="1522684066" sldId="274"/>
            <ac:grpSpMk id="63" creationId="{35BA5515-3045-125B-F464-F3E381BCB001}"/>
          </ac:grpSpMkLst>
        </pc:grpChg>
        <pc:grpChg chg="add mod">
          <ac:chgData name="Paolo Forin" userId="S::paolo.forin@studenti.unipd.it::a3d52ac5-e79a-4833-8e93-f8e95d64c1d6" providerId="AD" clId="Web-{A2106B63-EE9F-202C-6B2C-6D9E20B9C5AA}" dt="2026-09-11T09:35:53.525" v="253" actId="1076"/>
          <ac:grpSpMkLst>
            <pc:docMk/>
            <pc:sldMk cId="1522684066" sldId="274"/>
            <ac:grpSpMk id="80" creationId="{5EC61A6C-F263-1569-4965-9886AA0258FE}"/>
          </ac:grpSpMkLst>
        </pc:grpChg>
        <pc:grpChg chg="add mod">
          <ac:chgData name="Paolo Forin" userId="S::paolo.forin@studenti.unipd.it::a3d52ac5-e79a-4833-8e93-f8e95d64c1d6" providerId="AD" clId="Web-{A2106B63-EE9F-202C-6B2C-6D9E20B9C5AA}" dt="2026-09-11T09:35:53.556" v="254" actId="1076"/>
          <ac:grpSpMkLst>
            <pc:docMk/>
            <pc:sldMk cId="1522684066" sldId="274"/>
            <ac:grpSpMk id="85" creationId="{7670C4D8-BD7C-9643-0878-403AD3264D98}"/>
          </ac:grpSpMkLst>
        </pc:grpChg>
        <pc:grpChg chg="add mod">
          <ac:chgData name="Paolo Forin" userId="S::paolo.forin@studenti.unipd.it::a3d52ac5-e79a-4833-8e93-f8e95d64c1d6" providerId="AD" clId="Web-{A2106B63-EE9F-202C-6B2C-6D9E20B9C5AA}" dt="2026-09-11T09:35:53.588" v="255" actId="1076"/>
          <ac:grpSpMkLst>
            <pc:docMk/>
            <pc:sldMk cId="1522684066" sldId="274"/>
            <ac:grpSpMk id="90" creationId="{65435D33-19A3-25B3-78C2-46A27F1BDEAC}"/>
          </ac:grpSpMkLst>
        </pc:grpChg>
      </pc:sldChg>
      <pc:sldChg chg="modSp">
        <pc:chgData name="Paolo Forin" userId="S::paolo.forin@studenti.unipd.it::a3d52ac5-e79a-4833-8e93-f8e95d64c1d6" providerId="AD" clId="Web-{A2106B63-EE9F-202C-6B2C-6D9E20B9C5AA}" dt="2026-09-11T10:49:53.318" v="746" actId="20577"/>
        <pc:sldMkLst>
          <pc:docMk/>
          <pc:sldMk cId="1598247105" sldId="275"/>
        </pc:sldMkLst>
        <pc:spChg chg="mod">
          <ac:chgData name="Paolo Forin" userId="S::paolo.forin@studenti.unipd.it::a3d52ac5-e79a-4833-8e93-f8e95d64c1d6" providerId="AD" clId="Web-{A2106B63-EE9F-202C-6B2C-6D9E20B9C5AA}" dt="2026-09-11T10:49:53.318" v="746" actId="20577"/>
          <ac:spMkLst>
            <pc:docMk/>
            <pc:sldMk cId="1598247105" sldId="275"/>
            <ac:spMk id="4" creationId="{00000000-0000-0000-0000-000000000000}"/>
          </ac:spMkLst>
        </pc:spChg>
      </pc:sldChg>
      <pc:sldChg chg="addSp delSp modSp ord addAnim">
        <pc:chgData name="Paolo Forin" userId="S::paolo.forin@studenti.unipd.it::a3d52ac5-e79a-4833-8e93-f8e95d64c1d6" providerId="AD" clId="Web-{A2106B63-EE9F-202C-6B2C-6D9E20B9C5AA}" dt="2026-09-11T10:49:33.645" v="740" actId="20577"/>
        <pc:sldMkLst>
          <pc:docMk/>
          <pc:sldMk cId="1614798037" sldId="276"/>
        </pc:sldMkLst>
        <pc:spChg chg="mod">
          <ac:chgData name="Paolo Forin" userId="S::paolo.forin@studenti.unipd.it::a3d52ac5-e79a-4833-8e93-f8e95d64c1d6" providerId="AD" clId="Web-{A2106B63-EE9F-202C-6B2C-6D9E20B9C5AA}" dt="2026-09-11T10:49:33.645" v="740" actId="20577"/>
          <ac:spMkLst>
            <pc:docMk/>
            <pc:sldMk cId="1614798037" sldId="276"/>
            <ac:spMk id="4" creationId="{00000000-0000-0000-0000-000000000000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09:16:24.066" v="146" actId="20577"/>
          <ac:spMkLst>
            <pc:docMk/>
            <pc:sldMk cId="1614798037" sldId="276"/>
            <ac:spMk id="7" creationId="{880721D1-BC17-ECFA-E158-DA903E180B95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13:25.355" v="127" actId="14100"/>
          <ac:spMkLst>
            <pc:docMk/>
            <pc:sldMk cId="1614798037" sldId="276"/>
            <ac:spMk id="8" creationId="{00000000-0000-0000-0000-000000000000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09:13:01.010" v="124" actId="1076"/>
          <ac:spMkLst>
            <pc:docMk/>
            <pc:sldMk cId="1614798037" sldId="276"/>
            <ac:spMk id="9" creationId="{00000000-0000-0000-0000-000000000000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09:13:51.872" v="129" actId="1076"/>
          <ac:spMkLst>
            <pc:docMk/>
            <pc:sldMk cId="1614798037" sldId="276"/>
            <ac:spMk id="10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13:51.888" v="130" actId="1076"/>
          <ac:spMkLst>
            <pc:docMk/>
            <pc:sldMk cId="1614798037" sldId="276"/>
            <ac:spMk id="11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13:51.903" v="131" actId="1076"/>
          <ac:spMkLst>
            <pc:docMk/>
            <pc:sldMk cId="1614798037" sldId="276"/>
            <ac:spMk id="12" creationId="{00000000-0000-0000-0000-000000000000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09:13:51.934" v="132" actId="1076"/>
          <ac:spMkLst>
            <pc:docMk/>
            <pc:sldMk cId="1614798037" sldId="276"/>
            <ac:spMk id="13" creationId="{00000000-0000-0000-0000-000000000000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09:13:51.950" v="133" actId="1076"/>
          <ac:spMkLst>
            <pc:docMk/>
            <pc:sldMk cId="1614798037" sldId="276"/>
            <ac:spMk id="14" creationId="{00000000-0000-0000-0000-000000000000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09:13:51.966" v="134" actId="1076"/>
          <ac:spMkLst>
            <pc:docMk/>
            <pc:sldMk cId="1614798037" sldId="276"/>
            <ac:spMk id="15" creationId="{00000000-0000-0000-0000-000000000000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09:13:51.997" v="135" actId="1076"/>
          <ac:spMkLst>
            <pc:docMk/>
            <pc:sldMk cId="1614798037" sldId="276"/>
            <ac:spMk id="16" creationId="{00000000-0000-0000-0000-000000000000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09:13:52.013" v="136" actId="1076"/>
          <ac:spMkLst>
            <pc:docMk/>
            <pc:sldMk cId="1614798037" sldId="276"/>
            <ac:spMk id="17" creationId="{00000000-0000-0000-0000-000000000000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09:13:52.044" v="137" actId="1076"/>
          <ac:spMkLst>
            <pc:docMk/>
            <pc:sldMk cId="1614798037" sldId="276"/>
            <ac:spMk id="18" creationId="{00000000-0000-0000-0000-000000000000}"/>
          </ac:spMkLst>
        </pc:spChg>
        <pc:spChg chg="topLvl">
          <ac:chgData name="Paolo Forin" userId="S::paolo.forin@studenti.unipd.it::a3d52ac5-e79a-4833-8e93-f8e95d64c1d6" providerId="AD" clId="Web-{A2106B63-EE9F-202C-6B2C-6D9E20B9C5AA}" dt="2026-09-11T09:11:21.006" v="108"/>
          <ac:spMkLst>
            <pc:docMk/>
            <pc:sldMk cId="1614798037" sldId="276"/>
            <ac:spMk id="19" creationId="{00000000-0000-0000-0000-000000000000}"/>
          </ac:spMkLst>
        </pc:spChg>
        <pc:spChg chg="topLvl">
          <ac:chgData name="Paolo Forin" userId="S::paolo.forin@studenti.unipd.it::a3d52ac5-e79a-4833-8e93-f8e95d64c1d6" providerId="AD" clId="Web-{A2106B63-EE9F-202C-6B2C-6D9E20B9C5AA}" dt="2026-09-11T09:11:21.006" v="108"/>
          <ac:spMkLst>
            <pc:docMk/>
            <pc:sldMk cId="1614798037" sldId="276"/>
            <ac:spMk id="24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09:16:15.332" v="145" actId="20577"/>
          <ac:spMkLst>
            <pc:docMk/>
            <pc:sldMk cId="1614798037" sldId="276"/>
            <ac:spMk id="25" creationId="{00000000-0000-0000-0000-000000000000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09:15:50.690" v="142" actId="20577"/>
          <ac:spMkLst>
            <pc:docMk/>
            <pc:sldMk cId="1614798037" sldId="276"/>
            <ac:spMk id="49" creationId="{6C4AF969-BF96-4E38-A980-33C9BDBA0AF7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09:16:31.582" v="147" actId="20577"/>
          <ac:spMkLst>
            <pc:docMk/>
            <pc:sldMk cId="1614798037" sldId="276"/>
            <ac:spMk id="51" creationId="{0E186D00-4BEB-1C50-B85F-FA23451CC579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09:15:57.206" v="143" actId="20577"/>
          <ac:spMkLst>
            <pc:docMk/>
            <pc:sldMk cId="1614798037" sldId="276"/>
            <ac:spMk id="53" creationId="{FE78458D-6999-286F-33AD-635B049E3441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09:16:37.942" v="148" actId="20577"/>
          <ac:spMkLst>
            <pc:docMk/>
            <pc:sldMk cId="1614798037" sldId="276"/>
            <ac:spMk id="55" creationId="{CEDDA7C3-3046-F48E-6141-7B3A9ED8343D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09:16:03.472" v="144" actId="20577"/>
          <ac:spMkLst>
            <pc:docMk/>
            <pc:sldMk cId="1614798037" sldId="276"/>
            <ac:spMk id="57" creationId="{716AB19E-74C4-58D5-1311-2581D03103B6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09:15:41.252" v="141" actId="20577"/>
          <ac:spMkLst>
            <pc:docMk/>
            <pc:sldMk cId="1614798037" sldId="276"/>
            <ac:spMk id="59" creationId="{7470AAE7-C457-8E00-3463-461F479A6D91}"/>
          </ac:spMkLst>
        </pc:spChg>
      </pc:sldChg>
      <pc:sldChg chg="addSp delSp modSp ord delAnim">
        <pc:chgData name="Paolo Forin" userId="S::paolo.forin@studenti.unipd.it::a3d52ac5-e79a-4833-8e93-f8e95d64c1d6" providerId="AD" clId="Web-{A2106B63-EE9F-202C-6B2C-6D9E20B9C5AA}" dt="2026-09-11T10:49:27.051" v="739" actId="20577"/>
        <pc:sldMkLst>
          <pc:docMk/>
          <pc:sldMk cId="3480504535" sldId="277"/>
        </pc:sldMkLst>
        <pc:spChg chg="mod">
          <ac:chgData name="Paolo Forin" userId="S::paolo.forin@studenti.unipd.it::a3d52ac5-e79a-4833-8e93-f8e95d64c1d6" providerId="AD" clId="Web-{A2106B63-EE9F-202C-6B2C-6D9E20B9C5AA}" dt="2026-09-11T10:49:27.051" v="739" actId="20577"/>
          <ac:spMkLst>
            <pc:docMk/>
            <pc:sldMk cId="3480504535" sldId="277"/>
            <ac:spMk id="4" creationId="{00000000-0000-0000-0000-000000000000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10:27:48.337" v="572" actId="1076"/>
          <ac:spMkLst>
            <pc:docMk/>
            <pc:sldMk cId="3480504535" sldId="277"/>
            <ac:spMk id="7" creationId="{E2A8F8CE-4569-AB20-1B6D-EBF0EC971D99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30:48.626" v="610" actId="1076"/>
          <ac:spMkLst>
            <pc:docMk/>
            <pc:sldMk cId="3480504535" sldId="277"/>
            <ac:spMk id="8" creationId="{00000000-0000-0000-0000-000000000000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10:27:48.353" v="573" actId="1076"/>
          <ac:spMkLst>
            <pc:docMk/>
            <pc:sldMk cId="3480504535" sldId="277"/>
            <ac:spMk id="13" creationId="{75895A83-AA74-80CF-C967-094CD0608205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10:27:58.759" v="578" actId="14100"/>
          <ac:spMkLst>
            <pc:docMk/>
            <pc:sldMk cId="3480504535" sldId="277"/>
            <ac:spMk id="15" creationId="{62641948-3F77-12B3-A243-C3E5C463FB52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10:27:52.915" v="577" actId="14100"/>
          <ac:spMkLst>
            <pc:docMk/>
            <pc:sldMk cId="3480504535" sldId="277"/>
            <ac:spMk id="21" creationId="{3D6BB048-FEB1-95DF-941E-56243C950609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10:28:14.447" v="579" actId="1076"/>
          <ac:spMkLst>
            <pc:docMk/>
            <pc:sldMk cId="3480504535" sldId="277"/>
            <ac:spMk id="22" creationId="{4A66E4F3-8267-4B90-385E-7FE6EB75A06A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10:28:57.996" v="589"/>
          <ac:spMkLst>
            <pc:docMk/>
            <pc:sldMk cId="3480504535" sldId="277"/>
            <ac:spMk id="23" creationId="{E06B3886-FD28-9763-4B8B-05B0E667E40F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10:28:57.996" v="589"/>
          <ac:spMkLst>
            <pc:docMk/>
            <pc:sldMk cId="3480504535" sldId="277"/>
            <ac:spMk id="24" creationId="{C385694A-E4D1-F366-04D6-437DA4BDA5C0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10:30:22.141" v="606" actId="14100"/>
          <ac:spMkLst>
            <pc:docMk/>
            <pc:sldMk cId="3480504535" sldId="277"/>
            <ac:spMk id="26" creationId="{C60746A2-2161-BBAC-139C-C8DCB29E9655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10:30:27.078" v="607" actId="14100"/>
          <ac:spMkLst>
            <pc:docMk/>
            <pc:sldMk cId="3480504535" sldId="277"/>
            <ac:spMk id="27" creationId="{B3594331-6B34-E430-AAEE-F41948581A8D}"/>
          </ac:spMkLst>
        </pc:spChg>
        <pc:grpChg chg="add">
          <ac:chgData name="Paolo Forin" userId="S::paolo.forin@studenti.unipd.it::a3d52ac5-e79a-4833-8e93-f8e95d64c1d6" providerId="AD" clId="Web-{A2106B63-EE9F-202C-6B2C-6D9E20B9C5AA}" dt="2026-09-11T10:28:42.683" v="586"/>
          <ac:grpSpMkLst>
            <pc:docMk/>
            <pc:sldMk cId="3480504535" sldId="277"/>
            <ac:grpSpMk id="31" creationId="{FD613DEA-2347-763B-926A-E38447492F3D}"/>
          </ac:grpSpMkLst>
        </pc:grpChg>
        <pc:grpChg chg="add">
          <ac:chgData name="Paolo Forin" userId="S::paolo.forin@studenti.unipd.it::a3d52ac5-e79a-4833-8e93-f8e95d64c1d6" providerId="AD" clId="Web-{A2106B63-EE9F-202C-6B2C-6D9E20B9C5AA}" dt="2026-09-11T10:30:36.188" v="608"/>
          <ac:grpSpMkLst>
            <pc:docMk/>
            <pc:sldMk cId="3480504535" sldId="277"/>
            <ac:grpSpMk id="35" creationId="{6E57C0AD-502D-573D-FC6D-5D04DEC0DAA3}"/>
          </ac:grpSpMkLst>
        </pc:grpChg>
        <pc:grpChg chg="mod">
          <ac:chgData name="Paolo Forin" userId="S::paolo.forin@studenti.unipd.it::a3d52ac5-e79a-4833-8e93-f8e95d64c1d6" providerId="AD" clId="Web-{A2106B63-EE9F-202C-6B2C-6D9E20B9C5AA}" dt="2026-09-11T10:29:06.965" v="590" actId="1076"/>
          <ac:grpSpMkLst>
            <pc:docMk/>
            <pc:sldMk cId="3480504535" sldId="277"/>
            <ac:grpSpMk id="54" creationId="{CA17AAB5-37CC-A7E5-699A-0C6770A86C14}"/>
          </ac:grpSpMkLst>
        </pc:grpChg>
        <pc:grpChg chg="add mod">
          <ac:chgData name="Paolo Forin" userId="S::paolo.forin@studenti.unipd.it::a3d52ac5-e79a-4833-8e93-f8e95d64c1d6" providerId="AD" clId="Web-{A2106B63-EE9F-202C-6B2C-6D9E20B9C5AA}" dt="2026-09-11T10:30:58.111" v="611" actId="1076"/>
          <ac:grpSpMkLst>
            <pc:docMk/>
            <pc:sldMk cId="3480504535" sldId="277"/>
            <ac:grpSpMk id="55" creationId="{2C669C5E-0E7D-505F-3864-D94448805778}"/>
          </ac:grpSpMkLst>
        </pc:grpChg>
        <pc:picChg chg="mod">
          <ac:chgData name="Paolo Forin" userId="S::paolo.forin@studenti.unipd.it::a3d52ac5-e79a-4833-8e93-f8e95d64c1d6" providerId="AD" clId="Web-{A2106B63-EE9F-202C-6B2C-6D9E20B9C5AA}" dt="2026-09-11T10:27:48.368" v="574" actId="1076"/>
          <ac:picMkLst>
            <pc:docMk/>
            <pc:sldMk cId="3480504535" sldId="277"/>
            <ac:picMk id="14" creationId="{562AFBD8-81DB-2BEE-7CA8-9B0F546C5577}"/>
          </ac:picMkLst>
        </pc:picChg>
        <pc:picChg chg="mod topLvl">
          <ac:chgData name="Paolo Forin" userId="S::paolo.forin@studenti.unipd.it::a3d52ac5-e79a-4833-8e93-f8e95d64c1d6" providerId="AD" clId="Web-{A2106B63-EE9F-202C-6B2C-6D9E20B9C5AA}" dt="2026-09-11T10:28:57.996" v="589"/>
          <ac:picMkLst>
            <pc:docMk/>
            <pc:sldMk cId="3480504535" sldId="277"/>
            <ac:picMk id="25" creationId="{BA3B38FD-9292-9450-D319-60E5DAC091FB}"/>
          </ac:picMkLst>
        </pc:picChg>
      </pc:sldChg>
      <pc:sldChg chg="addSp delSp modSp addAnim">
        <pc:chgData name="Paolo Forin" userId="S::paolo.forin@studenti.unipd.it::a3d52ac5-e79a-4833-8e93-f8e95d64c1d6" providerId="AD" clId="Web-{A2106B63-EE9F-202C-6B2C-6D9E20B9C5AA}" dt="2026-09-11T10:50:18.866" v="768" actId="20577"/>
        <pc:sldMkLst>
          <pc:docMk/>
          <pc:sldMk cId="1838881517" sldId="281"/>
        </pc:sldMkLst>
        <pc:spChg chg="ord">
          <ac:chgData name="Paolo Forin" userId="S::paolo.forin@studenti.unipd.it::a3d52ac5-e79a-4833-8e93-f8e95d64c1d6" providerId="AD" clId="Web-{A2106B63-EE9F-202C-6B2C-6D9E20B9C5AA}" dt="2026-09-11T10:19:38.518" v="527"/>
          <ac:spMkLst>
            <pc:docMk/>
            <pc:sldMk cId="1838881517" sldId="281"/>
            <ac:spMk id="2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50:18.866" v="768" actId="20577"/>
          <ac:spMkLst>
            <pc:docMk/>
            <pc:sldMk cId="1838881517" sldId="281"/>
            <ac:spMk id="4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20:47.802" v="538" actId="1076"/>
          <ac:spMkLst>
            <pc:docMk/>
            <pc:sldMk cId="1838881517" sldId="281"/>
            <ac:spMk id="8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20:48.131" v="539" actId="1076"/>
          <ac:spMkLst>
            <pc:docMk/>
            <pc:sldMk cId="1838881517" sldId="281"/>
            <ac:spMk id="9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17:13.746" v="509" actId="20577"/>
          <ac:spMkLst>
            <pc:docMk/>
            <pc:sldMk cId="1838881517" sldId="281"/>
            <ac:spMk id="23" creationId="{00000000-0000-0000-0000-000000000000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14:21.691" v="456" actId="20577"/>
          <ac:spMkLst>
            <pc:docMk/>
            <pc:sldMk cId="1838881517" sldId="281"/>
            <ac:spMk id="24" creationId="{00000000-0000-0000-0000-000000000000}"/>
          </ac:spMkLst>
        </pc:spChg>
        <pc:spChg chg="add mod ord">
          <ac:chgData name="Paolo Forin" userId="S::paolo.forin@studenti.unipd.it::a3d52ac5-e79a-4833-8e93-f8e95d64c1d6" providerId="AD" clId="Web-{A2106B63-EE9F-202C-6B2C-6D9E20B9C5AA}" dt="2026-09-11T10:20:56.006" v="540" actId="1076"/>
          <ac:spMkLst>
            <pc:docMk/>
            <pc:sldMk cId="1838881517" sldId="281"/>
            <ac:spMk id="30" creationId="{AD5B8739-E9EB-4368-18D3-8F9B77A1A320}"/>
          </ac:spMkLst>
        </pc:spChg>
        <pc:spChg chg="add mod ord">
          <ac:chgData name="Paolo Forin" userId="S::paolo.forin@studenti.unipd.it::a3d52ac5-e79a-4833-8e93-f8e95d64c1d6" providerId="AD" clId="Web-{A2106B63-EE9F-202C-6B2C-6D9E20B9C5AA}" dt="2026-09-11T10:20:09.582" v="531"/>
          <ac:spMkLst>
            <pc:docMk/>
            <pc:sldMk cId="1838881517" sldId="281"/>
            <ac:spMk id="33" creationId="{0AADFDC3-6A7A-5F82-028E-666ABAB40CD3}"/>
          </ac:spMkLst>
        </pc:spChg>
        <pc:spChg chg="add mod ord">
          <ac:chgData name="Paolo Forin" userId="S::paolo.forin@studenti.unipd.it::a3d52ac5-e79a-4833-8e93-f8e95d64c1d6" providerId="AD" clId="Web-{A2106B63-EE9F-202C-6B2C-6D9E20B9C5AA}" dt="2026-09-11T10:19:48.768" v="528"/>
          <ac:spMkLst>
            <pc:docMk/>
            <pc:sldMk cId="1838881517" sldId="281"/>
            <ac:spMk id="35" creationId="{CB6C9FDF-E028-F120-9333-A436BF8BECAC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16:21.462" v="499" actId="1076"/>
          <ac:spMkLst>
            <pc:docMk/>
            <pc:sldMk cId="1838881517" sldId="281"/>
            <ac:spMk id="37" creationId="{00000000-0000-0000-0000-000000000000}"/>
          </ac:spMkLst>
        </pc:spChg>
        <pc:spChg chg="add mod ord">
          <ac:chgData name="Paolo Forin" userId="S::paolo.forin@studenti.unipd.it::a3d52ac5-e79a-4833-8e93-f8e95d64c1d6" providerId="AD" clId="Web-{A2106B63-EE9F-202C-6B2C-6D9E20B9C5AA}" dt="2026-09-11T10:20:31.880" v="536"/>
          <ac:spMkLst>
            <pc:docMk/>
            <pc:sldMk cId="1838881517" sldId="281"/>
            <ac:spMk id="39" creationId="{D28D96EB-59D5-B49C-5C0E-C32CE7E49228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10:21:08.647" v="543" actId="1076"/>
          <ac:spMkLst>
            <pc:docMk/>
            <pc:sldMk cId="1838881517" sldId="281"/>
            <ac:spMk id="41" creationId="{D0308950-6093-60AF-2DE8-BE999D6EBCAA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13:37.017" v="425" actId="20577"/>
          <ac:spMkLst>
            <pc:docMk/>
            <pc:sldMk cId="1838881517" sldId="281"/>
            <ac:spMk id="52" creationId="{668265DF-E1A5-A3E0-0768-1B2E68904BD3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13:51.096" v="430" actId="20577"/>
          <ac:spMkLst>
            <pc:docMk/>
            <pc:sldMk cId="1838881517" sldId="281"/>
            <ac:spMk id="54" creationId="{0D772361-D624-4E46-B592-45C2A3AB51DA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14:05.128" v="437" actId="20577"/>
          <ac:spMkLst>
            <pc:docMk/>
            <pc:sldMk cId="1838881517" sldId="281"/>
            <ac:spMk id="56" creationId="{5509AD51-05B9-BE2F-9F21-9A7C3859FCAF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10:14:35.676" v="459" actId="14100"/>
          <ac:spMkLst>
            <pc:docMk/>
            <pc:sldMk cId="1838881517" sldId="281"/>
            <ac:spMk id="62" creationId="{80E563BB-7271-A3EB-46C4-958DCB90B642}"/>
          </ac:spMkLst>
        </pc:spChg>
        <pc:spChg chg="mod topLvl">
          <ac:chgData name="Paolo Forin" userId="S::paolo.forin@studenti.unipd.it::a3d52ac5-e79a-4833-8e93-f8e95d64c1d6" providerId="AD" clId="Web-{A2106B63-EE9F-202C-6B2C-6D9E20B9C5AA}" dt="2026-09-11T10:16:03.571" v="496" actId="20577"/>
          <ac:spMkLst>
            <pc:docMk/>
            <pc:sldMk cId="1838881517" sldId="281"/>
            <ac:spMk id="64" creationId="{BFE8791A-BB20-A34A-4B4D-70172A25F1B1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16:21.478" v="500" actId="1076"/>
          <ac:spMkLst>
            <pc:docMk/>
            <pc:sldMk cId="1838881517" sldId="281"/>
            <ac:spMk id="79" creationId="{AF7EBEA0-7CB2-AF96-9CE2-2DBAAF9F5EED}"/>
          </ac:spMkLst>
        </pc:spChg>
        <pc:spChg chg="mod">
          <ac:chgData name="Paolo Forin" userId="S::paolo.forin@studenti.unipd.it::a3d52ac5-e79a-4833-8e93-f8e95d64c1d6" providerId="AD" clId="Web-{A2106B63-EE9F-202C-6B2C-6D9E20B9C5AA}" dt="2026-09-11T10:16:21.525" v="502" actId="1076"/>
          <ac:spMkLst>
            <pc:docMk/>
            <pc:sldMk cId="1838881517" sldId="281"/>
            <ac:spMk id="83" creationId="{5F7DE633-0EA0-E92F-E15E-75EC5EFE212E}"/>
          </ac:spMkLst>
        </pc:spChg>
        <pc:grpChg chg="add mod">
          <ac:chgData name="Paolo Forin" userId="S::paolo.forin@studenti.unipd.it::a3d52ac5-e79a-4833-8e93-f8e95d64c1d6" providerId="AD" clId="Web-{A2106B63-EE9F-202C-6B2C-6D9E20B9C5AA}" dt="2026-09-11T10:16:28.525" v="504" actId="1076"/>
          <ac:grpSpMkLst>
            <pc:docMk/>
            <pc:sldMk cId="1838881517" sldId="281"/>
            <ac:grpSpMk id="6" creationId="{0717CC96-4DDB-CE71-46AD-35D4973E09A7}"/>
          </ac:grpSpMkLst>
        </pc:grpChg>
        <pc:picChg chg="mod">
          <ac:chgData name="Paolo Forin" userId="S::paolo.forin@studenti.unipd.it::a3d52ac5-e79a-4833-8e93-f8e95d64c1d6" providerId="AD" clId="Web-{A2106B63-EE9F-202C-6B2C-6D9E20B9C5AA}" dt="2026-09-11T10:16:21.494" v="501" actId="1076"/>
          <ac:picMkLst>
            <pc:docMk/>
            <pc:sldMk cId="1838881517" sldId="281"/>
            <ac:picMk id="81" creationId="{9F244FA9-B98C-8632-2D18-216FB69904A7}"/>
          </ac:picMkLst>
        </pc:picChg>
      </pc:sldChg>
      <pc:sldChg chg="addSp delSp modSp add replId addAnim">
        <pc:chgData name="Paolo Forin" userId="S::paolo.forin@studenti.unipd.it::a3d52ac5-e79a-4833-8e93-f8e95d64c1d6" providerId="AD" clId="Web-{A2106B63-EE9F-202C-6B2C-6D9E20B9C5AA}" dt="2026-09-11T10:50:56.540" v="790" actId="20577"/>
        <pc:sldMkLst>
          <pc:docMk/>
          <pc:sldMk cId="4262610990" sldId="283"/>
        </pc:sldMkLst>
        <pc:spChg chg="add">
          <ac:chgData name="Paolo Forin" userId="S::paolo.forin@studenti.unipd.it::a3d52ac5-e79a-4833-8e93-f8e95d64c1d6" providerId="AD" clId="Web-{A2106B63-EE9F-202C-6B2C-6D9E20B9C5AA}" dt="2026-09-11T10:33:46.665" v="640"/>
          <ac:spMkLst>
            <pc:docMk/>
            <pc:sldMk cId="4262610990" sldId="283"/>
            <ac:spMk id="14" creationId="{E5E81113-25E2-819D-0A81-C0F0964D066A}"/>
          </ac:spMkLst>
        </pc:spChg>
        <pc:spChg chg="add">
          <ac:chgData name="Paolo Forin" userId="S::paolo.forin@studenti.unipd.it::a3d52ac5-e79a-4833-8e93-f8e95d64c1d6" providerId="AD" clId="Web-{A2106B63-EE9F-202C-6B2C-6D9E20B9C5AA}" dt="2026-09-11T10:34:01.213" v="641"/>
          <ac:spMkLst>
            <pc:docMk/>
            <pc:sldMk cId="4262610990" sldId="283"/>
            <ac:spMk id="16" creationId="{EFE8066E-8CC6-4C2A-1CDC-39AFEFF7BF9F}"/>
          </ac:spMkLst>
        </pc:spChg>
        <pc:spChg chg="add">
          <ac:chgData name="Paolo Forin" userId="S::paolo.forin@studenti.unipd.it::a3d52ac5-e79a-4833-8e93-f8e95d64c1d6" providerId="AD" clId="Web-{A2106B63-EE9F-202C-6B2C-6D9E20B9C5AA}" dt="2026-09-11T10:34:01.260" v="642"/>
          <ac:spMkLst>
            <pc:docMk/>
            <pc:sldMk cId="4262610990" sldId="283"/>
            <ac:spMk id="20" creationId="{D035E1D4-64A7-AF68-138E-5327FE77188C}"/>
          </ac:spMkLst>
        </pc:spChg>
        <pc:spChg chg="add">
          <ac:chgData name="Paolo Forin" userId="S::paolo.forin@studenti.unipd.it::a3d52ac5-e79a-4833-8e93-f8e95d64c1d6" providerId="AD" clId="Web-{A2106B63-EE9F-202C-6B2C-6D9E20B9C5AA}" dt="2026-09-11T10:34:01.322" v="645"/>
          <ac:spMkLst>
            <pc:docMk/>
            <pc:sldMk cId="4262610990" sldId="283"/>
            <ac:spMk id="32" creationId="{5B551C9F-CFDC-0F44-D2AF-F1A473FE0664}"/>
          </ac:spMkLst>
        </pc:spChg>
        <pc:spChg chg="add">
          <ac:chgData name="Paolo Forin" userId="S::paolo.forin@studenti.unipd.it::a3d52ac5-e79a-4833-8e93-f8e95d64c1d6" providerId="AD" clId="Web-{A2106B63-EE9F-202C-6B2C-6D9E20B9C5AA}" dt="2026-09-11T10:34:01.338" v="646"/>
          <ac:spMkLst>
            <pc:docMk/>
            <pc:sldMk cId="4262610990" sldId="283"/>
            <ac:spMk id="34" creationId="{FB947BD4-F9D2-EC3D-BCB0-54810DDABCC0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10:50:56.540" v="790" actId="20577"/>
          <ac:spMkLst>
            <pc:docMk/>
            <pc:sldMk cId="4262610990" sldId="283"/>
            <ac:spMk id="36" creationId="{26B4CFD2-8F32-1C71-D98D-CEE1634892C2}"/>
          </ac:spMkLst>
        </pc:spChg>
        <pc:spChg chg="add mod">
          <ac:chgData name="Paolo Forin" userId="S::paolo.forin@studenti.unipd.it::a3d52ac5-e79a-4833-8e93-f8e95d64c1d6" providerId="AD" clId="Web-{A2106B63-EE9F-202C-6B2C-6D9E20B9C5AA}" dt="2026-09-11T10:34:40.996" v="656" actId="20577"/>
          <ac:spMkLst>
            <pc:docMk/>
            <pc:sldMk cId="4262610990" sldId="283"/>
            <ac:spMk id="38" creationId="{CE803D72-448C-A1F0-57BE-B503D42BA084}"/>
          </ac:spMkLst>
        </pc:spChg>
        <pc:spChg chg="add">
          <ac:chgData name="Paolo Forin" userId="S::paolo.forin@studenti.unipd.it::a3d52ac5-e79a-4833-8e93-f8e95d64c1d6" providerId="AD" clId="Web-{A2106B63-EE9F-202C-6B2C-6D9E20B9C5AA}" dt="2026-09-11T10:34:24.277" v="651"/>
          <ac:spMkLst>
            <pc:docMk/>
            <pc:sldMk cId="4262610990" sldId="283"/>
            <ac:spMk id="40" creationId="{FBF6FA6F-20D2-4EAF-83B0-A2C9AE30401A}"/>
          </ac:spMkLst>
        </pc:spChg>
        <pc:spChg chg="add">
          <ac:chgData name="Paolo Forin" userId="S::paolo.forin@studenti.unipd.it::a3d52ac5-e79a-4833-8e93-f8e95d64c1d6" providerId="AD" clId="Web-{A2106B63-EE9F-202C-6B2C-6D9E20B9C5AA}" dt="2026-09-11T10:34:24.292" v="652"/>
          <ac:spMkLst>
            <pc:docMk/>
            <pc:sldMk cId="4262610990" sldId="283"/>
            <ac:spMk id="42" creationId="{08B07291-378E-3DDF-2DF8-A30CC0287B8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05699-8995-4CBB-891F-3101BA38DD6D}" type="datetimeFigureOut">
              <a:t>28/09/2026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1701D-8C57-411E-89E1-D2F7F7E5B7CD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863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90644-5655-B4A9-3F5B-649FBDDEC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A67A22-3E7B-D4DC-18F5-58F25EB110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B98C7E-949A-FD73-FC48-DC9A173229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BEBC6B-EA41-210D-AB56-50249DAE4B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9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platzhalter 1"/>
          <p:cNvSpPr>
            <a:spLocks noGrp="1"/>
          </p:cNvSpPr>
          <p:nvPr>
            <p:ph type="title"/>
          </p:nvPr>
        </p:nvSpPr>
        <p:spPr>
          <a:xfrm>
            <a:off x="600960" y="1139641"/>
            <a:ext cx="10972800" cy="1831488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4" name="Untertitel 2"/>
          <p:cNvSpPr>
            <a:spLocks noGrp="1"/>
          </p:cNvSpPr>
          <p:nvPr>
            <p:ph type="subTitle" idx="1"/>
          </p:nvPr>
        </p:nvSpPr>
        <p:spPr>
          <a:xfrm>
            <a:off x="600960" y="3429001"/>
            <a:ext cx="10972800" cy="43497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995" b="1" cap="none" spc="9">
                <a:solidFill>
                  <a:srgbClr val="000000"/>
                </a:solidFill>
              </a:defRPr>
            </a:lvl1pPr>
            <a:lvl2pPr marL="457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00960" y="5718360"/>
            <a:ext cx="5495040" cy="457872"/>
          </a:xfrm>
        </p:spPr>
        <p:txBody>
          <a:bodyPr tIns="72000"/>
          <a:lstStyle>
            <a:lvl1pPr>
              <a:defRPr sz="1088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912C10CD-1CC7-4AAC-9D9A-A3D9B03B2A47}" type="datetime1">
              <a:rPr lang="de-DE"/>
              <a:pPr/>
              <a:t>28.09.2026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309389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8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23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mc_bann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331927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02920" y="3418840"/>
            <a:ext cx="11183112" cy="0"/>
          </a:xfrm>
          <a:prstGeom prst="line">
            <a:avLst/>
          </a:prstGeom>
          <a:noFill/>
          <a:ln w="1270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2"/>
          <p:cNvSpPr/>
          <p:nvPr/>
        </p:nvSpPr>
        <p:spPr>
          <a:xfrm>
            <a:off x="502920" y="3464560"/>
            <a:ext cx="11155680" cy="7772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3500" b="1">
                <a:solidFill>
                  <a:srgbClr val="1F3864"/>
                </a:solidFill>
                <a:latin typeface="Cambria"/>
                <a:ea typeface="Cambria"/>
                <a:cs typeface="Cambria" pitchFamily="34" charset="-120"/>
              </a:rPr>
              <a:t>Reliable Asynchronous Control in MI BCIs:</a:t>
            </a:r>
            <a:endParaRPr lang="en-US" sz="3500">
              <a:latin typeface="Cambria"/>
              <a:ea typeface="Cambria"/>
              <a:cs typeface="Calibri"/>
            </a:endParaRPr>
          </a:p>
        </p:txBody>
      </p:sp>
      <p:sp>
        <p:nvSpPr>
          <p:cNvPr id="6" name="Text 3"/>
          <p:cNvSpPr/>
          <p:nvPr/>
        </p:nvSpPr>
        <p:spPr>
          <a:xfrm>
            <a:off x="502920" y="4553712"/>
            <a:ext cx="11155680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3300" i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An Unsupervised Spatial </a:t>
            </a:r>
            <a:r>
              <a:rPr lang="en-US" sz="3300" i="1" err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Focalisation</a:t>
            </a:r>
            <a:r>
              <a:rPr lang="en-US" sz="3300" i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 Gating for Intentional Non-Control</a:t>
            </a:r>
            <a:endParaRPr lang="en-US" sz="3300">
              <a:latin typeface="Calibri"/>
              <a:ea typeface="Calibri"/>
              <a:cs typeface="Calibri"/>
            </a:endParaRPr>
          </a:p>
        </p:txBody>
      </p:sp>
      <p:sp>
        <p:nvSpPr>
          <p:cNvPr id="7" name="Text 4"/>
          <p:cNvSpPr/>
          <p:nvPr/>
        </p:nvSpPr>
        <p:spPr>
          <a:xfrm>
            <a:off x="502920" y="5477934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Paolo Forin   ·   Stefano Tortora   ·   Emanuele Menegatti   ·   Luca Tonin</a:t>
            </a:r>
            <a:endParaRPr lang="en-US" sz="1400"/>
          </a:p>
        </p:txBody>
      </p:sp>
      <p:sp>
        <p:nvSpPr>
          <p:cNvPr id="8" name="Text 5"/>
          <p:cNvSpPr/>
          <p:nvPr/>
        </p:nvSpPr>
        <p:spPr>
          <a:xfrm>
            <a:off x="502920" y="5843694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of Information Engineering, University of Padua, Italy  ·  Padova Neuroscience Center</a:t>
            </a:r>
            <a:endParaRPr lang="en-US" sz="1200"/>
          </a:p>
        </p:txBody>
      </p:sp>
      <p:sp>
        <p:nvSpPr>
          <p:cNvPr id="9" name="Text 6"/>
          <p:cNvSpPr/>
          <p:nvPr/>
        </p:nvSpPr>
        <p:spPr>
          <a:xfrm>
            <a:off x="502920" y="6209454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paolo.forin@phd.unipd.it</a:t>
            </a:r>
            <a:endParaRPr lang="en-US" sz="1200"/>
          </a:p>
        </p:txBody>
      </p:sp>
      <p:sp>
        <p:nvSpPr>
          <p:cNvPr id="10" name="Shape 7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7205FAD-2B05-B5AC-76B1-57655295A077}"/>
              </a:ext>
            </a:extLst>
          </p:cNvPr>
          <p:cNvGrpSpPr/>
          <p:nvPr/>
        </p:nvGrpSpPr>
        <p:grpSpPr>
          <a:xfrm>
            <a:off x="8422640" y="0"/>
            <a:ext cx="3769360" cy="768096"/>
            <a:chOff x="8422640" y="0"/>
            <a:chExt cx="3769360" cy="768096"/>
          </a:xfrm>
        </p:grpSpPr>
        <p:sp>
          <p:nvSpPr>
            <p:cNvPr id="13" name="Shape 0">
              <a:extLst>
                <a:ext uri="{FF2B5EF4-FFF2-40B4-BE49-F238E27FC236}">
                  <a16:creationId xmlns:a16="http://schemas.microsoft.com/office/drawing/2014/main" id="{F3120A7C-CB60-99DA-1E69-59FC9BE5EE42}"/>
                </a:ext>
              </a:extLst>
            </p:cNvPr>
            <p:cNvSpPr/>
            <p:nvPr/>
          </p:nvSpPr>
          <p:spPr>
            <a:xfrm>
              <a:off x="8442960" y="0"/>
              <a:ext cx="3749040" cy="768096"/>
            </a:xfrm>
            <a:prstGeom prst="rect">
              <a:avLst/>
            </a:prstGeom>
            <a:solidFill>
              <a:srgbClr val="1A1A2E">
                <a:alpha val="80000"/>
              </a:srgbClr>
            </a:solidFill>
            <a:ln w="12700">
              <a:solidFill>
                <a:srgbClr val="1A1A2E"/>
              </a:solidFill>
              <a:prstDash val="solid"/>
            </a:ln>
          </p:spPr>
          <p:txBody>
            <a:bodyPr/>
            <a:lstStyle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LID4096" sz="3200"/>
            </a:p>
          </p:txBody>
        </p:sp>
        <p:sp>
          <p:nvSpPr>
            <p:cNvPr id="15" name="Text 1">
              <a:extLst>
                <a:ext uri="{FF2B5EF4-FFF2-40B4-BE49-F238E27FC236}">
                  <a16:creationId xmlns:a16="http://schemas.microsoft.com/office/drawing/2014/main" id="{C634621A-91E4-812E-66FE-BF542BD183FF}"/>
                </a:ext>
              </a:extLst>
            </p:cNvPr>
            <p:cNvSpPr/>
            <p:nvPr/>
          </p:nvSpPr>
          <p:spPr>
            <a:xfrm>
              <a:off x="8422640" y="0"/>
              <a:ext cx="3769360" cy="768096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WORKSHOP ON BRAIN-MACHINE INTERFACES
IEEE SMC 2026</a:t>
              </a:r>
              <a:br>
                <a:rPr lang="en-US" sz="1200" b="1">
                  <a:latin typeface="Calibri" pitchFamily="34" charset="0"/>
                  <a:ea typeface="Calibri" pitchFamily="34" charset="-122"/>
                  <a:cs typeface="Calibri" pitchFamily="34" charset="-120"/>
                </a:rPr>
              </a:br>
              <a:r>
                <a:rPr lang="en-US" sz="120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October 4-7, 2026</a:t>
              </a:r>
              <a:endParaRPr lang="en-US" sz="1200"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7C169D26-FE0E-E5B4-E9EF-86185387C4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-100000" contrast="54000"/>
                    </a14:imgEffect>
                  </a14:imgLayer>
                </a14:imgProps>
              </a:ext>
            </a:extLst>
          </a:blip>
          <a:srcRect r="498" b="-476"/>
          <a:stretch>
            <a:fillRect/>
          </a:stretch>
        </p:blipFill>
        <p:spPr>
          <a:xfrm>
            <a:off x="9392709" y="4684183"/>
            <a:ext cx="1838657" cy="19523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11002975" y="-1188720"/>
            <a:ext cx="2103120" cy="2103120"/>
          </a:xfrm>
          <a:prstGeom prst="ellipse">
            <a:avLst/>
          </a:prstGeom>
          <a:solidFill>
            <a:srgbClr val="F2F2F2">
              <a:alpha val="6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02920" y="256032"/>
            <a:ext cx="9144000" cy="29260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600" b="1" kern="0" spc="200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MOTIVATION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2920" y="530352"/>
            <a:ext cx="1060704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1F3864"/>
                </a:solidFill>
                <a:latin typeface="Cambria"/>
                <a:ea typeface="Cambria"/>
                <a:cs typeface="Cambria" pitchFamily="34" charset="-120"/>
              </a:rPr>
              <a:t>The INC Problem in MI-BCI</a:t>
            </a:r>
            <a:endParaRPr lang="en-US" sz="3200">
              <a:latin typeface="Cambria"/>
              <a:ea typeface="Cambria"/>
              <a:cs typeface="Calibri"/>
            </a:endParaRPr>
          </a:p>
        </p:txBody>
      </p: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89EA2368-AE49-ADFC-E049-62F2D5FB65D0}"/>
              </a:ext>
            </a:extLst>
          </p:cNvPr>
          <p:cNvGrpSpPr/>
          <p:nvPr/>
        </p:nvGrpSpPr>
        <p:grpSpPr>
          <a:xfrm>
            <a:off x="618998" y="4086352"/>
            <a:ext cx="566928" cy="566928"/>
            <a:chOff x="612648" y="2039112"/>
            <a:chExt cx="566928" cy="566928"/>
          </a:xfrm>
        </p:grpSpPr>
        <p:sp>
          <p:nvSpPr>
            <p:cNvPr id="9" name="Shape 7"/>
            <p:cNvSpPr/>
            <p:nvPr/>
          </p:nvSpPr>
          <p:spPr>
            <a:xfrm>
              <a:off x="612648" y="2039112"/>
              <a:ext cx="566928" cy="566928"/>
            </a:xfrm>
            <a:prstGeom prst="ellipse">
              <a:avLst/>
            </a:prstGeom>
            <a:solidFill>
              <a:srgbClr val="1F3864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10" name="Image 0" descr="icon_warning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8711" y="2175175"/>
              <a:ext cx="294803" cy="294803"/>
            </a:xfrm>
            <a:prstGeom prst="rect">
              <a:avLst/>
            </a:prstGeom>
          </p:spPr>
        </p:pic>
      </p:grpSp>
      <p:sp>
        <p:nvSpPr>
          <p:cNvPr id="12" name="Text 9"/>
          <p:cNvSpPr/>
          <p:nvPr/>
        </p:nvSpPr>
        <p:spPr>
          <a:xfrm>
            <a:off x="1308946" y="1715262"/>
            <a:ext cx="4434840" cy="809413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>
              <a:spcAft>
                <a:spcPts val="1300"/>
              </a:spcAft>
            </a:pPr>
            <a:r>
              <a:rPr lang="en-US" sz="1600">
                <a:solidFill>
                  <a:srgbClr val="777777"/>
                </a:solidFill>
                <a:ea typeface="+mn-lt"/>
                <a:cs typeface="+mn-lt"/>
              </a:rPr>
              <a:t>BCI system are based on </a:t>
            </a:r>
            <a:r>
              <a:rPr lang="en-US" sz="1600" b="1">
                <a:solidFill>
                  <a:srgbClr val="777777"/>
                </a:solidFill>
                <a:ea typeface="+mn-lt"/>
                <a:cs typeface="+mn-lt"/>
              </a:rPr>
              <a:t>trials</a:t>
            </a:r>
            <a:r>
              <a:rPr lang="en-US" sz="1600">
                <a:solidFill>
                  <a:srgbClr val="777777"/>
                </a:solidFill>
                <a:ea typeface="+mn-lt"/>
                <a:cs typeface="+mn-lt"/>
              </a:rPr>
              <a:t>, specially BCI-MI based system where the user has to perform an imagination task.</a:t>
            </a:r>
          </a:p>
        </p:txBody>
      </p:sp>
      <p:sp>
        <p:nvSpPr>
          <p:cNvPr id="16" name="Text 12"/>
          <p:cNvSpPr/>
          <p:nvPr/>
        </p:nvSpPr>
        <p:spPr>
          <a:xfrm>
            <a:off x="1308946" y="2789174"/>
            <a:ext cx="4434840" cy="8940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>
              <a:spcAft>
                <a:spcPts val="1300"/>
              </a:spcAft>
            </a:pPr>
            <a:r>
              <a:rPr lang="en-US" sz="1600">
                <a:solidFill>
                  <a:srgbClr val="777777"/>
                </a:solidFill>
                <a:ea typeface="+mn-lt"/>
                <a:cs typeface="+mn-lt"/>
              </a:rPr>
              <a:t>Standard synchronous calibration assumes a stable Intentional Control (</a:t>
            </a:r>
            <a:r>
              <a:rPr lang="en-US" sz="1600" b="1">
                <a:solidFill>
                  <a:srgbClr val="777777"/>
                </a:solidFill>
                <a:ea typeface="+mn-lt"/>
                <a:cs typeface="+mn-lt"/>
              </a:rPr>
              <a:t>IC</a:t>
            </a:r>
            <a:r>
              <a:rPr lang="en-US" sz="1600">
                <a:solidFill>
                  <a:srgbClr val="777777"/>
                </a:solidFill>
                <a:ea typeface="+mn-lt"/>
                <a:cs typeface="+mn-lt"/>
              </a:rPr>
              <a:t>) state and assigns one static label to </a:t>
            </a:r>
            <a:r>
              <a:rPr lang="en-US" sz="1600" b="1">
                <a:solidFill>
                  <a:srgbClr val="777777"/>
                </a:solidFill>
                <a:ea typeface="+mn-lt"/>
                <a:cs typeface="+mn-lt"/>
              </a:rPr>
              <a:t>every time point</a:t>
            </a:r>
            <a:r>
              <a:rPr lang="en-US" sz="1600">
                <a:solidFill>
                  <a:srgbClr val="777777"/>
                </a:solidFill>
                <a:ea typeface="+mn-lt"/>
                <a:cs typeface="+mn-lt"/>
              </a:rPr>
              <a:t> of the trial.</a:t>
            </a:r>
          </a:p>
        </p:txBody>
      </p:sp>
      <p:sp>
        <p:nvSpPr>
          <p:cNvPr id="20" name="Text 15"/>
          <p:cNvSpPr/>
          <p:nvPr/>
        </p:nvSpPr>
        <p:spPr>
          <a:xfrm>
            <a:off x="1306830" y="3864356"/>
            <a:ext cx="4428490" cy="101473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>
              <a:spcAft>
                <a:spcPts val="1300"/>
              </a:spcAft>
            </a:pPr>
            <a:r>
              <a:rPr lang="en-US" sz="1600">
                <a:solidFill>
                  <a:srgbClr val="777777"/>
                </a:solidFill>
                <a:ea typeface="+mn-lt"/>
                <a:cs typeface="+mn-lt"/>
              </a:rPr>
              <a:t>But sustained attention </a:t>
            </a:r>
            <a:r>
              <a:rPr lang="en-US" sz="1600" b="1">
                <a:solidFill>
                  <a:srgbClr val="777777"/>
                </a:solidFill>
                <a:ea typeface="+mn-lt"/>
                <a:cs typeface="+mn-lt"/>
              </a:rPr>
              <a:t>is rarely constant</a:t>
            </a:r>
            <a:r>
              <a:rPr lang="en-US" sz="1600">
                <a:solidFill>
                  <a:srgbClr val="777777"/>
                </a:solidFill>
                <a:ea typeface="+mn-lt"/>
                <a:cs typeface="+mn-lt"/>
              </a:rPr>
              <a:t>: fatigue, mind-wandering and delayed initiation inject Intentional Non-Control (</a:t>
            </a:r>
            <a:r>
              <a:rPr lang="en-US" sz="1600" b="1">
                <a:solidFill>
                  <a:srgbClr val="777777"/>
                </a:solidFill>
                <a:ea typeface="+mn-lt"/>
                <a:cs typeface="+mn-lt"/>
              </a:rPr>
              <a:t>INC</a:t>
            </a:r>
            <a:r>
              <a:rPr lang="en-US" sz="1600">
                <a:solidFill>
                  <a:srgbClr val="777777"/>
                </a:solidFill>
                <a:ea typeface="+mn-lt"/>
                <a:cs typeface="+mn-lt"/>
              </a:rPr>
              <a:t>) / idling inside the “active” trial.</a:t>
            </a:r>
          </a:p>
        </p:txBody>
      </p:sp>
      <p:sp>
        <p:nvSpPr>
          <p:cNvPr id="43" name="Text 36"/>
          <p:cNvSpPr/>
          <p:nvPr/>
        </p:nvSpPr>
        <p:spPr>
          <a:xfrm>
            <a:off x="50292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IEEE SMC 2026  ·  Bellevue, WA, USA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sp>
        <p:nvSpPr>
          <p:cNvPr id="45" name="Text 38"/>
          <p:cNvSpPr/>
          <p:nvPr/>
        </p:nvSpPr>
        <p:spPr>
          <a:xfrm>
            <a:off x="1123157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2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EE27A8D2-77AA-5D33-098E-52A34A1C6D13}"/>
              </a:ext>
            </a:extLst>
          </p:cNvPr>
          <p:cNvGrpSpPr/>
          <p:nvPr/>
        </p:nvGrpSpPr>
        <p:grpSpPr>
          <a:xfrm>
            <a:off x="6489700" y="1888127"/>
            <a:ext cx="4810760" cy="2756989"/>
            <a:chOff x="6619240" y="2425337"/>
            <a:chExt cx="4810760" cy="2756989"/>
          </a:xfrm>
        </p:grpSpPr>
        <p:sp>
          <p:nvSpPr>
            <p:cNvPr id="29" name="Text 23"/>
            <p:cNvSpPr/>
            <p:nvPr/>
          </p:nvSpPr>
          <p:spPr>
            <a:xfrm>
              <a:off x="9738360" y="2926080"/>
              <a:ext cx="169164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ts val="1100"/>
                </a:lnSpc>
                <a:buNone/>
              </a:pPr>
              <a:r>
                <a:rPr lang="en-US" sz="950" b="1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Unintended command fires</a:t>
              </a:r>
              <a:endParaRPr lang="en-US" sz="950"/>
            </a:p>
          </p:txBody>
        </p:sp>
        <p:sp>
          <p:nvSpPr>
            <p:cNvPr id="37" name="Text 30"/>
            <p:cNvSpPr/>
            <p:nvPr/>
          </p:nvSpPr>
          <p:spPr>
            <a:xfrm>
              <a:off x="9738360" y="4343400"/>
              <a:ext cx="169164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ts val="1100"/>
                </a:lnSpc>
                <a:buNone/>
              </a:pPr>
              <a:r>
                <a:rPr lang="en-US" sz="950" b="1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Integrator held at neutral</a:t>
              </a:r>
              <a:endParaRPr lang="en-US" sz="950"/>
            </a:p>
          </p:txBody>
        </p:sp>
        <p:sp>
          <p:nvSpPr>
            <p:cNvPr id="47" name="Shape 5">
              <a:extLst>
                <a:ext uri="{FF2B5EF4-FFF2-40B4-BE49-F238E27FC236}">
                  <a16:creationId xmlns:a16="http://schemas.microsoft.com/office/drawing/2014/main" id="{BD586B6E-6801-C6D9-3AB4-845F79B8B2A4}"/>
                </a:ext>
              </a:extLst>
            </p:cNvPr>
            <p:cNvSpPr/>
            <p:nvPr/>
          </p:nvSpPr>
          <p:spPr>
            <a:xfrm>
              <a:off x="6619240" y="2425337"/>
              <a:ext cx="4740366" cy="2756989"/>
            </a:xfrm>
            <a:prstGeom prst="roundRect">
              <a:avLst>
                <a:gd name="adj" fmla="val 1720"/>
              </a:avLst>
            </a:prstGeom>
            <a:solidFill>
              <a:srgbClr val="FFFFFF"/>
            </a:solidFill>
            <a:ln w="12700">
              <a:solidFill>
                <a:srgbClr val="D8E0EC"/>
              </a:solidFill>
              <a:prstDash val="solid"/>
            </a:ln>
            <a:effectLst>
              <a:outerShdw blurRad="101600" dist="38100" dir="5400000" algn="bl" rotWithShape="0">
                <a:srgbClr val="9AA6C0">
                  <a:alpha val="30000"/>
                </a:srgbClr>
              </a:outerShdw>
            </a:effectLst>
          </p:spPr>
          <p:txBody>
            <a:bodyPr/>
            <a:lstStyle/>
            <a:p>
              <a:endParaRPr lang="it-IT"/>
            </a:p>
          </p:txBody>
        </p:sp>
        <p:sp>
          <p:nvSpPr>
            <p:cNvPr id="48" name="Text 6">
              <a:extLst>
                <a:ext uri="{FF2B5EF4-FFF2-40B4-BE49-F238E27FC236}">
                  <a16:creationId xmlns:a16="http://schemas.microsoft.com/office/drawing/2014/main" id="{46281E8C-70CE-3120-5DED-DC93E09026DF}"/>
                </a:ext>
              </a:extLst>
            </p:cNvPr>
            <p:cNvSpPr/>
            <p:nvPr/>
          </p:nvSpPr>
          <p:spPr>
            <a:xfrm>
              <a:off x="6893560" y="2641019"/>
              <a:ext cx="42062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kern="0" spc="200">
                  <a:solidFill>
                    <a:srgbClr val="5B6B8C"/>
                  </a:solidFill>
                  <a:latin typeface="Calibri"/>
                  <a:ea typeface="Calibri"/>
                  <a:cs typeface="Calibri"/>
                </a:rPr>
                <a:t>ONE TRIAL</a:t>
              </a:r>
            </a:p>
          </p:txBody>
        </p:sp>
        <p:sp>
          <p:nvSpPr>
            <p:cNvPr id="49" name="Shape 7">
              <a:extLst>
                <a:ext uri="{FF2B5EF4-FFF2-40B4-BE49-F238E27FC236}">
                  <a16:creationId xmlns:a16="http://schemas.microsoft.com/office/drawing/2014/main" id="{9004E616-E1E7-9733-718B-CBE5EDB90BDD}"/>
                </a:ext>
              </a:extLst>
            </p:cNvPr>
            <p:cNvSpPr/>
            <p:nvPr/>
          </p:nvSpPr>
          <p:spPr>
            <a:xfrm>
              <a:off x="6911848" y="3098219"/>
              <a:ext cx="833933" cy="566928"/>
            </a:xfrm>
            <a:prstGeom prst="rect">
              <a:avLst/>
            </a:prstGeom>
            <a:solidFill>
              <a:srgbClr val="178582"/>
            </a:solidFill>
            <a:ln w="1905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0" name="Text 8">
              <a:extLst>
                <a:ext uri="{FF2B5EF4-FFF2-40B4-BE49-F238E27FC236}">
                  <a16:creationId xmlns:a16="http://schemas.microsoft.com/office/drawing/2014/main" id="{895E35C7-A2ED-0B9C-258D-7607FA527DCE}"/>
                </a:ext>
              </a:extLst>
            </p:cNvPr>
            <p:cNvSpPr/>
            <p:nvPr/>
          </p:nvSpPr>
          <p:spPr>
            <a:xfrm>
              <a:off x="6911848" y="3098219"/>
              <a:ext cx="833933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300" b="1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IC</a:t>
              </a:r>
              <a:endParaRPr lang="en-US" sz="13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1" name="Shape 9">
              <a:extLst>
                <a:ext uri="{FF2B5EF4-FFF2-40B4-BE49-F238E27FC236}">
                  <a16:creationId xmlns:a16="http://schemas.microsoft.com/office/drawing/2014/main" id="{52FEC400-8229-AA9B-0D50-5E184F6E1BA3}"/>
                </a:ext>
              </a:extLst>
            </p:cNvPr>
            <p:cNvSpPr/>
            <p:nvPr/>
          </p:nvSpPr>
          <p:spPr>
            <a:xfrm>
              <a:off x="7745781" y="3098219"/>
              <a:ext cx="500360" cy="566928"/>
            </a:xfrm>
            <a:prstGeom prst="rect">
              <a:avLst/>
            </a:prstGeom>
            <a:solidFill>
              <a:srgbClr val="5B6B8C"/>
            </a:solidFill>
            <a:ln w="1905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2" name="Text 10">
              <a:extLst>
                <a:ext uri="{FF2B5EF4-FFF2-40B4-BE49-F238E27FC236}">
                  <a16:creationId xmlns:a16="http://schemas.microsoft.com/office/drawing/2014/main" id="{CC7AA736-38FB-DE14-261C-2AFEE2A559FB}"/>
                </a:ext>
              </a:extLst>
            </p:cNvPr>
            <p:cNvSpPr/>
            <p:nvPr/>
          </p:nvSpPr>
          <p:spPr>
            <a:xfrm>
              <a:off x="7745781" y="3098219"/>
              <a:ext cx="5003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300" b="1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INC</a:t>
              </a:r>
              <a:endParaRPr lang="en-US" sz="13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3" name="Shape 11">
              <a:extLst>
                <a:ext uri="{FF2B5EF4-FFF2-40B4-BE49-F238E27FC236}">
                  <a16:creationId xmlns:a16="http://schemas.microsoft.com/office/drawing/2014/main" id="{A6CC55A0-6786-F07B-5FEA-D5593F7177EC}"/>
                </a:ext>
              </a:extLst>
            </p:cNvPr>
            <p:cNvSpPr/>
            <p:nvPr/>
          </p:nvSpPr>
          <p:spPr>
            <a:xfrm>
              <a:off x="8246140" y="3098219"/>
              <a:ext cx="1084113" cy="566928"/>
            </a:xfrm>
            <a:prstGeom prst="rect">
              <a:avLst/>
            </a:prstGeom>
            <a:solidFill>
              <a:srgbClr val="178582"/>
            </a:solidFill>
            <a:ln w="1905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4" name="Text 12">
              <a:extLst>
                <a:ext uri="{FF2B5EF4-FFF2-40B4-BE49-F238E27FC236}">
                  <a16:creationId xmlns:a16="http://schemas.microsoft.com/office/drawing/2014/main" id="{22B25B49-94FC-BF28-B4D7-84C2DCEE7035}"/>
                </a:ext>
              </a:extLst>
            </p:cNvPr>
            <p:cNvSpPr/>
            <p:nvPr/>
          </p:nvSpPr>
          <p:spPr>
            <a:xfrm>
              <a:off x="8246140" y="3098219"/>
              <a:ext cx="1084113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300" b="1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IC</a:t>
              </a:r>
              <a:endParaRPr lang="en-US" sz="13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5" name="Shape 13">
              <a:extLst>
                <a:ext uri="{FF2B5EF4-FFF2-40B4-BE49-F238E27FC236}">
                  <a16:creationId xmlns:a16="http://schemas.microsoft.com/office/drawing/2014/main" id="{619A3A51-D062-8FAC-BB70-C9321B6852A1}"/>
                </a:ext>
              </a:extLst>
            </p:cNvPr>
            <p:cNvSpPr/>
            <p:nvPr/>
          </p:nvSpPr>
          <p:spPr>
            <a:xfrm>
              <a:off x="9330253" y="3098219"/>
              <a:ext cx="416966" cy="566928"/>
            </a:xfrm>
            <a:prstGeom prst="rect">
              <a:avLst/>
            </a:prstGeom>
            <a:solidFill>
              <a:srgbClr val="5B6B8C"/>
            </a:solidFill>
            <a:ln w="1905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6" name="Text 14">
              <a:extLst>
                <a:ext uri="{FF2B5EF4-FFF2-40B4-BE49-F238E27FC236}">
                  <a16:creationId xmlns:a16="http://schemas.microsoft.com/office/drawing/2014/main" id="{144D3BB6-0B3F-9918-722D-3131B94D9F45}"/>
                </a:ext>
              </a:extLst>
            </p:cNvPr>
            <p:cNvSpPr/>
            <p:nvPr/>
          </p:nvSpPr>
          <p:spPr>
            <a:xfrm>
              <a:off x="9330253" y="3098219"/>
              <a:ext cx="416966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300" b="1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INC</a:t>
              </a:r>
              <a:endParaRPr lang="en-US" sz="13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7" name="Shape 15">
              <a:extLst>
                <a:ext uri="{FF2B5EF4-FFF2-40B4-BE49-F238E27FC236}">
                  <a16:creationId xmlns:a16="http://schemas.microsoft.com/office/drawing/2014/main" id="{86637C27-E297-80D4-DC7F-8DB300F277A3}"/>
                </a:ext>
              </a:extLst>
            </p:cNvPr>
            <p:cNvSpPr/>
            <p:nvPr/>
          </p:nvSpPr>
          <p:spPr>
            <a:xfrm>
              <a:off x="9747220" y="3098219"/>
              <a:ext cx="750540" cy="566928"/>
            </a:xfrm>
            <a:prstGeom prst="rect">
              <a:avLst/>
            </a:prstGeom>
            <a:solidFill>
              <a:srgbClr val="178582"/>
            </a:solidFill>
            <a:ln w="1905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8" name="Text 16">
              <a:extLst>
                <a:ext uri="{FF2B5EF4-FFF2-40B4-BE49-F238E27FC236}">
                  <a16:creationId xmlns:a16="http://schemas.microsoft.com/office/drawing/2014/main" id="{FC9B2065-6CA9-CF7A-5B0D-189071A50D97}"/>
                </a:ext>
              </a:extLst>
            </p:cNvPr>
            <p:cNvSpPr/>
            <p:nvPr/>
          </p:nvSpPr>
          <p:spPr>
            <a:xfrm>
              <a:off x="9747220" y="3098219"/>
              <a:ext cx="7505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300" b="1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IC</a:t>
              </a:r>
              <a:endParaRPr lang="en-US" sz="13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9" name="Shape 17">
              <a:extLst>
                <a:ext uri="{FF2B5EF4-FFF2-40B4-BE49-F238E27FC236}">
                  <a16:creationId xmlns:a16="http://schemas.microsoft.com/office/drawing/2014/main" id="{DDDE9637-A507-AAE7-3B46-CE4062BA0CAC}"/>
                </a:ext>
              </a:extLst>
            </p:cNvPr>
            <p:cNvSpPr/>
            <p:nvPr/>
          </p:nvSpPr>
          <p:spPr>
            <a:xfrm>
              <a:off x="10497759" y="3098219"/>
              <a:ext cx="583753" cy="566928"/>
            </a:xfrm>
            <a:prstGeom prst="rect">
              <a:avLst/>
            </a:prstGeom>
            <a:solidFill>
              <a:srgbClr val="5B6B8C"/>
            </a:solidFill>
            <a:ln w="1905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0" name="Text 18">
              <a:extLst>
                <a:ext uri="{FF2B5EF4-FFF2-40B4-BE49-F238E27FC236}">
                  <a16:creationId xmlns:a16="http://schemas.microsoft.com/office/drawing/2014/main" id="{7E8A2A33-E43E-E6F1-88A8-F13CB6B30145}"/>
                </a:ext>
              </a:extLst>
            </p:cNvPr>
            <p:cNvSpPr/>
            <p:nvPr/>
          </p:nvSpPr>
          <p:spPr>
            <a:xfrm>
              <a:off x="10497759" y="3098219"/>
              <a:ext cx="583753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300" b="1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INC</a:t>
              </a:r>
              <a:endParaRPr lang="en-US" sz="13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Text 20">
              <a:extLst>
                <a:ext uri="{FF2B5EF4-FFF2-40B4-BE49-F238E27FC236}">
                  <a16:creationId xmlns:a16="http://schemas.microsoft.com/office/drawing/2014/main" id="{CF2829D4-5575-B0BA-A470-8BCF6ED41E67}"/>
                </a:ext>
              </a:extLst>
            </p:cNvPr>
            <p:cNvSpPr/>
            <p:nvPr/>
          </p:nvSpPr>
          <p:spPr>
            <a:xfrm>
              <a:off x="6911848" y="3866315"/>
              <a:ext cx="41696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i="1">
                  <a:solidFill>
                    <a:srgbClr val="EF6461"/>
                  </a:solidFill>
                  <a:latin typeface="Calibri"/>
                  <a:ea typeface="Calibri"/>
                  <a:cs typeface="Calibri"/>
                </a:rPr>
                <a:t>time</a:t>
              </a:r>
              <a:endParaRPr lang="en-US"/>
            </a:p>
          </p:txBody>
        </p:sp>
        <p:sp>
          <p:nvSpPr>
            <p:cNvPr id="63" name="Shape 21">
              <a:extLst>
                <a:ext uri="{FF2B5EF4-FFF2-40B4-BE49-F238E27FC236}">
                  <a16:creationId xmlns:a16="http://schemas.microsoft.com/office/drawing/2014/main" id="{D7235675-0B10-F009-0DBB-10ED8EF6B8FB}"/>
                </a:ext>
              </a:extLst>
            </p:cNvPr>
            <p:cNvSpPr/>
            <p:nvPr/>
          </p:nvSpPr>
          <p:spPr>
            <a:xfrm>
              <a:off x="6911848" y="4378379"/>
              <a:ext cx="219456" cy="219456"/>
            </a:xfrm>
            <a:prstGeom prst="rect">
              <a:avLst/>
            </a:prstGeom>
            <a:solidFill>
              <a:srgbClr val="178582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64" name="Text 22">
              <a:extLst>
                <a:ext uri="{FF2B5EF4-FFF2-40B4-BE49-F238E27FC236}">
                  <a16:creationId xmlns:a16="http://schemas.microsoft.com/office/drawing/2014/main" id="{779C6785-E35E-C608-19C1-20369D4B2A81}"/>
                </a:ext>
              </a:extLst>
            </p:cNvPr>
            <p:cNvSpPr/>
            <p:nvPr/>
          </p:nvSpPr>
          <p:spPr>
            <a:xfrm>
              <a:off x="7222744" y="4341803"/>
              <a:ext cx="3858768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00">
                  <a:solidFill>
                    <a:srgbClr val="141E3C"/>
                  </a:solidFill>
                  <a:latin typeface="Calibri"/>
                  <a:ea typeface="Calibri"/>
                  <a:cs typeface="Calibri"/>
                </a:rPr>
                <a:t>IC — focused (informative)</a:t>
              </a:r>
              <a:endParaRPr lang="en-US" sz="14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5" name="Shape 23">
              <a:extLst>
                <a:ext uri="{FF2B5EF4-FFF2-40B4-BE49-F238E27FC236}">
                  <a16:creationId xmlns:a16="http://schemas.microsoft.com/office/drawing/2014/main" id="{29B13495-65DC-3A04-9508-75D369EA22B6}"/>
                </a:ext>
              </a:extLst>
            </p:cNvPr>
            <p:cNvSpPr/>
            <p:nvPr/>
          </p:nvSpPr>
          <p:spPr>
            <a:xfrm>
              <a:off x="6911848" y="4744139"/>
              <a:ext cx="219456" cy="219456"/>
            </a:xfrm>
            <a:prstGeom prst="rect">
              <a:avLst/>
            </a:prstGeom>
            <a:solidFill>
              <a:srgbClr val="5B6B8C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66" name="Text 24">
              <a:extLst>
                <a:ext uri="{FF2B5EF4-FFF2-40B4-BE49-F238E27FC236}">
                  <a16:creationId xmlns:a16="http://schemas.microsoft.com/office/drawing/2014/main" id="{A2B05DCC-FF6A-9BC1-10C6-D7F3DF441FBB}"/>
                </a:ext>
              </a:extLst>
            </p:cNvPr>
            <p:cNvSpPr/>
            <p:nvPr/>
          </p:nvSpPr>
          <p:spPr>
            <a:xfrm>
              <a:off x="7222744" y="4707563"/>
              <a:ext cx="3858768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00">
                  <a:solidFill>
                    <a:srgbClr val="141E3C"/>
                  </a:solidFill>
                  <a:latin typeface="Calibri"/>
                  <a:ea typeface="Calibri"/>
                  <a:cs typeface="Calibri"/>
                </a:rPr>
                <a:t>INC — idling / mind-wandering (mislabeled noise)</a:t>
              </a:r>
              <a:endParaRPr lang="en-US" sz="1400">
                <a:latin typeface="Calibri"/>
                <a:ea typeface="Calibri"/>
                <a:cs typeface="Calibri"/>
              </a:endParaRP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175FA96C-EA97-4833-506C-C7AA12786F25}"/>
                </a:ext>
              </a:extLst>
            </p:cNvPr>
            <p:cNvCxnSpPr/>
            <p:nvPr/>
          </p:nvCxnSpPr>
          <p:spPr>
            <a:xfrm>
              <a:off x="6904903" y="3852980"/>
              <a:ext cx="4187778" cy="85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7" name="Shape 5">
            <a:extLst>
              <a:ext uri="{FF2B5EF4-FFF2-40B4-BE49-F238E27FC236}">
                <a16:creationId xmlns:a16="http://schemas.microsoft.com/office/drawing/2014/main" id="{D1B720A4-00D5-68B6-8A52-273D2BE7C3BA}"/>
              </a:ext>
            </a:extLst>
          </p:cNvPr>
          <p:cNvSpPr/>
          <p:nvPr/>
        </p:nvSpPr>
        <p:spPr>
          <a:xfrm>
            <a:off x="1301714" y="1225296"/>
            <a:ext cx="10384318" cy="0"/>
          </a:xfrm>
          <a:prstGeom prst="line">
            <a:avLst/>
          </a:prstGeom>
          <a:noFill/>
          <a:ln w="1905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23EA54C7-49D1-AF84-9BE2-04764C50AA43}"/>
              </a:ext>
            </a:extLst>
          </p:cNvPr>
          <p:cNvSpPr/>
          <p:nvPr/>
        </p:nvSpPr>
        <p:spPr>
          <a:xfrm>
            <a:off x="502920" y="1225296"/>
            <a:ext cx="798794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Text 15">
            <a:extLst>
              <a:ext uri="{FF2B5EF4-FFF2-40B4-BE49-F238E27FC236}">
                <a16:creationId xmlns:a16="http://schemas.microsoft.com/office/drawing/2014/main" id="{D6B3CB0C-F1BE-44E6-78F4-512CB357BB9D}"/>
              </a:ext>
            </a:extLst>
          </p:cNvPr>
          <p:cNvSpPr/>
          <p:nvPr/>
        </p:nvSpPr>
        <p:spPr>
          <a:xfrm>
            <a:off x="3199130" y="5204206"/>
            <a:ext cx="5800090" cy="10210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>
              <a:spcAft>
                <a:spcPts val="1300"/>
              </a:spcAft>
            </a:pPr>
            <a:r>
              <a:rPr lang="en-US" sz="1600">
                <a:solidFill>
                  <a:srgbClr val="777777"/>
                </a:solidFill>
                <a:ea typeface="+mn-lt"/>
                <a:cs typeface="+mn-lt"/>
              </a:rPr>
              <a:t>A</a:t>
            </a:r>
            <a:r>
              <a:rPr lang="en-US" sz="1600" b="1">
                <a:solidFill>
                  <a:srgbClr val="777777"/>
                </a:solidFill>
                <a:ea typeface="+mn-lt"/>
                <a:cs typeface="+mn-lt"/>
              </a:rPr>
              <a:t> noisy-labelling</a:t>
            </a:r>
            <a:r>
              <a:rPr lang="en-US" sz="1600">
                <a:solidFill>
                  <a:srgbClr val="777777"/>
                </a:solidFill>
                <a:ea typeface="+mn-lt"/>
                <a:cs typeface="+mn-lt"/>
              </a:rPr>
              <a:t> problem: the classifier learns boundaries from data where some samples are background noise, diluting separability and decoding accuracy.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11002975" y="-1188720"/>
            <a:ext cx="2103120" cy="2103120"/>
          </a:xfrm>
          <a:prstGeom prst="ellipse">
            <a:avLst/>
          </a:prstGeom>
          <a:solidFill>
            <a:srgbClr val="F2F2F2">
              <a:alpha val="6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02920" y="256032"/>
            <a:ext cx="9144000" cy="29260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600" b="1" kern="0" spc="200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materials and methods: OUR APPROACH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2920" y="530352"/>
            <a:ext cx="1060704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3200" b="1">
                <a:solidFill>
                  <a:srgbClr val="1F3864"/>
                </a:solidFill>
                <a:latin typeface="Cambria"/>
                <a:ea typeface="Cambria"/>
              </a:rPr>
              <a:t>Spatial </a:t>
            </a:r>
            <a:r>
              <a:rPr lang="en-US" sz="3200" b="1" err="1">
                <a:solidFill>
                  <a:srgbClr val="1F3864"/>
                </a:solidFill>
                <a:latin typeface="Cambria"/>
                <a:ea typeface="Cambria"/>
              </a:rPr>
              <a:t>Focalisation</a:t>
            </a:r>
            <a:r>
              <a:rPr lang="en-US" sz="3200" b="1">
                <a:solidFill>
                  <a:srgbClr val="1F3864"/>
                </a:solidFill>
                <a:latin typeface="Cambria"/>
                <a:ea typeface="Cambria"/>
              </a:rPr>
              <a:t> Gating (SFG)</a:t>
            </a:r>
            <a:endParaRPr lang="en-US" sz="3200">
              <a:solidFill>
                <a:srgbClr val="1F3864"/>
              </a:solidFill>
              <a:latin typeface="Cambria"/>
              <a:ea typeface="Cambria"/>
            </a:endParaRPr>
          </a:p>
        </p:txBody>
      </p: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C1070D3B-2AD2-AE64-F9C5-06FBA3992A28}"/>
              </a:ext>
            </a:extLst>
          </p:cNvPr>
          <p:cNvGrpSpPr/>
          <p:nvPr/>
        </p:nvGrpSpPr>
        <p:grpSpPr>
          <a:xfrm>
            <a:off x="502920" y="1532467"/>
            <a:ext cx="11183112" cy="868680"/>
            <a:chOff x="502920" y="1371600"/>
            <a:chExt cx="11183112" cy="868680"/>
          </a:xfrm>
        </p:grpSpPr>
        <p:sp>
          <p:nvSpPr>
            <p:cNvPr id="8" name="Shape 6"/>
            <p:cNvSpPr/>
            <p:nvPr/>
          </p:nvSpPr>
          <p:spPr>
            <a:xfrm>
              <a:off x="502920" y="1371600"/>
              <a:ext cx="11183112" cy="868680"/>
            </a:xfrm>
            <a:prstGeom prst="roundRect">
              <a:avLst>
                <a:gd name="adj" fmla="val 6316"/>
              </a:avLst>
            </a:prstGeom>
            <a:solidFill>
              <a:srgbClr val="F2F2F2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Shape 7"/>
            <p:cNvSpPr/>
            <p:nvPr/>
          </p:nvSpPr>
          <p:spPr>
            <a:xfrm>
              <a:off x="722376" y="1522476"/>
              <a:ext cx="566928" cy="566928"/>
            </a:xfrm>
            <a:prstGeom prst="ellipse">
              <a:avLst/>
            </a:prstGeom>
            <a:solidFill>
              <a:srgbClr val="C0392B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10" name="Image 0" descr="icon_bulb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8439" y="1658539"/>
              <a:ext cx="294803" cy="294803"/>
            </a:xfrm>
            <a:prstGeom prst="rect">
              <a:avLst/>
            </a:prstGeom>
          </p:spPr>
        </p:pic>
        <p:sp>
          <p:nvSpPr>
            <p:cNvPr id="11" name="Text 8"/>
            <p:cNvSpPr/>
            <p:nvPr/>
          </p:nvSpPr>
          <p:spPr>
            <a:xfrm>
              <a:off x="1417320" y="1371600"/>
              <a:ext cx="10104120" cy="86868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>
                <a:lnSpc>
                  <a:spcPts val="1800"/>
                </a:lnSpc>
              </a:pPr>
              <a:r>
                <a:rPr lang="en-US" b="1">
                  <a:solidFill>
                    <a:srgbClr val="C0392B"/>
                  </a:solidFill>
                  <a:latin typeface="Calibri"/>
                  <a:ea typeface="Calibri"/>
                  <a:cs typeface="Calibri"/>
                </a:rPr>
                <a:t>Hypothesis:  </a:t>
              </a:r>
              <a:r>
                <a:rPr lang="en-US">
                  <a:solidFill>
                    <a:srgbClr val="1B2733"/>
                  </a:solidFill>
                  <a:latin typeface="Calibri"/>
                  <a:ea typeface="Calibri"/>
                  <a:cs typeface="Calibri"/>
                </a:rPr>
                <a:t>genuine motor imagery produces a focal </a:t>
              </a:r>
              <a:r>
                <a:rPr lang="en-US" b="1">
                  <a:solidFill>
                    <a:srgbClr val="1B2733"/>
                  </a:solidFill>
                  <a:latin typeface="Calibri"/>
                  <a:ea typeface="Calibri"/>
                  <a:cs typeface="Calibri"/>
                </a:rPr>
                <a:t>ERD </a:t>
              </a:r>
              <a:r>
                <a:rPr lang="en-US">
                  <a:solidFill>
                    <a:srgbClr val="1B2733"/>
                  </a:solidFill>
                  <a:latin typeface="Calibri"/>
                  <a:ea typeface="Calibri"/>
                  <a:cs typeface="Calibri"/>
                </a:rPr>
                <a:t>of sensorimotor activity, compared with the diffuse power pattern of Rest/Intentional Non-Control (INC).</a:t>
              </a:r>
              <a:endParaRPr lang="en-US"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5" name="Shape 12"/>
          <p:cNvSpPr/>
          <p:nvPr/>
        </p:nvSpPr>
        <p:spPr>
          <a:xfrm flipV="1">
            <a:off x="499534" y="2687321"/>
            <a:ext cx="11186498" cy="8466"/>
          </a:xfrm>
          <a:prstGeom prst="line">
            <a:avLst/>
          </a:prstGeom>
          <a:noFill/>
          <a:ln w="1270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7CDBCC54-9E30-13B1-9D15-4266BF12E593}"/>
              </a:ext>
            </a:extLst>
          </p:cNvPr>
          <p:cNvGrpSpPr/>
          <p:nvPr/>
        </p:nvGrpSpPr>
        <p:grpSpPr>
          <a:xfrm>
            <a:off x="502920" y="3856058"/>
            <a:ext cx="7315200" cy="1234440"/>
            <a:chOff x="502920" y="4050792"/>
            <a:chExt cx="7315200" cy="1234440"/>
          </a:xfrm>
        </p:grpSpPr>
        <p:sp>
          <p:nvSpPr>
            <p:cNvPr id="16" name="Shape 13"/>
            <p:cNvSpPr/>
            <p:nvPr/>
          </p:nvSpPr>
          <p:spPr>
            <a:xfrm>
              <a:off x="502920" y="4050792"/>
              <a:ext cx="3063240" cy="1234440"/>
            </a:xfrm>
            <a:prstGeom prst="roundRect">
              <a:avLst>
                <a:gd name="adj" fmla="val 4444"/>
              </a:avLst>
            </a:prstGeom>
            <a:solidFill>
              <a:srgbClr val="1F3864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Shape 14"/>
            <p:cNvSpPr/>
            <p:nvPr/>
          </p:nvSpPr>
          <p:spPr>
            <a:xfrm>
              <a:off x="859536" y="4379976"/>
              <a:ext cx="566928" cy="566928"/>
            </a:xfrm>
            <a:prstGeom prst="ellipse">
              <a:avLst/>
            </a:prstGeom>
            <a:solidFill>
              <a:srgbClr val="2E75B6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18" name="Image 1" descr="icon_wave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5599" y="4516039"/>
              <a:ext cx="294803" cy="294803"/>
            </a:xfrm>
            <a:prstGeom prst="rect">
              <a:avLst/>
            </a:prstGeom>
          </p:spPr>
        </p:pic>
        <p:sp>
          <p:nvSpPr>
            <p:cNvPr id="19" name="Text 15"/>
            <p:cNvSpPr/>
            <p:nvPr/>
          </p:nvSpPr>
          <p:spPr>
            <a:xfrm>
              <a:off x="1530350" y="4343654"/>
              <a:ext cx="1874520" cy="32004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sz="2000" b="1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Spatial focality</a:t>
              </a:r>
              <a:endParaRPr lang="en-US" sz="20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0" name="Text 16"/>
            <p:cNvSpPr/>
            <p:nvPr/>
          </p:nvSpPr>
          <p:spPr>
            <a:xfrm>
              <a:off x="1530350" y="4758944"/>
              <a:ext cx="1874520" cy="32004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i="1">
                  <a:solidFill>
                    <a:srgbClr val="C9D6E2"/>
                  </a:solidFill>
                  <a:latin typeface="Calibri"/>
                  <a:ea typeface="Calibri"/>
                  <a:cs typeface="Calibri"/>
                </a:rPr>
                <a:t>feature  F(t)</a:t>
              </a:r>
              <a:endParaRPr lang="en-US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Text 17"/>
            <p:cNvSpPr/>
            <p:nvPr/>
          </p:nvSpPr>
          <p:spPr>
            <a:xfrm>
              <a:off x="3639312" y="4416552"/>
              <a:ext cx="502920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600" b="1">
                  <a:solidFill>
                    <a:srgbClr val="C0392B"/>
                  </a:solidFill>
                </a:rPr>
                <a:t>→</a:t>
              </a:r>
              <a:endParaRPr lang="en-US" sz="2600"/>
            </a:p>
          </p:txBody>
        </p:sp>
        <p:sp>
          <p:nvSpPr>
            <p:cNvPr id="22" name="Shape 18"/>
            <p:cNvSpPr/>
            <p:nvPr/>
          </p:nvSpPr>
          <p:spPr>
            <a:xfrm>
              <a:off x="4206240" y="4050792"/>
              <a:ext cx="3063240" cy="1234440"/>
            </a:xfrm>
            <a:prstGeom prst="roundRect">
              <a:avLst>
                <a:gd name="adj" fmla="val 4444"/>
              </a:avLst>
            </a:prstGeom>
            <a:solidFill>
              <a:srgbClr val="C0392B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Shape 19"/>
            <p:cNvSpPr/>
            <p:nvPr/>
          </p:nvSpPr>
          <p:spPr>
            <a:xfrm>
              <a:off x="4562856" y="4379976"/>
              <a:ext cx="566928" cy="566928"/>
            </a:xfrm>
            <a:prstGeom prst="ellipse">
              <a:avLst/>
            </a:prstGeom>
            <a:solidFill>
              <a:srgbClr val="FFFFFF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24" name="Image 2" descr="icon_layers_coral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98919" y="4516039"/>
              <a:ext cx="294803" cy="294803"/>
            </a:xfrm>
            <a:prstGeom prst="rect">
              <a:avLst/>
            </a:prstGeom>
          </p:spPr>
        </p:pic>
        <p:sp>
          <p:nvSpPr>
            <p:cNvPr id="25" name="Text 20"/>
            <p:cNvSpPr/>
            <p:nvPr/>
          </p:nvSpPr>
          <p:spPr>
            <a:xfrm>
              <a:off x="5303520" y="4261104"/>
              <a:ext cx="1874520" cy="32004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sz="2000" b="1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Unsupervised classifier</a:t>
              </a:r>
              <a:endParaRPr lang="en-US" sz="20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6" name="Text 21"/>
            <p:cNvSpPr/>
            <p:nvPr/>
          </p:nvSpPr>
          <p:spPr>
            <a:xfrm>
              <a:off x="5303520" y="4758944"/>
              <a:ext cx="1874520" cy="32004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i="1">
                  <a:solidFill>
                    <a:srgbClr val="FDEBE6"/>
                  </a:solidFill>
                  <a:latin typeface="Calibri"/>
                  <a:ea typeface="Calibri"/>
                  <a:cs typeface="Calibri"/>
                </a:rPr>
                <a:t>P(IC | F(t))</a:t>
              </a:r>
              <a:endParaRPr lang="en-US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7" name="Text 22"/>
            <p:cNvSpPr/>
            <p:nvPr/>
          </p:nvSpPr>
          <p:spPr>
            <a:xfrm>
              <a:off x="7360920" y="4416552"/>
              <a:ext cx="457200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400" b="1">
                  <a:solidFill>
                    <a:srgbClr val="C0392B"/>
                  </a:solidFill>
                </a:rPr>
                <a:t>→</a:t>
              </a:r>
              <a:endParaRPr lang="en-US" sz="2400"/>
            </a:p>
          </p:txBody>
        </p: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E7820AD2-26E8-4FC0-6FE6-A7C7DFBD78AC}"/>
              </a:ext>
            </a:extLst>
          </p:cNvPr>
          <p:cNvGrpSpPr/>
          <p:nvPr/>
        </p:nvGrpSpPr>
        <p:grpSpPr>
          <a:xfrm>
            <a:off x="8001000" y="3063240"/>
            <a:ext cx="3685032" cy="1417320"/>
            <a:chOff x="8001000" y="3063240"/>
            <a:chExt cx="3685032" cy="1417320"/>
          </a:xfrm>
        </p:grpSpPr>
        <p:sp>
          <p:nvSpPr>
            <p:cNvPr id="28" name="Shape 23"/>
            <p:cNvSpPr/>
            <p:nvPr/>
          </p:nvSpPr>
          <p:spPr>
            <a:xfrm>
              <a:off x="8001000" y="3063240"/>
              <a:ext cx="3685032" cy="1417320"/>
            </a:xfrm>
            <a:prstGeom prst="roundRect">
              <a:avLst>
                <a:gd name="adj" fmla="val 3871"/>
              </a:avLst>
            </a:prstGeom>
            <a:solidFill>
              <a:srgbClr val="FFFFFF"/>
            </a:solidFill>
            <a:ln w="12700">
              <a:solidFill>
                <a:srgbClr val="D9DEE3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Shape 24"/>
            <p:cNvSpPr/>
            <p:nvPr/>
          </p:nvSpPr>
          <p:spPr>
            <a:xfrm>
              <a:off x="8293608" y="3218688"/>
              <a:ext cx="512064" cy="512064"/>
            </a:xfrm>
            <a:prstGeom prst="ellipse">
              <a:avLst/>
            </a:prstGeom>
            <a:solidFill>
              <a:srgbClr val="1F3864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30" name="Image 3" descr="icon_filter_white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16503" y="3341583"/>
              <a:ext cx="266273" cy="266273"/>
            </a:xfrm>
            <a:prstGeom prst="rect">
              <a:avLst/>
            </a:prstGeom>
          </p:spPr>
        </p:pic>
        <p:sp>
          <p:nvSpPr>
            <p:cNvPr id="31" name="Text 25"/>
            <p:cNvSpPr/>
            <p:nvPr/>
          </p:nvSpPr>
          <p:spPr>
            <a:xfrm>
              <a:off x="8915400" y="3218688"/>
              <a:ext cx="2651760" cy="54864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>
                <a:lnSpc>
                  <a:spcPts val="1600"/>
                </a:lnSpc>
                <a:buNone/>
              </a:pPr>
              <a:r>
                <a:rPr lang="en-US" b="1">
                  <a:solidFill>
                    <a:srgbClr val="1F3864"/>
                  </a:solidFill>
                  <a:latin typeface="Cambria"/>
                  <a:ea typeface="Cambria"/>
                  <a:cs typeface="Cambria" pitchFamily="34" charset="-120"/>
                </a:rPr>
                <a:t>Training-set cleaning</a:t>
              </a:r>
              <a:endParaRPr lang="en-US"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32" name="Text 26"/>
            <p:cNvSpPr/>
            <p:nvPr/>
          </p:nvSpPr>
          <p:spPr>
            <a:xfrm>
              <a:off x="8229600" y="3776472"/>
              <a:ext cx="3200400" cy="658368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lnSpc>
                  <a:spcPts val="1400"/>
                </a:lnSpc>
                <a:buNone/>
              </a:pPr>
              <a:r>
                <a:rPr lang="en-US" sz="1600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Only gated, IC-consistent samples are used to fit the classifier.</a:t>
              </a:r>
            </a:p>
          </p:txBody>
        </p:sp>
      </p:grpSp>
      <p:sp>
        <p:nvSpPr>
          <p:cNvPr id="38" name="Shape 31"/>
          <p:cNvSpPr/>
          <p:nvPr/>
        </p:nvSpPr>
        <p:spPr>
          <a:xfrm>
            <a:off x="7503499" y="3012440"/>
            <a:ext cx="0" cy="320040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txBody>
          <a:bodyPr/>
          <a:lstStyle/>
          <a:p>
            <a:endParaRPr lang="it-IT"/>
          </a:p>
        </p:txBody>
      </p:sp>
      <p:sp>
        <p:nvSpPr>
          <p:cNvPr id="40" name="Text 33"/>
          <p:cNvSpPr/>
          <p:nvPr/>
        </p:nvSpPr>
        <p:spPr>
          <a:xfrm>
            <a:off x="50292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IEEE SMC 2026  ·  Bellevue, WA, USA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sp>
        <p:nvSpPr>
          <p:cNvPr id="42" name="Text 35"/>
          <p:cNvSpPr/>
          <p:nvPr/>
        </p:nvSpPr>
        <p:spPr>
          <a:xfrm>
            <a:off x="1123157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4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45FFBAEC-F6B8-2758-F9A0-C62B96CC982D}"/>
              </a:ext>
            </a:extLst>
          </p:cNvPr>
          <p:cNvGrpSpPr/>
          <p:nvPr/>
        </p:nvGrpSpPr>
        <p:grpSpPr>
          <a:xfrm>
            <a:off x="8001000" y="4561840"/>
            <a:ext cx="3685032" cy="1654386"/>
            <a:chOff x="8001000" y="4663440"/>
            <a:chExt cx="3685032" cy="1654386"/>
          </a:xfrm>
        </p:grpSpPr>
        <p:pic>
          <p:nvPicPr>
            <p:cNvPr id="35" name="Image 4" descr="icon_balance_white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416503" y="4941783"/>
              <a:ext cx="266273" cy="266273"/>
            </a:xfrm>
            <a:prstGeom prst="rect">
              <a:avLst/>
            </a:prstGeom>
          </p:spPr>
        </p:pic>
        <p:sp>
          <p:nvSpPr>
            <p:cNvPr id="33" name="Shape 27"/>
            <p:cNvSpPr/>
            <p:nvPr/>
          </p:nvSpPr>
          <p:spPr>
            <a:xfrm>
              <a:off x="8001000" y="4663440"/>
              <a:ext cx="3685032" cy="1654386"/>
            </a:xfrm>
            <a:prstGeom prst="roundRect">
              <a:avLst>
                <a:gd name="adj" fmla="val 3871"/>
              </a:avLst>
            </a:prstGeom>
            <a:solidFill>
              <a:srgbClr val="FFFFFF"/>
            </a:solidFill>
            <a:ln w="12700">
              <a:solidFill>
                <a:srgbClr val="D9DEE3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6" name="Text 29"/>
            <p:cNvSpPr/>
            <p:nvPr/>
          </p:nvSpPr>
          <p:spPr>
            <a:xfrm>
              <a:off x="8915400" y="4818888"/>
              <a:ext cx="2651760" cy="54864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>
                <a:lnSpc>
                  <a:spcPts val="1600"/>
                </a:lnSpc>
                <a:buNone/>
              </a:pPr>
              <a:r>
                <a:rPr lang="en-US" b="1">
                  <a:solidFill>
                    <a:srgbClr val="1F3864"/>
                  </a:solidFill>
                  <a:latin typeface="Cambria"/>
                  <a:ea typeface="Cambria"/>
                  <a:cs typeface="Cambria" pitchFamily="34" charset="-120"/>
                </a:rPr>
                <a:t>Online reliability weighting</a:t>
              </a:r>
              <a:endParaRPr lang="en-US"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37" name="Text 30"/>
            <p:cNvSpPr/>
            <p:nvPr/>
          </p:nvSpPr>
          <p:spPr>
            <a:xfrm>
              <a:off x="8263466" y="5368206"/>
              <a:ext cx="3191934" cy="844634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600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P(IC) continuously re-weights the integrator.</a:t>
              </a:r>
            </a:p>
          </p:txBody>
        </p:sp>
        <p:grpSp>
          <p:nvGrpSpPr>
            <p:cNvPr id="39" name="Gruppo 38">
              <a:extLst>
                <a:ext uri="{FF2B5EF4-FFF2-40B4-BE49-F238E27FC236}">
                  <a16:creationId xmlns:a16="http://schemas.microsoft.com/office/drawing/2014/main" id="{092FE77B-4D8C-45A0-C185-9A52F691BDA5}"/>
                </a:ext>
              </a:extLst>
            </p:cNvPr>
            <p:cNvGrpSpPr/>
            <p:nvPr/>
          </p:nvGrpSpPr>
          <p:grpSpPr>
            <a:xfrm>
              <a:off x="8293608" y="4818888"/>
              <a:ext cx="512064" cy="512064"/>
              <a:chOff x="8293608" y="4818888"/>
              <a:chExt cx="512064" cy="512064"/>
            </a:xfrm>
          </p:grpSpPr>
          <p:sp>
            <p:nvSpPr>
              <p:cNvPr id="34" name="Shape 28"/>
              <p:cNvSpPr/>
              <p:nvPr/>
            </p:nvSpPr>
            <p:spPr>
              <a:xfrm>
                <a:off x="8293608" y="4818888"/>
                <a:ext cx="512064" cy="512064"/>
              </a:xfrm>
              <a:prstGeom prst="ellipse">
                <a:avLst/>
              </a:prstGeom>
              <a:solidFill>
                <a:srgbClr val="1F3864"/>
              </a:solidFill>
              <a:ln/>
            </p:spPr>
            <p:txBody>
              <a:bodyPr/>
              <a:lstStyle/>
              <a:p>
                <a:endParaRPr lang="it-IT"/>
              </a:p>
            </p:txBody>
          </p:sp>
          <p:pic>
            <p:nvPicPr>
              <p:cNvPr id="14" name="Immagine 13" descr="icon_balance_white.png">
                <a:extLst>
                  <a:ext uri="{FF2B5EF4-FFF2-40B4-BE49-F238E27FC236}">
                    <a16:creationId xmlns:a16="http://schemas.microsoft.com/office/drawing/2014/main" id="{FDB2911E-DB6C-30D3-2F8D-1D30C6B229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r="-3226" b="3125"/>
              <a:stretch>
                <a:fillRect/>
              </a:stretch>
            </p:blipFill>
            <p:spPr>
              <a:xfrm>
                <a:off x="8404755" y="4941888"/>
                <a:ext cx="285135" cy="267593"/>
              </a:xfrm>
              <a:prstGeom prst="rect">
                <a:avLst/>
              </a:prstGeom>
            </p:spPr>
          </p:pic>
        </p:grpSp>
      </p:grpSp>
      <p:sp>
        <p:nvSpPr>
          <p:cNvPr id="41" name="Shape 5">
            <a:extLst>
              <a:ext uri="{FF2B5EF4-FFF2-40B4-BE49-F238E27FC236}">
                <a16:creationId xmlns:a16="http://schemas.microsoft.com/office/drawing/2014/main" id="{41057D90-B8B6-EEAA-E798-B57FFFF9E5E1}"/>
              </a:ext>
            </a:extLst>
          </p:cNvPr>
          <p:cNvSpPr/>
          <p:nvPr/>
        </p:nvSpPr>
        <p:spPr>
          <a:xfrm>
            <a:off x="2899301" y="1225296"/>
            <a:ext cx="8786731" cy="0"/>
          </a:xfrm>
          <a:prstGeom prst="line">
            <a:avLst/>
          </a:prstGeom>
          <a:noFill/>
          <a:ln w="1905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A13A8D3D-1D6D-22CE-3B8E-647125E17FF7}"/>
              </a:ext>
            </a:extLst>
          </p:cNvPr>
          <p:cNvSpPr/>
          <p:nvPr/>
        </p:nvSpPr>
        <p:spPr>
          <a:xfrm>
            <a:off x="502920" y="1225296"/>
            <a:ext cx="2396381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571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11002975" y="-1188720"/>
            <a:ext cx="2103120" cy="2103120"/>
          </a:xfrm>
          <a:prstGeom prst="ellipse">
            <a:avLst/>
          </a:prstGeom>
          <a:solidFill>
            <a:srgbClr val="F2F2F2">
              <a:alpha val="6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02920" y="256032"/>
            <a:ext cx="9144000" cy="29260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600" b="1" kern="0" spc="200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materials and methods: NEW FEATURE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2920" y="530352"/>
            <a:ext cx="1060704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3200" b="1">
                <a:solidFill>
                  <a:srgbClr val="1F3864"/>
                </a:solidFill>
                <a:latin typeface="Cambria"/>
                <a:ea typeface="Cambria"/>
                <a:cs typeface="Cambria" pitchFamily="34" charset="-120"/>
              </a:rPr>
              <a:t>Spatial Focality</a:t>
            </a:r>
            <a:endParaRPr lang="en-US" sz="3200">
              <a:latin typeface="Cambria"/>
              <a:ea typeface="Cambria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126480" y="1417320"/>
            <a:ext cx="5577840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1F3864"/>
                </a:solidFill>
                <a:latin typeface="Cambria"/>
                <a:ea typeface="Cambria"/>
                <a:cs typeface="Cambria" pitchFamily="34" charset="-120"/>
              </a:rPr>
              <a:t>Why this feature?</a:t>
            </a:r>
            <a:endParaRPr lang="en-US" sz="2000">
              <a:solidFill>
                <a:srgbClr val="1F3864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126480" y="1828800"/>
            <a:ext cx="5577840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Genuine MI produces a focal, contralateral ERD; rest is diffuse, high-power </a:t>
            </a:r>
            <a:r>
              <a:rPr lang="en-US" sz="1600" err="1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synchronisation</a:t>
            </a:r>
            <a:r>
              <a:rPr lang="en-US" sz="16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.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37" name="Text 33"/>
          <p:cNvSpPr/>
          <p:nvPr/>
        </p:nvSpPr>
        <p:spPr>
          <a:xfrm>
            <a:off x="50292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IEEE SMC 2026  ·  Bellevue, WA, USA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sp>
        <p:nvSpPr>
          <p:cNvPr id="39" name="Text 35"/>
          <p:cNvSpPr/>
          <p:nvPr/>
        </p:nvSpPr>
        <p:spPr>
          <a:xfrm>
            <a:off x="1123157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7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2920" y="1417320"/>
            <a:ext cx="5482590" cy="4820920"/>
          </a:xfrm>
          <a:prstGeom prst="roundRect">
            <a:avLst>
              <a:gd name="adj" fmla="val 1132"/>
            </a:avLst>
          </a:prstGeom>
          <a:solidFill>
            <a:srgbClr val="FFFFFF"/>
          </a:solidFill>
          <a:ln w="1270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731520" y="1475317"/>
            <a:ext cx="4846320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1F3864"/>
                </a:solidFill>
                <a:latin typeface="Cambria"/>
                <a:ea typeface="Cambria"/>
                <a:cs typeface="Cambria" pitchFamily="34" charset="-120"/>
              </a:rPr>
              <a:t>Sensorimotor ROIs</a:t>
            </a:r>
            <a:endParaRPr lang="en-US" sz="2000">
              <a:latin typeface="Cambria"/>
              <a:ea typeface="Cambria"/>
              <a:cs typeface="Calibri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2790" y="2418080"/>
            <a:ext cx="1672082" cy="769620"/>
          </a:xfrm>
          <a:prstGeom prst="roundRect">
            <a:avLst>
              <a:gd name="adj" fmla="val 5714"/>
            </a:avLst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745490" y="2477008"/>
            <a:ext cx="1659382" cy="294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FFFFFF"/>
                </a:solidFill>
                <a:latin typeface="Cambria"/>
                <a:ea typeface="Cambria"/>
                <a:cs typeface="Cambria" pitchFamily="34" charset="-120"/>
              </a:rPr>
              <a:t>Left</a:t>
            </a:r>
            <a:endParaRPr lang="en-US">
              <a:latin typeface="Cambria"/>
              <a:ea typeface="Cambria"/>
              <a:cs typeface="Calibri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32790" y="2755392"/>
            <a:ext cx="1672082" cy="43053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F0F3F6"/>
                </a:solidFill>
                <a:latin typeface="Calibri"/>
                <a:ea typeface="Calibri"/>
                <a:cs typeface="Calibri"/>
              </a:rPr>
              <a:t>C3, C1, CP1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487168" y="2418080"/>
            <a:ext cx="1627632" cy="763270"/>
          </a:xfrm>
          <a:prstGeom prst="roundRect">
            <a:avLst>
              <a:gd name="adj" fmla="val 5714"/>
            </a:avLst>
          </a:prstGeom>
          <a:solidFill>
            <a:srgbClr val="5B6B7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2487168" y="2419858"/>
            <a:ext cx="1627632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FFFFFF"/>
                </a:solidFill>
                <a:latin typeface="Cambria"/>
                <a:ea typeface="Cambria"/>
                <a:cs typeface="Cambria" pitchFamily="34" charset="-120"/>
              </a:rPr>
              <a:t>Centre</a:t>
            </a:r>
            <a:endParaRPr lang="en-US">
              <a:latin typeface="Cambria"/>
              <a:ea typeface="Cambria"/>
              <a:cs typeface="Calibri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487168" y="2755392"/>
            <a:ext cx="1627632" cy="4114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600" err="1">
                <a:solidFill>
                  <a:srgbClr val="F0F3F6"/>
                </a:solidFill>
                <a:latin typeface="Calibri"/>
                <a:ea typeface="Calibri"/>
                <a:cs typeface="Calibri"/>
              </a:rPr>
              <a:t>Cz</a:t>
            </a:r>
            <a:r>
              <a:rPr lang="en-US" sz="1600">
                <a:solidFill>
                  <a:srgbClr val="F0F3F6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600" err="1">
                <a:solidFill>
                  <a:srgbClr val="F0F3F6"/>
                </a:solidFill>
                <a:latin typeface="Calibri"/>
                <a:ea typeface="Calibri"/>
                <a:cs typeface="Calibri"/>
              </a:rPr>
              <a:t>FCz</a:t>
            </a:r>
            <a:r>
              <a:rPr lang="en-US" sz="1600">
                <a:solidFill>
                  <a:srgbClr val="F0F3F6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600" err="1">
                <a:solidFill>
                  <a:srgbClr val="F0F3F6"/>
                </a:solidFill>
                <a:latin typeface="Calibri"/>
                <a:ea typeface="Calibri"/>
                <a:cs typeface="Calibri"/>
              </a:rPr>
              <a:t>CPz</a:t>
            </a:r>
            <a:endParaRPr lang="en-US" sz="1600" err="1">
              <a:latin typeface="Calibri"/>
              <a:ea typeface="Calibri"/>
              <a:cs typeface="Calibri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184396" y="2418080"/>
            <a:ext cx="1627632" cy="763270"/>
          </a:xfrm>
          <a:prstGeom prst="roundRect">
            <a:avLst>
              <a:gd name="adj" fmla="val 5714"/>
            </a:avLst>
          </a:prstGeom>
          <a:solidFill>
            <a:srgbClr val="C0392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4197096" y="2464308"/>
            <a:ext cx="1627632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FFFFFF"/>
                </a:solidFill>
                <a:latin typeface="Cambria"/>
                <a:ea typeface="Cambria"/>
                <a:cs typeface="Cambria" pitchFamily="34" charset="-120"/>
              </a:rPr>
              <a:t>Right</a:t>
            </a:r>
            <a:endParaRPr lang="en-US">
              <a:latin typeface="Cambria"/>
              <a:ea typeface="Cambria"/>
              <a:cs typeface="Calibri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184396" y="2755392"/>
            <a:ext cx="1627632" cy="4114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F0F3F6"/>
                </a:solidFill>
                <a:latin typeface="Calibri"/>
                <a:ea typeface="Calibri"/>
                <a:cs typeface="Calibri"/>
              </a:rPr>
              <a:t>C4, C2, CP2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31520" y="3246120"/>
            <a:ext cx="484632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b="1">
                <a:solidFill>
                  <a:srgbClr val="1B2733"/>
                </a:solidFill>
                <a:latin typeface="Calibri"/>
                <a:ea typeface="Calibri"/>
                <a:cs typeface="Calibri"/>
              </a:rPr>
              <a:t>Focality feature: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731520" y="4561840"/>
            <a:ext cx="4846320" cy="1463040"/>
          </a:xfrm>
          <a:prstGeom prst="roundRect">
            <a:avLst>
              <a:gd name="adj" fmla="val 3750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3" name="Text 21"/>
          <p:cNvSpPr/>
          <p:nvPr/>
        </p:nvSpPr>
        <p:spPr>
          <a:xfrm>
            <a:off x="960120" y="4790440"/>
            <a:ext cx="4389120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1B2733"/>
                </a:solidFill>
                <a:latin typeface="Cambria Math"/>
                <a:ea typeface="Cambria Math"/>
                <a:cs typeface="Cambria Math" pitchFamily="34" charset="-120"/>
              </a:rPr>
              <a:t>Rest:  </a:t>
            </a:r>
            <a:r>
              <a:rPr lang="en-US">
                <a:solidFill>
                  <a:srgbClr val="1B2733"/>
                </a:solidFill>
                <a:latin typeface="Cambria Math"/>
                <a:ea typeface="Cambria Math"/>
                <a:cs typeface="Cambria Math" pitchFamily="34" charset="-120"/>
              </a:rPr>
              <a:t>median ≈ min  →  F(t) ≈ 0</a:t>
            </a:r>
            <a:endParaRPr lang="en-US">
              <a:latin typeface="Cambria Math"/>
              <a:ea typeface="Cambria Math"/>
              <a:cs typeface="Calibri" panose="020F0502020204030204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960120" y="5293360"/>
            <a:ext cx="4389120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C0392B"/>
                </a:solidFill>
                <a:latin typeface="Cambria Math"/>
                <a:ea typeface="Cambria Math"/>
                <a:cs typeface="Cambria Math" pitchFamily="34" charset="-120"/>
              </a:rPr>
              <a:t>Tasks:  </a:t>
            </a:r>
            <a:r>
              <a:rPr lang="en-US">
                <a:solidFill>
                  <a:srgbClr val="1B2733"/>
                </a:solidFill>
                <a:latin typeface="Cambria Math"/>
                <a:ea typeface="Cambria Math"/>
                <a:cs typeface="Cambria Math" pitchFamily="34" charset="-120"/>
              </a:rPr>
              <a:t>median &gt; min  →  F(t) high</a:t>
            </a:r>
            <a:endParaRPr lang="en-US">
              <a:latin typeface="Cambria Math"/>
              <a:ea typeface="Cambria Math"/>
              <a:cs typeface="Calibri"/>
            </a:endParaRPr>
          </a:p>
        </p:txBody>
      </p: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44049A0B-61BE-55EF-EE21-7B1E04D3F6AE}"/>
              </a:ext>
            </a:extLst>
          </p:cNvPr>
          <p:cNvGrpSpPr/>
          <p:nvPr/>
        </p:nvGrpSpPr>
        <p:grpSpPr>
          <a:xfrm>
            <a:off x="1126551" y="3526923"/>
            <a:ext cx="4066902" cy="822960"/>
            <a:chOff x="1084218" y="3848656"/>
            <a:chExt cx="4066902" cy="822960"/>
          </a:xfrm>
        </p:grpSpPr>
        <p:sp>
          <p:nvSpPr>
            <p:cNvPr id="41" name="Text 16">
              <a:extLst>
                <a:ext uri="{FF2B5EF4-FFF2-40B4-BE49-F238E27FC236}">
                  <a16:creationId xmlns:a16="http://schemas.microsoft.com/office/drawing/2014/main" id="{2932E0A8-9FE8-BE0A-F3B0-B695186F2DBE}"/>
                </a:ext>
              </a:extLst>
            </p:cNvPr>
            <p:cNvSpPr/>
            <p:nvPr/>
          </p:nvSpPr>
          <p:spPr>
            <a:xfrm>
              <a:off x="1084218" y="3920792"/>
              <a:ext cx="4066902" cy="73442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600" i="1">
                  <a:solidFill>
                    <a:srgbClr val="141E3C"/>
                  </a:solidFill>
                  <a:latin typeface="Cambria"/>
                  <a:ea typeface="Cambria"/>
                  <a:cs typeface="Cambria" pitchFamily="34" charset="-120"/>
                </a:rPr>
                <a:t>F(t) = log</a:t>
              </a:r>
              <a:r>
                <a:rPr lang="en-US" sz="3500" i="1">
                  <a:solidFill>
                    <a:srgbClr val="141E3C"/>
                  </a:solidFill>
                  <a:latin typeface="Cambria"/>
                  <a:ea typeface="Cambria"/>
                  <a:cs typeface="Cambria" pitchFamily="34" charset="-120"/>
                </a:rPr>
                <a:t>(                        )</a:t>
              </a:r>
              <a:endParaRPr lang="en-US" sz="3500">
                <a:ea typeface="Calibri"/>
                <a:cs typeface="Calibri"/>
              </a:endParaRPr>
            </a:p>
          </p:txBody>
        </p:sp>
        <p:grpSp>
          <p:nvGrpSpPr>
            <p:cNvPr id="42" name="Gruppo 41">
              <a:extLst>
                <a:ext uri="{FF2B5EF4-FFF2-40B4-BE49-F238E27FC236}">
                  <a16:creationId xmlns:a16="http://schemas.microsoft.com/office/drawing/2014/main" id="{B5B229DD-D270-D5B3-BE4B-01F8AAE51652}"/>
                </a:ext>
              </a:extLst>
            </p:cNvPr>
            <p:cNvGrpSpPr/>
            <p:nvPr/>
          </p:nvGrpSpPr>
          <p:grpSpPr>
            <a:xfrm>
              <a:off x="2450882" y="3848656"/>
              <a:ext cx="2651760" cy="822960"/>
              <a:chOff x="2450882" y="3848656"/>
              <a:chExt cx="2651760" cy="822960"/>
            </a:xfrm>
          </p:grpSpPr>
          <p:sp>
            <p:nvSpPr>
              <p:cNvPr id="43" name="Text 17">
                <a:extLst>
                  <a:ext uri="{FF2B5EF4-FFF2-40B4-BE49-F238E27FC236}">
                    <a16:creationId xmlns:a16="http://schemas.microsoft.com/office/drawing/2014/main" id="{9B91FDF6-CB42-754B-313D-80CA9D19CA2C}"/>
                  </a:ext>
                </a:extLst>
              </p:cNvPr>
              <p:cNvSpPr/>
              <p:nvPr/>
            </p:nvSpPr>
            <p:spPr>
              <a:xfrm>
                <a:off x="2450882" y="3848656"/>
                <a:ext cx="2651760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b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000" i="1">
                    <a:solidFill>
                      <a:srgbClr val="141E3C"/>
                    </a:solidFill>
                    <a:latin typeface="Cambria"/>
                    <a:ea typeface="Cambria"/>
                    <a:cs typeface="Cambria" pitchFamily="34" charset="-120"/>
                  </a:rPr>
                  <a:t>median( Pᴿᴼᴵ )</a:t>
                </a:r>
                <a:endParaRPr lang="en-US" sz="2000">
                  <a:latin typeface="Cambria"/>
                  <a:ea typeface="Cambria"/>
                  <a:cs typeface="Calibri"/>
                </a:endParaRPr>
              </a:p>
            </p:txBody>
          </p:sp>
          <p:sp>
            <p:nvSpPr>
              <p:cNvPr id="44" name="Shape 18">
                <a:extLst>
                  <a:ext uri="{FF2B5EF4-FFF2-40B4-BE49-F238E27FC236}">
                    <a16:creationId xmlns:a16="http://schemas.microsoft.com/office/drawing/2014/main" id="{33CEFB44-D7FA-B364-AC6C-B27A55B58FEE}"/>
                  </a:ext>
                </a:extLst>
              </p:cNvPr>
              <p:cNvSpPr/>
              <p:nvPr/>
            </p:nvSpPr>
            <p:spPr>
              <a:xfrm>
                <a:off x="2615474" y="4269280"/>
                <a:ext cx="2286000" cy="0"/>
              </a:xfrm>
              <a:prstGeom prst="line">
                <a:avLst/>
              </a:prstGeom>
              <a:noFill/>
              <a:ln w="19050">
                <a:solidFill>
                  <a:srgbClr val="141E3C"/>
                </a:solidFill>
                <a:prstDash val="solid"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5" name="Text 19">
                <a:extLst>
                  <a:ext uri="{FF2B5EF4-FFF2-40B4-BE49-F238E27FC236}">
                    <a16:creationId xmlns:a16="http://schemas.microsoft.com/office/drawing/2014/main" id="{1CF00CFD-159D-B3B7-E2FF-8FED3DF3D9D5}"/>
                  </a:ext>
                </a:extLst>
              </p:cNvPr>
              <p:cNvSpPr/>
              <p:nvPr/>
            </p:nvSpPr>
            <p:spPr>
              <a:xfrm>
                <a:off x="2450882" y="4305856"/>
                <a:ext cx="2651760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000" i="1">
                    <a:solidFill>
                      <a:srgbClr val="141E3C"/>
                    </a:solidFill>
                    <a:latin typeface="Cambria"/>
                    <a:ea typeface="Cambria"/>
                    <a:cs typeface="Cambria" pitchFamily="34" charset="-120"/>
                  </a:rPr>
                  <a:t>min( Pᴿᴼᴵ )</a:t>
                </a:r>
                <a:endParaRPr lang="en-US" sz="2000">
                  <a:latin typeface="Cambria"/>
                  <a:ea typeface="Cambria"/>
                  <a:cs typeface="Calibri"/>
                </a:endParaRPr>
              </a:p>
            </p:txBody>
          </p:sp>
        </p:grpSp>
      </p:grpSp>
      <p:sp>
        <p:nvSpPr>
          <p:cNvPr id="38" name="Shape 5">
            <a:extLst>
              <a:ext uri="{FF2B5EF4-FFF2-40B4-BE49-F238E27FC236}">
                <a16:creationId xmlns:a16="http://schemas.microsoft.com/office/drawing/2014/main" id="{C139DFAF-2867-74EF-1625-FBF8CD559C1D}"/>
              </a:ext>
            </a:extLst>
          </p:cNvPr>
          <p:cNvSpPr/>
          <p:nvPr/>
        </p:nvSpPr>
        <p:spPr>
          <a:xfrm>
            <a:off x="5295682" y="1225296"/>
            <a:ext cx="6390350" cy="0"/>
          </a:xfrm>
          <a:prstGeom prst="line">
            <a:avLst/>
          </a:prstGeom>
          <a:noFill/>
          <a:ln w="1905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7" name="Shape 4">
            <a:extLst>
              <a:ext uri="{FF2B5EF4-FFF2-40B4-BE49-F238E27FC236}">
                <a16:creationId xmlns:a16="http://schemas.microsoft.com/office/drawing/2014/main" id="{09DD7633-C2AB-6D4A-2255-B6E3FB64DE39}"/>
              </a:ext>
            </a:extLst>
          </p:cNvPr>
          <p:cNvSpPr/>
          <p:nvPr/>
        </p:nvSpPr>
        <p:spPr>
          <a:xfrm>
            <a:off x="502920" y="1225296"/>
            <a:ext cx="4792762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26">
            <a:extLst>
              <a:ext uri="{FF2B5EF4-FFF2-40B4-BE49-F238E27FC236}">
                <a16:creationId xmlns:a16="http://schemas.microsoft.com/office/drawing/2014/main" id="{880721D1-BC17-ECFA-E158-DA903E180B95}"/>
              </a:ext>
            </a:extLst>
          </p:cNvPr>
          <p:cNvSpPr/>
          <p:nvPr/>
        </p:nvSpPr>
        <p:spPr>
          <a:xfrm>
            <a:off x="6142937" y="2450707"/>
            <a:ext cx="4590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>
                <a:solidFill>
                  <a:srgbClr val="1F3864"/>
                </a:solidFill>
                <a:latin typeface="Cambria"/>
                <a:ea typeface="Cambria"/>
                <a:cs typeface="Cambria" pitchFamily="34" charset="-120"/>
              </a:rPr>
              <a:t>1) Spatial</a:t>
            </a:r>
            <a:endParaRPr lang="en-US" sz="2000">
              <a:solidFill>
                <a:srgbClr val="1F3864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49" name="Text 27">
            <a:extLst>
              <a:ext uri="{FF2B5EF4-FFF2-40B4-BE49-F238E27FC236}">
                <a16:creationId xmlns:a16="http://schemas.microsoft.com/office/drawing/2014/main" id="{6C4AF969-BF96-4E38-A980-33C9BDBA0AF7}"/>
              </a:ext>
            </a:extLst>
          </p:cNvPr>
          <p:cNvSpPr/>
          <p:nvPr/>
        </p:nvSpPr>
        <p:spPr>
          <a:xfrm>
            <a:off x="6141284" y="2988480"/>
            <a:ext cx="5248656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2000"/>
              </a:lnSpc>
            </a:pPr>
            <a:r>
              <a:rPr lang="en-US" sz="16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F(t) compares power across the ROIs at one instant (not power now vs. Baseline). ERD lowers power only in the active ROI.</a:t>
            </a:r>
          </a:p>
        </p:txBody>
      </p:sp>
      <p:sp>
        <p:nvSpPr>
          <p:cNvPr id="51" name="Text 30">
            <a:extLst>
              <a:ext uri="{FF2B5EF4-FFF2-40B4-BE49-F238E27FC236}">
                <a16:creationId xmlns:a16="http://schemas.microsoft.com/office/drawing/2014/main" id="{0E186D00-4BEB-1C50-B85F-FA23451CC579}"/>
              </a:ext>
            </a:extLst>
          </p:cNvPr>
          <p:cNvSpPr/>
          <p:nvPr/>
        </p:nvSpPr>
        <p:spPr>
          <a:xfrm>
            <a:off x="6142938" y="3703303"/>
            <a:ext cx="4590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>
                <a:solidFill>
                  <a:srgbClr val="1F3864"/>
                </a:solidFill>
                <a:latin typeface="Cambria"/>
                <a:ea typeface="Cambria"/>
                <a:cs typeface="Cambria" pitchFamily="34" charset="-120"/>
              </a:rPr>
              <a:t>2) Class-agnostic</a:t>
            </a:r>
            <a:endParaRPr lang="en-US" sz="2000">
              <a:solidFill>
                <a:srgbClr val="1F3864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53" name="Text 31">
            <a:extLst>
              <a:ext uri="{FF2B5EF4-FFF2-40B4-BE49-F238E27FC236}">
                <a16:creationId xmlns:a16="http://schemas.microsoft.com/office/drawing/2014/main" id="{FE78458D-6999-286F-33AD-635B049E3441}"/>
              </a:ext>
            </a:extLst>
          </p:cNvPr>
          <p:cNvSpPr/>
          <p:nvPr/>
        </p:nvSpPr>
        <p:spPr>
          <a:xfrm>
            <a:off x="6098952" y="4281302"/>
            <a:ext cx="5297817" cy="6109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2000"/>
              </a:lnSpc>
            </a:pPr>
            <a:r>
              <a:rPr lang="en-US" sz="16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the min operator finds the active hemisphere automatically, without prior task knowledge. </a:t>
            </a:r>
          </a:p>
        </p:txBody>
      </p:sp>
      <p:sp>
        <p:nvSpPr>
          <p:cNvPr id="55" name="Text 30">
            <a:extLst>
              <a:ext uri="{FF2B5EF4-FFF2-40B4-BE49-F238E27FC236}">
                <a16:creationId xmlns:a16="http://schemas.microsoft.com/office/drawing/2014/main" id="{CEDDA7C3-3046-F48E-6141-7B3A9ED8343D}"/>
              </a:ext>
            </a:extLst>
          </p:cNvPr>
          <p:cNvSpPr/>
          <p:nvPr/>
        </p:nvSpPr>
        <p:spPr>
          <a:xfrm>
            <a:off x="6142937" y="5081867"/>
            <a:ext cx="45902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>
                <a:solidFill>
                  <a:srgbClr val="1F3864"/>
                </a:solidFill>
                <a:latin typeface="Cambria"/>
                <a:ea typeface="Cambria"/>
                <a:cs typeface="Cambria" pitchFamily="34" charset="-120"/>
              </a:rPr>
              <a:t>3) Drift-robust</a:t>
            </a:r>
            <a:endParaRPr lang="en-US" sz="2000">
              <a:solidFill>
                <a:srgbClr val="1F3864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57" name="Text 31">
            <a:extLst>
              <a:ext uri="{FF2B5EF4-FFF2-40B4-BE49-F238E27FC236}">
                <a16:creationId xmlns:a16="http://schemas.microsoft.com/office/drawing/2014/main" id="{716AB19E-74C4-58D5-1311-2581D03103B6}"/>
              </a:ext>
            </a:extLst>
          </p:cNvPr>
          <p:cNvSpPr/>
          <p:nvPr/>
        </p:nvSpPr>
        <p:spPr>
          <a:xfrm>
            <a:off x="6098951" y="5622995"/>
            <a:ext cx="5187205" cy="6109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2000"/>
              </a:lnSpc>
            </a:pPr>
            <a:r>
              <a:rPr lang="en-US" sz="16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err="1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normalising</a:t>
            </a:r>
            <a:r>
              <a:rPr lang="en-US" sz="16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 against global power resists fatigue or impedance changes.</a:t>
            </a:r>
          </a:p>
        </p:txBody>
      </p:sp>
      <p:sp>
        <p:nvSpPr>
          <p:cNvPr id="59" name="Text 31">
            <a:extLst>
              <a:ext uri="{FF2B5EF4-FFF2-40B4-BE49-F238E27FC236}">
                <a16:creationId xmlns:a16="http://schemas.microsoft.com/office/drawing/2014/main" id="{7470AAE7-C457-8E00-3463-461F479A6D91}"/>
              </a:ext>
            </a:extLst>
          </p:cNvPr>
          <p:cNvSpPr/>
          <p:nvPr/>
        </p:nvSpPr>
        <p:spPr>
          <a:xfrm>
            <a:off x="866189" y="1831303"/>
            <a:ext cx="4708322" cy="536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2000"/>
              </a:lnSpc>
            </a:pPr>
            <a:r>
              <a:rPr lang="en-US" sz="16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Select Region of Interests (ROIs) and compute the mean power </a:t>
            </a:r>
            <a:r>
              <a:rPr lang="en-US" sz="1600" i="1">
                <a:solidFill>
                  <a:srgbClr val="777777"/>
                </a:solidFill>
                <a:ea typeface="+mn-lt"/>
                <a:cs typeface="+mn-lt"/>
              </a:rPr>
              <a:t>Pᴿᴼᴵ </a:t>
            </a:r>
            <a:endParaRPr lang="en-US" sz="1600">
              <a:solidFill>
                <a:srgbClr val="777777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1479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9" grpId="0" animBg="1"/>
      <p:bldP spid="51" grpId="0" animBg="1"/>
      <p:bldP spid="53" grpId="0" animBg="1"/>
      <p:bldP spid="55" grpId="0" animBg="1"/>
      <p:bldP spid="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11002975" y="-1188720"/>
            <a:ext cx="2103120" cy="2103120"/>
          </a:xfrm>
          <a:prstGeom prst="ellipse">
            <a:avLst/>
          </a:prstGeom>
          <a:solidFill>
            <a:srgbClr val="F2F2F2">
              <a:alpha val="6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02920" y="256032"/>
            <a:ext cx="9144000" cy="29260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600" b="1" kern="0" spc="200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materials and methods: UNSUPERVISED CLASSIFIER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2920" y="530352"/>
            <a:ext cx="1060704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1F3864"/>
                </a:solidFill>
                <a:latin typeface="Cambria"/>
                <a:ea typeface="Cambria"/>
                <a:cs typeface="Cambria" pitchFamily="34" charset="-120"/>
              </a:rPr>
              <a:t>The GMM Gate: Unsupervised Intent Detection</a:t>
            </a:r>
            <a:endParaRPr lang="en-US" sz="3200">
              <a:latin typeface="Cambria"/>
              <a:ea typeface="Cambria"/>
              <a:cs typeface="Calibri"/>
            </a:endParaRPr>
          </a:p>
        </p:txBody>
      </p:sp>
      <p:sp>
        <p:nvSpPr>
          <p:cNvPr id="8" name="Text 6"/>
          <p:cNvSpPr/>
          <p:nvPr/>
        </p:nvSpPr>
        <p:spPr>
          <a:xfrm>
            <a:off x="553720" y="3107690"/>
            <a:ext cx="5486400" cy="3195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>
              <a:spcAft>
                <a:spcPts val="1200"/>
              </a:spcAft>
            </a:pPr>
            <a:r>
              <a:rPr lang="en-US" b="1">
                <a:solidFill>
                  <a:srgbClr val="C0392B"/>
                </a:solidFill>
                <a:ea typeface="Calibri" panose="020F0502020204030204"/>
                <a:cs typeface="Calibri" panose="020F0502020204030204"/>
              </a:rPr>
              <a:t>• </a:t>
            </a:r>
            <a:r>
              <a:rPr lang="en-US">
                <a:solidFill>
                  <a:srgbClr val="777777"/>
                </a:solidFill>
                <a:ea typeface="Calibri" panose="020F0502020204030204"/>
                <a:cs typeface="Calibri" panose="020F0502020204030204"/>
              </a:rPr>
              <a:t>A Gaussian Mixture Model (K = 2) is fit to the </a:t>
            </a:r>
            <a:r>
              <a:rPr lang="en-US" err="1">
                <a:solidFill>
                  <a:srgbClr val="777777"/>
                </a:solidFill>
                <a:ea typeface="Calibri" panose="020F0502020204030204"/>
                <a:cs typeface="Calibri" panose="020F0502020204030204"/>
              </a:rPr>
              <a:t>normalised</a:t>
            </a:r>
            <a:r>
              <a:rPr lang="en-US">
                <a:solidFill>
                  <a:srgbClr val="777777"/>
                </a:solidFill>
                <a:ea typeface="Calibri" panose="020F0502020204030204"/>
                <a:cs typeface="Calibri" panose="020F0502020204030204"/>
              </a:rPr>
              <a:t> focality feature F(t) in two latent states: High Focus (</a:t>
            </a:r>
            <a:r>
              <a:rPr lang="en-US" b="1">
                <a:solidFill>
                  <a:srgbClr val="777777"/>
                </a:solidFill>
                <a:ea typeface="Calibri" panose="020F0502020204030204"/>
                <a:cs typeface="Calibri" panose="020F0502020204030204"/>
              </a:rPr>
              <a:t>IC</a:t>
            </a:r>
            <a:r>
              <a:rPr lang="en-US">
                <a:solidFill>
                  <a:srgbClr val="777777"/>
                </a:solidFill>
                <a:ea typeface="Calibri" panose="020F0502020204030204"/>
                <a:cs typeface="Calibri" panose="020F0502020204030204"/>
              </a:rPr>
              <a:t>) and Low Focus / Rest (</a:t>
            </a:r>
            <a:r>
              <a:rPr lang="en-US" b="1">
                <a:solidFill>
                  <a:srgbClr val="777777"/>
                </a:solidFill>
                <a:ea typeface="Calibri" panose="020F0502020204030204"/>
                <a:cs typeface="Calibri" panose="020F0502020204030204"/>
              </a:rPr>
              <a:t>INC</a:t>
            </a:r>
            <a:r>
              <a:rPr lang="en-US">
                <a:solidFill>
                  <a:srgbClr val="777777"/>
                </a:solidFill>
                <a:ea typeface="Calibri" panose="020F0502020204030204"/>
                <a:cs typeface="Calibri" panose="020F0502020204030204"/>
              </a:rPr>
              <a:t>).</a:t>
            </a:r>
          </a:p>
          <a:p>
            <a:pPr>
              <a:spcAft>
                <a:spcPts val="1200"/>
              </a:spcAft>
            </a:pPr>
            <a:r>
              <a:rPr lang="en-US" b="1">
                <a:solidFill>
                  <a:srgbClr val="C0392B"/>
                </a:solidFill>
                <a:ea typeface="Calibri" panose="020F0502020204030204"/>
                <a:cs typeface="Calibri" panose="020F0502020204030204"/>
              </a:rPr>
              <a:t>• </a:t>
            </a:r>
            <a:r>
              <a:rPr lang="en-US">
                <a:solidFill>
                  <a:srgbClr val="777777"/>
                </a:solidFill>
                <a:ea typeface="Calibri" panose="020F0502020204030204"/>
                <a:cs typeface="Calibri" panose="020F0502020204030204"/>
              </a:rPr>
              <a:t>The cluster with the </a:t>
            </a:r>
            <a:r>
              <a:rPr lang="en-US" b="1">
                <a:solidFill>
                  <a:srgbClr val="777777"/>
                </a:solidFill>
                <a:ea typeface="Calibri" panose="020F0502020204030204"/>
                <a:cs typeface="Calibri" panose="020F0502020204030204"/>
              </a:rPr>
              <a:t>higher mean focality</a:t>
            </a:r>
            <a:r>
              <a:rPr lang="en-US">
                <a:solidFill>
                  <a:srgbClr val="777777"/>
                </a:solidFill>
                <a:ea typeface="Calibri" panose="020F0502020204030204"/>
                <a:cs typeface="Calibri" panose="020F0502020204030204"/>
              </a:rPr>
              <a:t> is automatically labelled IC.</a:t>
            </a:r>
          </a:p>
          <a:p>
            <a:pPr>
              <a:spcAft>
                <a:spcPts val="1200"/>
              </a:spcAft>
            </a:pPr>
            <a:r>
              <a:rPr lang="en-US" b="1">
                <a:solidFill>
                  <a:srgbClr val="C0392B"/>
                </a:solidFill>
                <a:ea typeface="Calibri" panose="020F0502020204030204"/>
                <a:cs typeface="Calibri" panose="020F0502020204030204"/>
              </a:rPr>
              <a:t>• </a:t>
            </a:r>
            <a:r>
              <a:rPr lang="en-US">
                <a:solidFill>
                  <a:srgbClr val="777777"/>
                </a:solidFill>
                <a:ea typeface="Calibri" panose="020F0502020204030204"/>
                <a:cs typeface="Calibri" panose="020F0502020204030204"/>
              </a:rPr>
              <a:t>Offline, this posterior acts as a </a:t>
            </a:r>
            <a:r>
              <a:rPr lang="en-US" b="1">
                <a:solidFill>
                  <a:srgbClr val="777777"/>
                </a:solidFill>
                <a:ea typeface="Calibri" panose="020F0502020204030204"/>
                <a:cs typeface="Calibri" panose="020F0502020204030204"/>
              </a:rPr>
              <a:t>gate</a:t>
            </a:r>
            <a:r>
              <a:rPr lang="en-US">
                <a:solidFill>
                  <a:srgbClr val="777777"/>
                </a:solidFill>
                <a:ea typeface="Calibri" panose="020F0502020204030204"/>
                <a:cs typeface="Calibri" panose="020F0502020204030204"/>
              </a:rPr>
              <a:t>: only samples classified as IC are kept to train the classifier.</a:t>
            </a:r>
          </a:p>
          <a:p>
            <a:pPr>
              <a:spcAft>
                <a:spcPts val="1200"/>
              </a:spcAft>
            </a:pPr>
            <a:r>
              <a:rPr lang="en-US" b="1">
                <a:solidFill>
                  <a:srgbClr val="C0392B"/>
                </a:solidFill>
                <a:ea typeface="Calibri" panose="020F0502020204030204"/>
                <a:cs typeface="Calibri" panose="020F0502020204030204"/>
              </a:rPr>
              <a:t>• </a:t>
            </a:r>
            <a:r>
              <a:rPr lang="en-US">
                <a:solidFill>
                  <a:srgbClr val="777777"/>
                </a:solidFill>
                <a:ea typeface="Calibri" panose="020F0502020204030204"/>
                <a:cs typeface="Calibri" panose="020F0502020204030204"/>
              </a:rPr>
              <a:t>Online, the posterior </a:t>
            </a:r>
            <a:r>
              <a:rPr lang="en-US" b="1">
                <a:solidFill>
                  <a:srgbClr val="777777"/>
                </a:solidFill>
                <a:ea typeface="Calibri" panose="020F0502020204030204"/>
                <a:cs typeface="Calibri" panose="020F0502020204030204"/>
              </a:rPr>
              <a:t>weighs </a:t>
            </a:r>
            <a:r>
              <a:rPr lang="en-US">
                <a:solidFill>
                  <a:srgbClr val="777777"/>
                </a:solidFill>
                <a:ea typeface="Calibri" panose="020F0502020204030204"/>
                <a:cs typeface="Calibri" panose="020F0502020204030204"/>
              </a:rPr>
              <a:t>how much to trust the BCI classifier's output at each instant.</a:t>
            </a:r>
          </a:p>
        </p:txBody>
      </p:sp>
      <p:sp>
        <p:nvSpPr>
          <p:cNvPr id="32" name="Text 30"/>
          <p:cNvSpPr/>
          <p:nvPr/>
        </p:nvSpPr>
        <p:spPr>
          <a:xfrm>
            <a:off x="50292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IEEE SMC 2026  ·  Bellevue, WA, USA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1123157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8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CA17AAB5-37CC-A7E5-699A-0C6770A86C14}"/>
              </a:ext>
            </a:extLst>
          </p:cNvPr>
          <p:cNvGrpSpPr/>
          <p:nvPr/>
        </p:nvGrpSpPr>
        <p:grpSpPr>
          <a:xfrm>
            <a:off x="6458493" y="1917518"/>
            <a:ext cx="5234433" cy="4151232"/>
            <a:chOff x="6217193" y="1923868"/>
            <a:chExt cx="5234433" cy="4151232"/>
          </a:xfrm>
        </p:grpSpPr>
        <p:sp>
          <p:nvSpPr>
            <p:cNvPr id="36" name="Shape 14">
              <a:extLst>
                <a:ext uri="{FF2B5EF4-FFF2-40B4-BE49-F238E27FC236}">
                  <a16:creationId xmlns:a16="http://schemas.microsoft.com/office/drawing/2014/main" id="{702EBE83-07E7-FC42-953C-FF06286C2C62}"/>
                </a:ext>
              </a:extLst>
            </p:cNvPr>
            <p:cNvSpPr/>
            <p:nvPr/>
          </p:nvSpPr>
          <p:spPr>
            <a:xfrm>
              <a:off x="6217193" y="1923868"/>
              <a:ext cx="5234433" cy="4151232"/>
            </a:xfrm>
            <a:prstGeom prst="roundRect">
              <a:avLst>
                <a:gd name="adj" fmla="val 1677"/>
              </a:avLst>
            </a:prstGeom>
            <a:solidFill>
              <a:srgbClr val="FFFFFF"/>
            </a:solidFill>
            <a:ln w="12700">
              <a:solidFill>
                <a:srgbClr val="D8E0EC"/>
              </a:solidFill>
              <a:prstDash val="solid"/>
            </a:ln>
            <a:effectLst>
              <a:outerShdw blurRad="101600" dist="38100" dir="5400000" algn="bl" rotWithShape="0">
                <a:srgbClr val="9AA6C0">
                  <a:alpha val="30000"/>
                </a:srgbClr>
              </a:outerShdw>
            </a:effectLst>
          </p:spPr>
          <p:txBody>
            <a:bodyPr/>
            <a:lstStyle/>
            <a:p>
              <a:endParaRPr lang="it-IT"/>
            </a:p>
          </p:txBody>
        </p:sp>
        <p:sp>
          <p:nvSpPr>
            <p:cNvPr id="37" name="Text 15">
              <a:extLst>
                <a:ext uri="{FF2B5EF4-FFF2-40B4-BE49-F238E27FC236}">
                  <a16:creationId xmlns:a16="http://schemas.microsoft.com/office/drawing/2014/main" id="{954E5C7C-53CB-EB4D-15B5-435227241923}"/>
                </a:ext>
              </a:extLst>
            </p:cNvPr>
            <p:cNvSpPr/>
            <p:nvPr/>
          </p:nvSpPr>
          <p:spPr>
            <a:xfrm>
              <a:off x="6402251" y="1997892"/>
              <a:ext cx="48463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b="1" kern="0" spc="200">
                  <a:solidFill>
                    <a:srgbClr val="5B6B8C"/>
                  </a:solidFill>
                  <a:latin typeface="Calibri"/>
                  <a:ea typeface="Calibri"/>
                  <a:cs typeface="Calibri"/>
                </a:rPr>
                <a:t>Gating Policy</a:t>
              </a:r>
              <a:endParaRPr lang="en-US"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38" name="Gruppo 37">
              <a:extLst>
                <a:ext uri="{FF2B5EF4-FFF2-40B4-BE49-F238E27FC236}">
                  <a16:creationId xmlns:a16="http://schemas.microsoft.com/office/drawing/2014/main" id="{DF0BAE6D-EECA-7570-9293-AE462E0793CC}"/>
                </a:ext>
              </a:extLst>
            </p:cNvPr>
            <p:cNvGrpSpPr/>
            <p:nvPr/>
          </p:nvGrpSpPr>
          <p:grpSpPr>
            <a:xfrm>
              <a:off x="6539411" y="2374537"/>
              <a:ext cx="4709160" cy="2127068"/>
              <a:chOff x="6720840" y="2156823"/>
              <a:chExt cx="4709160" cy="2127068"/>
            </a:xfrm>
          </p:grpSpPr>
          <p:sp>
            <p:nvSpPr>
              <p:cNvPr id="42" name="Shape 16">
                <a:extLst>
                  <a:ext uri="{FF2B5EF4-FFF2-40B4-BE49-F238E27FC236}">
                    <a16:creationId xmlns:a16="http://schemas.microsoft.com/office/drawing/2014/main" id="{60FC5553-463A-F03B-A391-4025CB17817B}"/>
                  </a:ext>
                </a:extLst>
              </p:cNvPr>
              <p:cNvSpPr/>
              <p:nvPr/>
            </p:nvSpPr>
            <p:spPr>
              <a:xfrm>
                <a:off x="6720840" y="2476863"/>
                <a:ext cx="2103120" cy="1280160"/>
              </a:xfrm>
              <a:prstGeom prst="chord">
                <a:avLst>
                  <a:gd name="adj1" fmla="val 10800000"/>
                  <a:gd name="adj2" fmla="val 21600000"/>
                </a:avLst>
              </a:prstGeom>
              <a:solidFill>
                <a:srgbClr val="C3CBDB"/>
              </a:solidFill>
              <a:ln w="19050">
                <a:solidFill>
                  <a:srgbClr val="5B6B8C"/>
                </a:solidFill>
                <a:prstDash val="solid"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3" name="Text 17">
                <a:extLst>
                  <a:ext uri="{FF2B5EF4-FFF2-40B4-BE49-F238E27FC236}">
                    <a16:creationId xmlns:a16="http://schemas.microsoft.com/office/drawing/2014/main" id="{8F42E567-2930-9ABA-3257-846E25608C46}"/>
                  </a:ext>
                </a:extLst>
              </p:cNvPr>
              <p:cNvSpPr/>
              <p:nvPr/>
            </p:nvSpPr>
            <p:spPr>
              <a:xfrm>
                <a:off x="6720840" y="2842623"/>
                <a:ext cx="2103120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600" b="1">
                    <a:solidFill>
                      <a:srgbClr val="5B6B8C"/>
                    </a:solidFill>
                    <a:latin typeface="Calibri"/>
                    <a:ea typeface="Calibri"/>
                    <a:cs typeface="Calibri"/>
                  </a:rPr>
                  <a:t>INC</a:t>
                </a:r>
                <a:endParaRPr lang="en-US" sz="1600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44" name="Shape 18">
                <a:extLst>
                  <a:ext uri="{FF2B5EF4-FFF2-40B4-BE49-F238E27FC236}">
                    <a16:creationId xmlns:a16="http://schemas.microsoft.com/office/drawing/2014/main" id="{C93207AF-5710-64C0-5B44-CA2C3C736C23}"/>
                  </a:ext>
                </a:extLst>
              </p:cNvPr>
              <p:cNvSpPr/>
              <p:nvPr/>
            </p:nvSpPr>
            <p:spPr>
              <a:xfrm>
                <a:off x="8823960" y="2476863"/>
                <a:ext cx="2606040" cy="1280160"/>
              </a:xfrm>
              <a:prstGeom prst="chord">
                <a:avLst>
                  <a:gd name="adj1" fmla="val 10800000"/>
                  <a:gd name="adj2" fmla="val 21600000"/>
                </a:avLst>
              </a:prstGeom>
              <a:solidFill>
                <a:srgbClr val="9AD0CB"/>
              </a:solidFill>
              <a:ln w="19050">
                <a:solidFill>
                  <a:srgbClr val="178582"/>
                </a:solidFill>
                <a:prstDash val="solid"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5" name="Text 19">
                <a:extLst>
                  <a:ext uri="{FF2B5EF4-FFF2-40B4-BE49-F238E27FC236}">
                    <a16:creationId xmlns:a16="http://schemas.microsoft.com/office/drawing/2014/main" id="{FE9B1ECA-A9FD-8536-4A11-687FC86C2FE0}"/>
                  </a:ext>
                </a:extLst>
              </p:cNvPr>
              <p:cNvSpPr/>
              <p:nvPr/>
            </p:nvSpPr>
            <p:spPr>
              <a:xfrm>
                <a:off x="8823960" y="2842623"/>
                <a:ext cx="2606040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600" b="1">
                    <a:solidFill>
                      <a:srgbClr val="0F5C5C"/>
                    </a:solidFill>
                    <a:latin typeface="Calibri"/>
                    <a:ea typeface="Calibri"/>
                    <a:cs typeface="Calibri"/>
                  </a:rPr>
                  <a:t>IC</a:t>
                </a:r>
                <a:endParaRPr lang="en-US" sz="1600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46" name="Shape 20">
                <a:extLst>
                  <a:ext uri="{FF2B5EF4-FFF2-40B4-BE49-F238E27FC236}">
                    <a16:creationId xmlns:a16="http://schemas.microsoft.com/office/drawing/2014/main" id="{65710AB2-FF7B-9C42-E50F-A0A05BD2AE13}"/>
                  </a:ext>
                </a:extLst>
              </p:cNvPr>
              <p:cNvSpPr/>
              <p:nvPr/>
            </p:nvSpPr>
            <p:spPr>
              <a:xfrm>
                <a:off x="6720840" y="3319998"/>
                <a:ext cx="4709160" cy="0"/>
              </a:xfrm>
              <a:prstGeom prst="line">
                <a:avLst/>
              </a:prstGeom>
              <a:noFill/>
              <a:ln w="19050">
                <a:solidFill>
                  <a:srgbClr val="141E3C"/>
                </a:solidFill>
                <a:prstDash val="solid"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7" name="Text 21">
                <a:extLst>
                  <a:ext uri="{FF2B5EF4-FFF2-40B4-BE49-F238E27FC236}">
                    <a16:creationId xmlns:a16="http://schemas.microsoft.com/office/drawing/2014/main" id="{91D07007-3FD1-B3C6-D5F9-FC16A2A0FC79}"/>
                  </a:ext>
                </a:extLst>
              </p:cNvPr>
              <p:cNvSpPr/>
              <p:nvPr/>
            </p:nvSpPr>
            <p:spPr>
              <a:xfrm>
                <a:off x="6720840" y="3356574"/>
                <a:ext cx="4709160" cy="2560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r">
                  <a:buNone/>
                </a:pPr>
                <a:r>
                  <a:rPr lang="en-US" sz="1400" i="1">
                    <a:solidFill>
                      <a:srgbClr val="5B6B8C"/>
                    </a:solidFill>
                    <a:latin typeface="Calibri"/>
                    <a:ea typeface="Calibri"/>
                    <a:cs typeface="Calibri"/>
                  </a:rPr>
                  <a:t>focality feature  F(t)  →</a:t>
                </a:r>
                <a:endParaRPr lang="en-US" sz="1400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48" name="Shape 22">
                <a:extLst>
                  <a:ext uri="{FF2B5EF4-FFF2-40B4-BE49-F238E27FC236}">
                    <a16:creationId xmlns:a16="http://schemas.microsoft.com/office/drawing/2014/main" id="{0E036F72-4B11-BB8C-91C7-BF842CEB53A2}"/>
                  </a:ext>
                </a:extLst>
              </p:cNvPr>
              <p:cNvSpPr/>
              <p:nvPr/>
            </p:nvSpPr>
            <p:spPr>
              <a:xfrm flipH="1">
                <a:off x="8811041" y="2392680"/>
                <a:ext cx="14514" cy="1891211"/>
              </a:xfrm>
              <a:prstGeom prst="line">
                <a:avLst/>
              </a:prstGeom>
              <a:noFill/>
              <a:ln w="25400">
                <a:solidFill>
                  <a:srgbClr val="EF6461"/>
                </a:solidFill>
                <a:prstDash val="dash"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9" name="Text 23">
                <a:extLst>
                  <a:ext uri="{FF2B5EF4-FFF2-40B4-BE49-F238E27FC236}">
                    <a16:creationId xmlns:a16="http://schemas.microsoft.com/office/drawing/2014/main" id="{17EE6FA0-2562-7878-EA05-A0BD0B0E9B94}"/>
                  </a:ext>
                </a:extLst>
              </p:cNvPr>
              <p:cNvSpPr/>
              <p:nvPr/>
            </p:nvSpPr>
            <p:spPr>
              <a:xfrm>
                <a:off x="8229600" y="2156823"/>
                <a:ext cx="1280160" cy="23774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400" b="1">
                    <a:solidFill>
                      <a:srgbClr val="EF6461"/>
                    </a:solidFill>
                    <a:latin typeface="Calibri"/>
                    <a:ea typeface="Calibri"/>
                    <a:cs typeface="Calibri"/>
                  </a:rPr>
                  <a:t>P(IC) = 0.5</a:t>
                </a:r>
                <a:endParaRPr lang="en-US" sz="1400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50" name="Shape 24">
                <a:extLst>
                  <a:ext uri="{FF2B5EF4-FFF2-40B4-BE49-F238E27FC236}">
                    <a16:creationId xmlns:a16="http://schemas.microsoft.com/office/drawing/2014/main" id="{08C6C3C4-4B12-37EE-1CB1-6ABD7CB7676C}"/>
                  </a:ext>
                </a:extLst>
              </p:cNvPr>
              <p:cNvSpPr/>
              <p:nvPr/>
            </p:nvSpPr>
            <p:spPr>
              <a:xfrm rot="10800000">
                <a:off x="7360195" y="3608976"/>
                <a:ext cx="822960" cy="365760"/>
              </a:xfrm>
              <a:prstGeom prst="rightArrow">
                <a:avLst/>
              </a:prstGeom>
              <a:solidFill>
                <a:srgbClr val="EF6461"/>
              </a:solidFill>
              <a:ln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" name="Text 25">
                <a:extLst>
                  <a:ext uri="{FF2B5EF4-FFF2-40B4-BE49-F238E27FC236}">
                    <a16:creationId xmlns:a16="http://schemas.microsoft.com/office/drawing/2014/main" id="{C78E1ABD-D2DB-5E45-F61F-A81FD66AEE69}"/>
                  </a:ext>
                </a:extLst>
              </p:cNvPr>
              <p:cNvSpPr/>
              <p:nvPr/>
            </p:nvSpPr>
            <p:spPr>
              <a:xfrm>
                <a:off x="6956697" y="4002169"/>
                <a:ext cx="1645920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600" b="1">
                    <a:solidFill>
                      <a:srgbClr val="5B6B8C"/>
                    </a:solidFill>
                    <a:latin typeface="Calibri"/>
                    <a:ea typeface="Calibri"/>
                    <a:cs typeface="Calibri"/>
                  </a:rPr>
                  <a:t>discard</a:t>
                </a:r>
                <a:endParaRPr lang="en-US" sz="1600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52" name="Shape 26">
                <a:extLst>
                  <a:ext uri="{FF2B5EF4-FFF2-40B4-BE49-F238E27FC236}">
                    <a16:creationId xmlns:a16="http://schemas.microsoft.com/office/drawing/2014/main" id="{231AF8B9-0FE5-6F17-B8C6-3F9C37E64E34}"/>
                  </a:ext>
                </a:extLst>
              </p:cNvPr>
              <p:cNvSpPr/>
              <p:nvPr/>
            </p:nvSpPr>
            <p:spPr>
              <a:xfrm>
                <a:off x="9509760" y="3579948"/>
                <a:ext cx="822960" cy="365760"/>
              </a:xfrm>
              <a:prstGeom prst="rightArrow">
                <a:avLst/>
              </a:prstGeom>
              <a:solidFill>
                <a:srgbClr val="178582"/>
              </a:solidFill>
              <a:ln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3" name="Text 27">
                <a:extLst>
                  <a:ext uri="{FF2B5EF4-FFF2-40B4-BE49-F238E27FC236}">
                    <a16:creationId xmlns:a16="http://schemas.microsoft.com/office/drawing/2014/main" id="{4CA1B2C2-7A76-5BB9-218B-D18AE92FE29D}"/>
                  </a:ext>
                </a:extLst>
              </p:cNvPr>
              <p:cNvSpPr/>
              <p:nvPr/>
            </p:nvSpPr>
            <p:spPr>
              <a:xfrm>
                <a:off x="8985069" y="4002169"/>
                <a:ext cx="2286000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600" b="1">
                    <a:solidFill>
                      <a:srgbClr val="0F5C5C"/>
                    </a:solidFill>
                    <a:latin typeface="Calibri"/>
                    <a:ea typeface="Calibri"/>
                    <a:cs typeface="Calibri"/>
                  </a:rPr>
                  <a:t>keep</a:t>
                </a:r>
                <a:endParaRPr lang="en-US" sz="1600">
                  <a:latin typeface="Calibri"/>
                  <a:ea typeface="Calibri"/>
                  <a:cs typeface="Calibri"/>
                </a:endParaRPr>
              </a:p>
            </p:txBody>
          </p:sp>
        </p:grpSp>
        <p:grpSp>
          <p:nvGrpSpPr>
            <p:cNvPr id="39" name="Gruppo 38">
              <a:extLst>
                <a:ext uri="{FF2B5EF4-FFF2-40B4-BE49-F238E27FC236}">
                  <a16:creationId xmlns:a16="http://schemas.microsoft.com/office/drawing/2014/main" id="{9816F442-6A76-D1D8-3226-124622B211E8}"/>
                </a:ext>
              </a:extLst>
            </p:cNvPr>
            <p:cNvGrpSpPr/>
            <p:nvPr/>
          </p:nvGrpSpPr>
          <p:grpSpPr>
            <a:xfrm>
              <a:off x="6402251" y="4746172"/>
              <a:ext cx="4860834" cy="1035594"/>
              <a:chOff x="6583680" y="4528458"/>
              <a:chExt cx="4860834" cy="1035594"/>
            </a:xfrm>
          </p:grpSpPr>
          <p:sp>
            <p:nvSpPr>
              <p:cNvPr id="40" name="Shape 28">
                <a:extLst>
                  <a:ext uri="{FF2B5EF4-FFF2-40B4-BE49-F238E27FC236}">
                    <a16:creationId xmlns:a16="http://schemas.microsoft.com/office/drawing/2014/main" id="{5B2031F1-E132-6297-DDE3-7E6B710EFE63}"/>
                  </a:ext>
                </a:extLst>
              </p:cNvPr>
              <p:cNvSpPr/>
              <p:nvPr/>
            </p:nvSpPr>
            <p:spPr>
              <a:xfrm>
                <a:off x="6583680" y="4528458"/>
                <a:ext cx="4860834" cy="1035594"/>
              </a:xfrm>
              <a:prstGeom prst="roundRect">
                <a:avLst>
                  <a:gd name="adj" fmla="val 7368"/>
                </a:avLst>
              </a:prstGeom>
              <a:solidFill>
                <a:srgbClr val="EEF3FA"/>
              </a:solidFill>
              <a:ln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1" name="Text 29">
                <a:extLst>
                  <a:ext uri="{FF2B5EF4-FFF2-40B4-BE49-F238E27FC236}">
                    <a16:creationId xmlns:a16="http://schemas.microsoft.com/office/drawing/2014/main" id="{2B170FD5-C490-2260-1353-44E77FD77173}"/>
                  </a:ext>
                </a:extLst>
              </p:cNvPr>
              <p:cNvSpPr/>
              <p:nvPr/>
            </p:nvSpPr>
            <p:spPr>
              <a:xfrm>
                <a:off x="6766560" y="4615543"/>
                <a:ext cx="4526280" cy="8686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03000"/>
                  </a:lnSpc>
                  <a:buNone/>
                </a:pPr>
                <a:r>
                  <a:rPr lang="en-US" sz="1600" b="1">
                    <a:solidFill>
                      <a:srgbClr val="141E3C"/>
                    </a:solidFill>
                    <a:latin typeface="Calibri"/>
                    <a:ea typeface="Calibri"/>
                    <a:cs typeface="Calibri"/>
                  </a:rPr>
                  <a:t>Automatic. </a:t>
                </a:r>
                <a:r>
                  <a:rPr lang="en-US" sz="1600">
                    <a:solidFill>
                      <a:srgbClr val="5B6B8C"/>
                    </a:solidFill>
                    <a:latin typeface="Calibri"/>
                    <a:ea typeface="Calibri"/>
                    <a:cs typeface="Calibri"/>
                  </a:rPr>
                  <a:t>No manual pruning, no labels — the GMM removes non-informative idling from the training set on its own.</a:t>
                </a:r>
                <a:endParaRPr lang="en-US" sz="1600"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sp>
        <p:nvSpPr>
          <p:cNvPr id="11" name="Shape 5">
            <a:extLst>
              <a:ext uri="{FF2B5EF4-FFF2-40B4-BE49-F238E27FC236}">
                <a16:creationId xmlns:a16="http://schemas.microsoft.com/office/drawing/2014/main" id="{42D3AECC-012C-346A-DDED-D4ED8EA98242}"/>
              </a:ext>
            </a:extLst>
          </p:cNvPr>
          <p:cNvSpPr/>
          <p:nvPr/>
        </p:nvSpPr>
        <p:spPr>
          <a:xfrm>
            <a:off x="6094476" y="1225296"/>
            <a:ext cx="5591556" cy="0"/>
          </a:xfrm>
          <a:prstGeom prst="line">
            <a:avLst/>
          </a:prstGeom>
          <a:noFill/>
          <a:ln w="1905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Shape 4">
            <a:extLst>
              <a:ext uri="{FF2B5EF4-FFF2-40B4-BE49-F238E27FC236}">
                <a16:creationId xmlns:a16="http://schemas.microsoft.com/office/drawing/2014/main" id="{97A3C0FA-9DA0-3FCE-4D90-C18257B90ED6}"/>
              </a:ext>
            </a:extLst>
          </p:cNvPr>
          <p:cNvSpPr/>
          <p:nvPr/>
        </p:nvSpPr>
        <p:spPr>
          <a:xfrm>
            <a:off x="502920" y="1225296"/>
            <a:ext cx="5591556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2C669C5E-0E7D-505F-3864-D94448805778}"/>
              </a:ext>
            </a:extLst>
          </p:cNvPr>
          <p:cNvGrpSpPr/>
          <p:nvPr/>
        </p:nvGrpSpPr>
        <p:grpSpPr>
          <a:xfrm>
            <a:off x="502920" y="1798658"/>
            <a:ext cx="5648960" cy="1234440"/>
            <a:chOff x="445770" y="1557358"/>
            <a:chExt cx="5648960" cy="1234440"/>
          </a:xfrm>
        </p:grpSpPr>
        <p:grpSp>
          <p:nvGrpSpPr>
            <p:cNvPr id="31" name="Gruppo 30">
              <a:extLst>
                <a:ext uri="{FF2B5EF4-FFF2-40B4-BE49-F238E27FC236}">
                  <a16:creationId xmlns:a16="http://schemas.microsoft.com/office/drawing/2014/main" id="{FD613DEA-2347-763B-926A-E38447492F3D}"/>
                </a:ext>
              </a:extLst>
            </p:cNvPr>
            <p:cNvGrpSpPr/>
            <p:nvPr/>
          </p:nvGrpSpPr>
          <p:grpSpPr>
            <a:xfrm>
              <a:off x="445770" y="1557358"/>
              <a:ext cx="2514600" cy="1234440"/>
              <a:chOff x="445770" y="1557358"/>
              <a:chExt cx="2514600" cy="1234440"/>
            </a:xfrm>
          </p:grpSpPr>
          <p:sp>
            <p:nvSpPr>
              <p:cNvPr id="7" name="Shape 13">
                <a:extLst>
                  <a:ext uri="{FF2B5EF4-FFF2-40B4-BE49-F238E27FC236}">
                    <a16:creationId xmlns:a16="http://schemas.microsoft.com/office/drawing/2014/main" id="{E2A8F8CE-4569-AB20-1B6D-EBF0EC971D99}"/>
                  </a:ext>
                </a:extLst>
              </p:cNvPr>
              <p:cNvSpPr/>
              <p:nvPr/>
            </p:nvSpPr>
            <p:spPr>
              <a:xfrm>
                <a:off x="445770" y="1557358"/>
                <a:ext cx="2510790" cy="1234440"/>
              </a:xfrm>
              <a:prstGeom prst="roundRect">
                <a:avLst>
                  <a:gd name="adj" fmla="val 4444"/>
                </a:avLst>
              </a:prstGeom>
              <a:solidFill>
                <a:srgbClr val="1F3864"/>
              </a:solidFill>
              <a:ln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" name="Shape 14">
                <a:extLst>
                  <a:ext uri="{FF2B5EF4-FFF2-40B4-BE49-F238E27FC236}">
                    <a16:creationId xmlns:a16="http://schemas.microsoft.com/office/drawing/2014/main" id="{75895A83-AA74-80CF-C967-094CD0608205}"/>
                  </a:ext>
                </a:extLst>
              </p:cNvPr>
              <p:cNvSpPr/>
              <p:nvPr/>
            </p:nvSpPr>
            <p:spPr>
              <a:xfrm>
                <a:off x="522986" y="1886542"/>
                <a:ext cx="566928" cy="566928"/>
              </a:xfrm>
              <a:prstGeom prst="ellipse">
                <a:avLst/>
              </a:prstGeom>
              <a:solidFill>
                <a:srgbClr val="2E75B6"/>
              </a:solidFill>
              <a:ln/>
            </p:spPr>
            <p:txBody>
              <a:bodyPr/>
              <a:lstStyle/>
              <a:p>
                <a:endParaRPr lang="it-IT"/>
              </a:p>
            </p:txBody>
          </p:sp>
          <p:pic>
            <p:nvPicPr>
              <p:cNvPr id="14" name="Image 1" descr="icon_wave_white.png">
                <a:extLst>
                  <a:ext uri="{FF2B5EF4-FFF2-40B4-BE49-F238E27FC236}">
                    <a16:creationId xmlns:a16="http://schemas.microsoft.com/office/drawing/2014/main" id="{562AFBD8-81DB-2BEE-7CA8-9B0F546C55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9049" y="2022605"/>
                <a:ext cx="294803" cy="294803"/>
              </a:xfrm>
              <a:prstGeom prst="rect">
                <a:avLst/>
              </a:prstGeom>
            </p:spPr>
          </p:pic>
          <p:sp>
            <p:nvSpPr>
              <p:cNvPr id="15" name="Text 15">
                <a:extLst>
                  <a:ext uri="{FF2B5EF4-FFF2-40B4-BE49-F238E27FC236}">
                    <a16:creationId xmlns:a16="http://schemas.microsoft.com/office/drawing/2014/main" id="{62641948-3F77-12B3-A243-C3E5C463FB52}"/>
                  </a:ext>
                </a:extLst>
              </p:cNvPr>
              <p:cNvSpPr/>
              <p:nvPr/>
            </p:nvSpPr>
            <p:spPr>
              <a:xfrm>
                <a:off x="1092200" y="1881970"/>
                <a:ext cx="1868170" cy="288290"/>
              </a:xfrm>
              <a:prstGeom prst="rect">
                <a:avLst/>
              </a:prstGeom>
              <a:noFill/>
              <a:ln/>
            </p:spPr>
            <p:txBody>
              <a:bodyPr wrap="square" lIns="91440" tIns="45720" rIns="91440" bIns="45720" rtlCol="0" anchor="ctr"/>
              <a:lstStyle/>
              <a:p>
                <a:pPr marL="0" indent="0" algn="ctr">
                  <a:buNone/>
                </a:pPr>
                <a:r>
                  <a:rPr lang="en-US" sz="2000" b="1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Spatial focality</a:t>
                </a:r>
                <a:endParaRPr lang="en-US" sz="2000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21" name="Text 16">
                <a:extLst>
                  <a:ext uri="{FF2B5EF4-FFF2-40B4-BE49-F238E27FC236}">
                    <a16:creationId xmlns:a16="http://schemas.microsoft.com/office/drawing/2014/main" id="{3D6BB048-FEB1-95DF-941E-56243C950609}"/>
                  </a:ext>
                </a:extLst>
              </p:cNvPr>
              <p:cNvSpPr/>
              <p:nvPr/>
            </p:nvSpPr>
            <p:spPr>
              <a:xfrm>
                <a:off x="1092200" y="2316310"/>
                <a:ext cx="1868170" cy="300990"/>
              </a:xfrm>
              <a:prstGeom prst="rect">
                <a:avLst/>
              </a:prstGeom>
              <a:noFill/>
              <a:ln/>
            </p:spPr>
            <p:txBody>
              <a:bodyPr wrap="square" lIns="91440" tIns="45720" rIns="91440" bIns="45720" rtlCol="0" anchor="ctr"/>
              <a:lstStyle/>
              <a:p>
                <a:pPr marL="0" indent="0" algn="ctr">
                  <a:buNone/>
                </a:pPr>
                <a:r>
                  <a:rPr lang="en-US" i="1">
                    <a:solidFill>
                      <a:srgbClr val="C9D6E2"/>
                    </a:solidFill>
                    <a:latin typeface="Calibri"/>
                    <a:ea typeface="Calibri"/>
                    <a:cs typeface="Calibri"/>
                  </a:rPr>
                  <a:t>feature  F(t)</a:t>
                </a:r>
                <a:endParaRPr lang="en-US"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22" name="Text 17">
              <a:extLst>
                <a:ext uri="{FF2B5EF4-FFF2-40B4-BE49-F238E27FC236}">
                  <a16:creationId xmlns:a16="http://schemas.microsoft.com/office/drawing/2014/main" id="{4A66E4F3-8267-4B90-385E-7FE6EB75A06A}"/>
                </a:ext>
              </a:extLst>
            </p:cNvPr>
            <p:cNvSpPr/>
            <p:nvPr/>
          </p:nvSpPr>
          <p:spPr>
            <a:xfrm>
              <a:off x="2864612" y="1948518"/>
              <a:ext cx="502920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600" b="1">
                  <a:solidFill>
                    <a:srgbClr val="C0392B"/>
                  </a:solidFill>
                </a:rPr>
                <a:t>→</a:t>
              </a:r>
              <a:endParaRPr lang="en-US" sz="2600"/>
            </a:p>
          </p:txBody>
        </p:sp>
        <p:grpSp>
          <p:nvGrpSpPr>
            <p:cNvPr id="35" name="Gruppo 34">
              <a:extLst>
                <a:ext uri="{FF2B5EF4-FFF2-40B4-BE49-F238E27FC236}">
                  <a16:creationId xmlns:a16="http://schemas.microsoft.com/office/drawing/2014/main" id="{6E57C0AD-502D-573D-FC6D-5D04DEC0DAA3}"/>
                </a:ext>
              </a:extLst>
            </p:cNvPr>
            <p:cNvGrpSpPr/>
            <p:nvPr/>
          </p:nvGrpSpPr>
          <p:grpSpPr>
            <a:xfrm>
              <a:off x="3323590" y="1557358"/>
              <a:ext cx="2771140" cy="1234440"/>
              <a:chOff x="3323590" y="1557358"/>
              <a:chExt cx="2771140" cy="1234440"/>
            </a:xfrm>
          </p:grpSpPr>
          <p:sp>
            <p:nvSpPr>
              <p:cNvPr id="23" name="Shape 18">
                <a:extLst>
                  <a:ext uri="{FF2B5EF4-FFF2-40B4-BE49-F238E27FC236}">
                    <a16:creationId xmlns:a16="http://schemas.microsoft.com/office/drawing/2014/main" id="{E06B3886-FD28-9763-4B8B-05B0E667E40F}"/>
                  </a:ext>
                </a:extLst>
              </p:cNvPr>
              <p:cNvSpPr/>
              <p:nvPr/>
            </p:nvSpPr>
            <p:spPr>
              <a:xfrm>
                <a:off x="3323590" y="1557358"/>
                <a:ext cx="2771140" cy="1234440"/>
              </a:xfrm>
              <a:prstGeom prst="roundRect">
                <a:avLst>
                  <a:gd name="adj" fmla="val 4444"/>
                </a:avLst>
              </a:prstGeom>
              <a:solidFill>
                <a:srgbClr val="C0392B"/>
              </a:solidFill>
              <a:ln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4" name="Shape 19">
                <a:extLst>
                  <a:ext uri="{FF2B5EF4-FFF2-40B4-BE49-F238E27FC236}">
                    <a16:creationId xmlns:a16="http://schemas.microsoft.com/office/drawing/2014/main" id="{C385694A-E4D1-F366-04D6-437DA4BDA5C0}"/>
                  </a:ext>
                </a:extLst>
              </p:cNvPr>
              <p:cNvSpPr/>
              <p:nvPr/>
            </p:nvSpPr>
            <p:spPr>
              <a:xfrm>
                <a:off x="3388106" y="1918292"/>
                <a:ext cx="566928" cy="566928"/>
              </a:xfrm>
              <a:prstGeom prst="ellipse">
                <a:avLst/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it-IT"/>
              </a:p>
            </p:txBody>
          </p:sp>
          <p:pic>
            <p:nvPicPr>
              <p:cNvPr id="25" name="Image 2" descr="icon_layers_coral.png">
                <a:extLst>
                  <a:ext uri="{FF2B5EF4-FFF2-40B4-BE49-F238E27FC236}">
                    <a16:creationId xmlns:a16="http://schemas.microsoft.com/office/drawing/2014/main" id="{BA3B38FD-9292-9450-D319-60E5DAC091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24169" y="2054355"/>
                <a:ext cx="294803" cy="294803"/>
              </a:xfrm>
              <a:prstGeom prst="rect">
                <a:avLst/>
              </a:prstGeom>
            </p:spPr>
          </p:pic>
          <p:sp>
            <p:nvSpPr>
              <p:cNvPr id="26" name="Text 20">
                <a:extLst>
                  <a:ext uri="{FF2B5EF4-FFF2-40B4-BE49-F238E27FC236}">
                    <a16:creationId xmlns:a16="http://schemas.microsoft.com/office/drawing/2014/main" id="{C60746A2-2161-BBAC-139C-C8DCB29E9655}"/>
                  </a:ext>
                </a:extLst>
              </p:cNvPr>
              <p:cNvSpPr/>
              <p:nvPr/>
            </p:nvSpPr>
            <p:spPr>
              <a:xfrm>
                <a:off x="3950970" y="1799420"/>
                <a:ext cx="2141220" cy="529590"/>
              </a:xfrm>
              <a:prstGeom prst="rect">
                <a:avLst/>
              </a:prstGeom>
              <a:noFill/>
              <a:ln/>
            </p:spPr>
            <p:txBody>
              <a:bodyPr wrap="square" lIns="91440" tIns="45720" rIns="91440" bIns="45720" rtlCol="0" anchor="ctr"/>
              <a:lstStyle/>
              <a:p>
                <a:pPr algn="ctr"/>
                <a:r>
                  <a:rPr lang="en-US" sz="2000" b="1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GMM classifier</a:t>
                </a:r>
                <a:endParaRPr lang="it-IT"/>
              </a:p>
            </p:txBody>
          </p:sp>
          <p:sp>
            <p:nvSpPr>
              <p:cNvPr id="27" name="Text 21">
                <a:extLst>
                  <a:ext uri="{FF2B5EF4-FFF2-40B4-BE49-F238E27FC236}">
                    <a16:creationId xmlns:a16="http://schemas.microsoft.com/office/drawing/2014/main" id="{B3594331-6B34-E430-AAEE-F41948581A8D}"/>
                  </a:ext>
                </a:extLst>
              </p:cNvPr>
              <p:cNvSpPr/>
              <p:nvPr/>
            </p:nvSpPr>
            <p:spPr>
              <a:xfrm>
                <a:off x="3950970" y="2335360"/>
                <a:ext cx="2128520" cy="281940"/>
              </a:xfrm>
              <a:prstGeom prst="rect">
                <a:avLst/>
              </a:prstGeom>
              <a:noFill/>
              <a:ln/>
            </p:spPr>
            <p:txBody>
              <a:bodyPr wrap="square" lIns="91440" tIns="45720" rIns="91440" bIns="45720" rtlCol="0" anchor="ctr"/>
              <a:lstStyle/>
              <a:p>
                <a:pPr marL="0" indent="0" algn="ctr">
                  <a:buNone/>
                </a:pPr>
                <a:r>
                  <a:rPr lang="en-US" i="1">
                    <a:solidFill>
                      <a:srgbClr val="FDEBE6"/>
                    </a:solidFill>
                    <a:latin typeface="Calibri"/>
                    <a:ea typeface="Calibri"/>
                    <a:cs typeface="Calibri"/>
                  </a:rPr>
                  <a:t>P(IC | F(t))</a:t>
                </a:r>
                <a:endParaRPr lang="en-US">
                  <a:latin typeface="Calibri"/>
                  <a:ea typeface="Calibri"/>
                  <a:cs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8050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11002975" y="-1188720"/>
            <a:ext cx="2103120" cy="2103120"/>
          </a:xfrm>
          <a:prstGeom prst="ellipse">
            <a:avLst/>
          </a:prstGeom>
          <a:solidFill>
            <a:srgbClr val="F2F2F2">
              <a:alpha val="6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02920" y="256032"/>
            <a:ext cx="9144000" cy="29260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600" b="1" kern="0" spc="200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materials and methods:  SETUP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2920" y="530352"/>
            <a:ext cx="1060704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1F3864"/>
                </a:solidFill>
                <a:latin typeface="Cambria"/>
                <a:ea typeface="Cambria"/>
                <a:cs typeface="Cambria" pitchFamily="34" charset="-120"/>
              </a:rPr>
              <a:t>Experimental Setup &amp; Paradigm</a:t>
            </a:r>
            <a:endParaRPr lang="en-US" sz="3200">
              <a:latin typeface="Cambria"/>
              <a:ea typeface="Cambria"/>
              <a:cs typeface="Calibri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50292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IEEE SMC 2026  ·  Bellevue, WA, USA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1123157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5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sp>
        <p:nvSpPr>
          <p:cNvPr id="26" name="Shape 5">
            <a:extLst>
              <a:ext uri="{FF2B5EF4-FFF2-40B4-BE49-F238E27FC236}">
                <a16:creationId xmlns:a16="http://schemas.microsoft.com/office/drawing/2014/main" id="{36CAD1B8-ECDE-C539-9749-8299D65E91F5}"/>
              </a:ext>
            </a:extLst>
          </p:cNvPr>
          <p:cNvSpPr/>
          <p:nvPr/>
        </p:nvSpPr>
        <p:spPr>
          <a:xfrm>
            <a:off x="3698095" y="1225296"/>
            <a:ext cx="7987937" cy="0"/>
          </a:xfrm>
          <a:prstGeom prst="line">
            <a:avLst/>
          </a:prstGeom>
          <a:noFill/>
          <a:ln w="1905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7ABAAD2E-DABD-3F33-4C9E-49EE76F8244E}"/>
              </a:ext>
            </a:extLst>
          </p:cNvPr>
          <p:cNvSpPr/>
          <p:nvPr/>
        </p:nvSpPr>
        <p:spPr>
          <a:xfrm>
            <a:off x="502920" y="1225296"/>
            <a:ext cx="3195175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54FAC417-EC76-8228-4B3B-C2187EA33EC1}"/>
              </a:ext>
            </a:extLst>
          </p:cNvPr>
          <p:cNvGrpSpPr/>
          <p:nvPr/>
        </p:nvGrpSpPr>
        <p:grpSpPr>
          <a:xfrm>
            <a:off x="514719" y="4067195"/>
            <a:ext cx="2338602" cy="1003481"/>
            <a:chOff x="726113" y="4232295"/>
            <a:chExt cx="2338602" cy="1003481"/>
          </a:xfrm>
        </p:grpSpPr>
        <p:sp>
          <p:nvSpPr>
            <p:cNvPr id="7" name="Shape 4">
              <a:extLst>
                <a:ext uri="{FF2B5EF4-FFF2-40B4-BE49-F238E27FC236}">
                  <a16:creationId xmlns:a16="http://schemas.microsoft.com/office/drawing/2014/main" id="{146AF792-8391-BBF1-3F08-7724EF6E323A}"/>
                </a:ext>
              </a:extLst>
            </p:cNvPr>
            <p:cNvSpPr/>
            <p:nvPr/>
          </p:nvSpPr>
          <p:spPr>
            <a:xfrm>
              <a:off x="732995" y="4232295"/>
              <a:ext cx="2331720" cy="1003481"/>
            </a:xfrm>
            <a:prstGeom prst="roundRect">
              <a:avLst>
                <a:gd name="adj" fmla="val 5634"/>
              </a:avLst>
            </a:prstGeom>
            <a:solidFill>
              <a:srgbClr val="FFFFFF"/>
            </a:solidFill>
            <a:ln/>
            <a:effectLst>
              <a:outerShdw blurRad="88900" dist="25400" dir="5400000" algn="bl" rotWithShape="0">
                <a:srgbClr val="9AA6C0">
                  <a:alpha val="30000"/>
                </a:srgbClr>
              </a:outerShdw>
            </a:effectLst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Text 5">
              <a:extLst>
                <a:ext uri="{FF2B5EF4-FFF2-40B4-BE49-F238E27FC236}">
                  <a16:creationId xmlns:a16="http://schemas.microsoft.com/office/drawing/2014/main" id="{ECCD02B5-CEA2-0FD6-55DC-8B79B5197ABC}"/>
                </a:ext>
              </a:extLst>
            </p:cNvPr>
            <p:cNvSpPr/>
            <p:nvPr/>
          </p:nvSpPr>
          <p:spPr>
            <a:xfrm>
              <a:off x="726113" y="4233456"/>
              <a:ext cx="2320903" cy="40688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500" b="1">
                  <a:solidFill>
                    <a:srgbClr val="1F3864"/>
                  </a:solidFill>
                  <a:latin typeface="Cambria"/>
                  <a:ea typeface="Cambria"/>
                  <a:cs typeface="+mn-lt"/>
                </a:rPr>
                <a:t>5</a:t>
              </a:r>
              <a:endParaRPr lang="en-US" sz="2500">
                <a:solidFill>
                  <a:srgbClr val="1F3864"/>
                </a:solidFill>
                <a:latin typeface="Cambria"/>
                <a:ea typeface="Cambria"/>
                <a:cs typeface="+mn-lt"/>
              </a:endParaRPr>
            </a:p>
          </p:txBody>
        </p:sp>
        <p:sp>
          <p:nvSpPr>
            <p:cNvPr id="28" name="Text 6">
              <a:extLst>
                <a:ext uri="{FF2B5EF4-FFF2-40B4-BE49-F238E27FC236}">
                  <a16:creationId xmlns:a16="http://schemas.microsoft.com/office/drawing/2014/main" id="{546AAFD9-778E-46B1-16DB-CDE79F7A6719}"/>
                </a:ext>
              </a:extLst>
            </p:cNvPr>
            <p:cNvSpPr/>
            <p:nvPr/>
          </p:nvSpPr>
          <p:spPr>
            <a:xfrm>
              <a:off x="738109" y="4647219"/>
              <a:ext cx="2321493" cy="54118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98000"/>
                </a:lnSpc>
                <a:buNone/>
              </a:pP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healthy subjects</a:t>
              </a:r>
            </a:p>
            <a:p>
              <a:pPr marL="0" indent="0" algn="ctr">
                <a:lnSpc>
                  <a:spcPct val="98000"/>
                </a:lnSpc>
                <a:buNone/>
              </a:pP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(age 26.5 ± 1.5)</a:t>
              </a:r>
            </a:p>
          </p:txBody>
        </p:sp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EBE0834D-B5F0-BCEA-0EC4-67CD59BE082D}"/>
              </a:ext>
            </a:extLst>
          </p:cNvPr>
          <p:cNvGrpSpPr/>
          <p:nvPr/>
        </p:nvGrpSpPr>
        <p:grpSpPr>
          <a:xfrm>
            <a:off x="509312" y="2298899"/>
            <a:ext cx="4926729" cy="761491"/>
            <a:chOff x="-3408843" y="2390257"/>
            <a:chExt cx="4926729" cy="761491"/>
          </a:xfrm>
        </p:grpSpPr>
        <p:sp>
          <p:nvSpPr>
            <p:cNvPr id="32" name="Shape 16">
              <a:extLst>
                <a:ext uri="{FF2B5EF4-FFF2-40B4-BE49-F238E27FC236}">
                  <a16:creationId xmlns:a16="http://schemas.microsoft.com/office/drawing/2014/main" id="{01FF8ED3-2CFD-2483-C664-C614ECA61995}"/>
                </a:ext>
              </a:extLst>
            </p:cNvPr>
            <p:cNvSpPr/>
            <p:nvPr/>
          </p:nvSpPr>
          <p:spPr>
            <a:xfrm>
              <a:off x="-3408843" y="2390497"/>
              <a:ext cx="4926729" cy="761251"/>
            </a:xfrm>
            <a:prstGeom prst="roundRect">
              <a:avLst>
                <a:gd name="adj" fmla="val 5161"/>
              </a:avLst>
            </a:prstGeom>
            <a:solidFill>
              <a:srgbClr val="FFFFFF"/>
            </a:solidFill>
            <a:ln w="12700">
              <a:solidFill>
                <a:srgbClr val="D8E0EC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Text 17">
              <a:extLst>
                <a:ext uri="{FF2B5EF4-FFF2-40B4-BE49-F238E27FC236}">
                  <a16:creationId xmlns:a16="http://schemas.microsoft.com/office/drawing/2014/main" id="{64FD00EA-46F3-A6A1-6047-6CCFE54EBFBF}"/>
                </a:ext>
              </a:extLst>
            </p:cNvPr>
            <p:cNvSpPr/>
            <p:nvPr/>
          </p:nvSpPr>
          <p:spPr>
            <a:xfrm>
              <a:off x="-3209272" y="2390257"/>
              <a:ext cx="4524102" cy="740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>
                <a:lnSpc>
                  <a:spcPct val="112000"/>
                </a:lnSpc>
              </a:pPr>
              <a:r>
                <a:rPr lang="en-US" b="1">
                  <a:solidFill>
                    <a:srgbClr val="1F3864"/>
                  </a:solidFill>
                  <a:latin typeface="Calibri"/>
                  <a:ea typeface="Calibri"/>
                  <a:cs typeface="Calibri"/>
                </a:rPr>
                <a:t>Classifier:</a:t>
              </a:r>
              <a:r>
                <a:rPr lang="en-US">
                  <a:solidFill>
                    <a:srgbClr val="5B6B8C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QDA</a:t>
              </a:r>
            </a:p>
            <a:p>
              <a:pPr algn="ctr">
                <a:lnSpc>
                  <a:spcPct val="112000"/>
                </a:lnSpc>
              </a:pPr>
              <a:r>
                <a:rPr lang="en-US" b="1">
                  <a:solidFill>
                    <a:srgbClr val="1F3864"/>
                  </a:solidFill>
                  <a:latin typeface="Calibri"/>
                  <a:ea typeface="Calibri"/>
                  <a:cs typeface="Calibri"/>
                </a:rPr>
                <a:t>Classes:</a:t>
              </a:r>
              <a:r>
                <a:rPr lang="en-US" b="1">
                  <a:solidFill>
                    <a:srgbClr val="141E3C"/>
                  </a:solidFill>
                  <a:latin typeface="Calibri"/>
                  <a:ea typeface="Calibri"/>
                  <a:cs typeface="Calibri"/>
                </a:rPr>
                <a:t>  </a:t>
              </a: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Both hands  VS  Both feet</a:t>
              </a:r>
            </a:p>
          </p:txBody>
        </p:sp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D2C4B54A-46C5-CE24-C665-AF12C827077B}"/>
              </a:ext>
            </a:extLst>
          </p:cNvPr>
          <p:cNvGrpSpPr/>
          <p:nvPr/>
        </p:nvGrpSpPr>
        <p:grpSpPr>
          <a:xfrm>
            <a:off x="5708052" y="1441632"/>
            <a:ext cx="6288004" cy="2128810"/>
            <a:chOff x="5784252" y="1606732"/>
            <a:chExt cx="6288004" cy="2128810"/>
          </a:xfrm>
        </p:grpSpPr>
        <p:sp>
          <p:nvSpPr>
            <p:cNvPr id="36" name="Text 18">
              <a:extLst>
                <a:ext uri="{FF2B5EF4-FFF2-40B4-BE49-F238E27FC236}">
                  <a16:creationId xmlns:a16="http://schemas.microsoft.com/office/drawing/2014/main" id="{3F76DA59-5EC2-6C48-F676-EABF40D1A9F3}"/>
                </a:ext>
              </a:extLst>
            </p:cNvPr>
            <p:cNvSpPr/>
            <p:nvPr/>
          </p:nvSpPr>
          <p:spPr>
            <a:xfrm>
              <a:off x="5786846" y="1606732"/>
              <a:ext cx="6285410" cy="35414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kern="0" spc="100">
                  <a:solidFill>
                    <a:srgbClr val="1F3864"/>
                  </a:solidFill>
                  <a:latin typeface="Calibri"/>
                  <a:ea typeface="Calibri"/>
                  <a:cs typeface="Calibri"/>
                </a:rPr>
                <a:t>TRIAL ORGANIZATION  (cue-based synchronous paradigm)</a:t>
              </a:r>
              <a:endParaRPr lang="en-US" sz="1600">
                <a:solidFill>
                  <a:srgbClr val="1F3864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7" name="Shape 19">
              <a:extLst>
                <a:ext uri="{FF2B5EF4-FFF2-40B4-BE49-F238E27FC236}">
                  <a16:creationId xmlns:a16="http://schemas.microsoft.com/office/drawing/2014/main" id="{A09D0CB4-41A6-6D91-A75F-84C7E178A6BF}"/>
                </a:ext>
              </a:extLst>
            </p:cNvPr>
            <p:cNvSpPr/>
            <p:nvPr/>
          </p:nvSpPr>
          <p:spPr>
            <a:xfrm>
              <a:off x="5784252" y="1965671"/>
              <a:ext cx="5857058" cy="1769871"/>
            </a:xfrm>
            <a:prstGeom prst="roundRect">
              <a:avLst>
                <a:gd name="adj" fmla="val 2660"/>
              </a:avLst>
            </a:prstGeom>
            <a:solidFill>
              <a:srgbClr val="FFFFFF"/>
            </a:solidFill>
            <a:ln w="12700">
              <a:solidFill>
                <a:srgbClr val="D8E0EC"/>
              </a:solidFill>
              <a:prstDash val="solid"/>
            </a:ln>
            <a:effectLst>
              <a:outerShdw blurRad="114300" dist="38100" dir="5400000" algn="bl" rotWithShape="0">
                <a:srgbClr val="8494B4">
                  <a:alpha val="40000"/>
                </a:srgbClr>
              </a:outerShdw>
            </a:effectLst>
          </p:spPr>
          <p:txBody>
            <a:bodyPr/>
            <a:lstStyle/>
            <a:p>
              <a:endParaRPr lang="it-IT"/>
            </a:p>
          </p:txBody>
        </p:sp>
        <p:pic>
          <p:nvPicPr>
            <p:cNvPr id="38" name="Immagine 37">
              <a:extLst>
                <a:ext uri="{FF2B5EF4-FFF2-40B4-BE49-F238E27FC236}">
                  <a16:creationId xmlns:a16="http://schemas.microsoft.com/office/drawing/2014/main" id="{7D610B41-E9A3-CF9A-D3C0-C7B6FF7EA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92798" y="2227217"/>
              <a:ext cx="5725889" cy="1249682"/>
            </a:xfrm>
            <a:prstGeom prst="rect">
              <a:avLst/>
            </a:prstGeom>
          </p:spPr>
        </p:pic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51F06D3C-36E5-D9B4-87B5-85C73F23BCD1}"/>
              </a:ext>
            </a:extLst>
          </p:cNvPr>
          <p:cNvGrpSpPr/>
          <p:nvPr/>
        </p:nvGrpSpPr>
        <p:grpSpPr>
          <a:xfrm>
            <a:off x="5709048" y="3772626"/>
            <a:ext cx="2585720" cy="2488617"/>
            <a:chOff x="5785248" y="3937726"/>
            <a:chExt cx="2585720" cy="2488617"/>
          </a:xfrm>
        </p:grpSpPr>
        <p:sp>
          <p:nvSpPr>
            <p:cNvPr id="41" name="Shape 13">
              <a:extLst>
                <a:ext uri="{FF2B5EF4-FFF2-40B4-BE49-F238E27FC236}">
                  <a16:creationId xmlns:a16="http://schemas.microsoft.com/office/drawing/2014/main" id="{8FCCAA88-3C72-EC9F-9F72-5593F4AC6F14}"/>
                </a:ext>
              </a:extLst>
            </p:cNvPr>
            <p:cNvSpPr/>
            <p:nvPr/>
          </p:nvSpPr>
          <p:spPr>
            <a:xfrm>
              <a:off x="5785248" y="3937726"/>
              <a:ext cx="2585720" cy="2488617"/>
            </a:xfrm>
            <a:prstGeom prst="roundRect">
              <a:avLst>
                <a:gd name="adj" fmla="val 5634"/>
              </a:avLst>
            </a:prstGeom>
            <a:solidFill>
              <a:srgbClr val="FFFFFF"/>
            </a:solidFill>
            <a:ln/>
            <a:effectLst>
              <a:outerShdw blurRad="88900" dist="25400" dir="5400000" algn="bl" rotWithShape="0">
                <a:srgbClr val="9AA6C0">
                  <a:alpha val="30000"/>
                </a:srgbClr>
              </a:outerShdw>
            </a:effectLst>
          </p:spPr>
          <p:txBody>
            <a:bodyPr/>
            <a:lstStyle/>
            <a:p>
              <a:endParaRPr lang="it-IT"/>
            </a:p>
          </p:txBody>
        </p:sp>
        <p:pic>
          <p:nvPicPr>
            <p:cNvPr id="42" name="Immagine 41">
              <a:extLst>
                <a:ext uri="{FF2B5EF4-FFF2-40B4-BE49-F238E27FC236}">
                  <a16:creationId xmlns:a16="http://schemas.microsoft.com/office/drawing/2014/main" id="{50C82C51-7E01-D180-70B0-DBE13CF6D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08674" y="3975554"/>
              <a:ext cx="2334079" cy="2433865"/>
            </a:xfrm>
            <a:prstGeom prst="rect">
              <a:avLst/>
            </a:prstGeom>
          </p:spPr>
        </p:pic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B00B2B53-79D9-F8C8-65DD-02F377DEA327}"/>
              </a:ext>
            </a:extLst>
          </p:cNvPr>
          <p:cNvGrpSpPr/>
          <p:nvPr/>
        </p:nvGrpSpPr>
        <p:grpSpPr>
          <a:xfrm>
            <a:off x="8749647" y="3751871"/>
            <a:ext cx="2800677" cy="2512131"/>
            <a:chOff x="8825847" y="3916971"/>
            <a:chExt cx="2800677" cy="2512131"/>
          </a:xfrm>
        </p:grpSpPr>
        <p:sp>
          <p:nvSpPr>
            <p:cNvPr id="47" name="Shape 23">
              <a:extLst>
                <a:ext uri="{FF2B5EF4-FFF2-40B4-BE49-F238E27FC236}">
                  <a16:creationId xmlns:a16="http://schemas.microsoft.com/office/drawing/2014/main" id="{04662C99-82EC-1303-417A-1A3E854D451D}"/>
                </a:ext>
              </a:extLst>
            </p:cNvPr>
            <p:cNvSpPr/>
            <p:nvPr/>
          </p:nvSpPr>
          <p:spPr>
            <a:xfrm>
              <a:off x="8825847" y="3919583"/>
              <a:ext cx="2761488" cy="749808"/>
            </a:xfrm>
            <a:prstGeom prst="roundRect">
              <a:avLst>
                <a:gd name="adj" fmla="val 7317"/>
              </a:avLst>
            </a:prstGeom>
            <a:solidFill>
              <a:srgbClr val="EEF3FA"/>
            </a:solidFill>
            <a:ln/>
          </p:spPr>
          <p:txBody>
            <a:bodyPr/>
            <a:lstStyle/>
            <a:p>
              <a:endParaRPr lang="it-IT"/>
            </a:p>
          </p:txBody>
        </p:sp>
        <p:grpSp>
          <p:nvGrpSpPr>
            <p:cNvPr id="48" name="Gruppo 47">
              <a:extLst>
                <a:ext uri="{FF2B5EF4-FFF2-40B4-BE49-F238E27FC236}">
                  <a16:creationId xmlns:a16="http://schemas.microsoft.com/office/drawing/2014/main" id="{97D2E43E-8535-A534-DB76-385FA434A450}"/>
                </a:ext>
              </a:extLst>
            </p:cNvPr>
            <p:cNvGrpSpPr/>
            <p:nvPr/>
          </p:nvGrpSpPr>
          <p:grpSpPr>
            <a:xfrm>
              <a:off x="9389292" y="3916971"/>
              <a:ext cx="1642146" cy="752420"/>
              <a:chOff x="8924835" y="3916971"/>
              <a:chExt cx="1642146" cy="752420"/>
            </a:xfrm>
          </p:grpSpPr>
          <p:sp>
            <p:nvSpPr>
              <p:cNvPr id="53" name="Text 24">
                <a:extLst>
                  <a:ext uri="{FF2B5EF4-FFF2-40B4-BE49-F238E27FC236}">
                    <a16:creationId xmlns:a16="http://schemas.microsoft.com/office/drawing/2014/main" id="{7581D264-2F53-DA83-F17A-6DFA96018043}"/>
                  </a:ext>
                </a:extLst>
              </p:cNvPr>
              <p:cNvSpPr/>
              <p:nvPr/>
            </p:nvSpPr>
            <p:spPr>
              <a:xfrm>
                <a:off x="8924835" y="3916971"/>
                <a:ext cx="551542" cy="74777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200" b="1">
                    <a:solidFill>
                      <a:srgbClr val="C0392B"/>
                    </a:solidFill>
                    <a:latin typeface="Cambria"/>
                    <a:ea typeface="Cambria"/>
                  </a:rPr>
                  <a:t>16</a:t>
                </a:r>
              </a:p>
            </p:txBody>
          </p:sp>
          <p:sp>
            <p:nvSpPr>
              <p:cNvPr id="54" name="Text 25">
                <a:extLst>
                  <a:ext uri="{FF2B5EF4-FFF2-40B4-BE49-F238E27FC236}">
                    <a16:creationId xmlns:a16="http://schemas.microsoft.com/office/drawing/2014/main" id="{C72BD6FB-11E1-1B06-7A3E-B79586135C26}"/>
                  </a:ext>
                </a:extLst>
              </p:cNvPr>
              <p:cNvSpPr/>
              <p:nvPr/>
            </p:nvSpPr>
            <p:spPr>
              <a:xfrm>
                <a:off x="9476958" y="3919583"/>
                <a:ext cx="1090023" cy="7498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95000"/>
                  </a:lnSpc>
                  <a:buNone/>
                </a:pPr>
                <a:r>
                  <a:rPr lang="en-US" b="1">
                    <a:solidFill>
                      <a:srgbClr val="1F3864"/>
                    </a:solidFill>
                    <a:latin typeface="Calibri"/>
                    <a:ea typeface="Calibri"/>
                    <a:cs typeface="Calibri"/>
                  </a:rPr>
                  <a:t>Electrodes</a:t>
                </a:r>
                <a:endParaRPr lang="it-IT">
                  <a:solidFill>
                    <a:srgbClr val="1F3864"/>
                  </a:solidFill>
                  <a:ea typeface="Calibri"/>
                  <a:cs typeface="Calibri"/>
                </a:endParaRPr>
              </a:p>
            </p:txBody>
          </p:sp>
        </p:grpSp>
        <p:sp>
          <p:nvSpPr>
            <p:cNvPr id="49" name="Shape 29">
              <a:extLst>
                <a:ext uri="{FF2B5EF4-FFF2-40B4-BE49-F238E27FC236}">
                  <a16:creationId xmlns:a16="http://schemas.microsoft.com/office/drawing/2014/main" id="{84E89D27-CD80-DF81-72C7-355945144706}"/>
                </a:ext>
              </a:extLst>
            </p:cNvPr>
            <p:cNvSpPr/>
            <p:nvPr/>
          </p:nvSpPr>
          <p:spPr>
            <a:xfrm>
              <a:off x="8825847" y="4808438"/>
              <a:ext cx="2761488" cy="749808"/>
            </a:xfrm>
            <a:prstGeom prst="roundRect">
              <a:avLst>
                <a:gd name="adj" fmla="val 7317"/>
              </a:avLst>
            </a:prstGeom>
            <a:solidFill>
              <a:srgbClr val="EEF3FA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50" name="Text 31">
              <a:extLst>
                <a:ext uri="{FF2B5EF4-FFF2-40B4-BE49-F238E27FC236}">
                  <a16:creationId xmlns:a16="http://schemas.microsoft.com/office/drawing/2014/main" id="{90BA0F30-2926-F747-3487-CF338FD80731}"/>
                </a:ext>
              </a:extLst>
            </p:cNvPr>
            <p:cNvSpPr/>
            <p:nvPr/>
          </p:nvSpPr>
          <p:spPr>
            <a:xfrm>
              <a:off x="8838329" y="5040666"/>
              <a:ext cx="2788195" cy="3071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>
                <a:lnSpc>
                  <a:spcPct val="112000"/>
                </a:lnSpc>
              </a:pPr>
              <a:r>
                <a:rPr lang="en-US" b="1">
                  <a:solidFill>
                    <a:srgbClr val="1F3864"/>
                  </a:solidFill>
                  <a:latin typeface="Calibri"/>
                  <a:ea typeface="Calibri"/>
                  <a:cs typeface="Calibri"/>
                </a:rPr>
                <a:t>reference:</a:t>
              </a:r>
              <a:r>
                <a:rPr lang="en-US">
                  <a:solidFill>
                    <a:srgbClr val="5B6B8C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right earlobe</a:t>
              </a:r>
            </a:p>
          </p:txBody>
        </p:sp>
        <p:sp>
          <p:nvSpPr>
            <p:cNvPr id="51" name="Shape 29">
              <a:extLst>
                <a:ext uri="{FF2B5EF4-FFF2-40B4-BE49-F238E27FC236}">
                  <a16:creationId xmlns:a16="http://schemas.microsoft.com/office/drawing/2014/main" id="{14751803-5AE7-0507-2B37-C669E752920B}"/>
                </a:ext>
              </a:extLst>
            </p:cNvPr>
            <p:cNvSpPr/>
            <p:nvPr/>
          </p:nvSpPr>
          <p:spPr>
            <a:xfrm>
              <a:off x="8847617" y="5679294"/>
              <a:ext cx="2761488" cy="749808"/>
            </a:xfrm>
            <a:prstGeom prst="roundRect">
              <a:avLst>
                <a:gd name="adj" fmla="val 7317"/>
              </a:avLst>
            </a:prstGeom>
            <a:solidFill>
              <a:srgbClr val="EEF3FA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52" name="Text 31">
              <a:extLst>
                <a:ext uri="{FF2B5EF4-FFF2-40B4-BE49-F238E27FC236}">
                  <a16:creationId xmlns:a16="http://schemas.microsoft.com/office/drawing/2014/main" id="{3423494A-E899-88CF-2CE6-AC00120C04E3}"/>
                </a:ext>
              </a:extLst>
            </p:cNvPr>
            <p:cNvSpPr/>
            <p:nvPr/>
          </p:nvSpPr>
          <p:spPr>
            <a:xfrm>
              <a:off x="8845585" y="5933294"/>
              <a:ext cx="2780938" cy="24906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>
                <a:lnSpc>
                  <a:spcPct val="112000"/>
                </a:lnSpc>
              </a:pPr>
              <a:r>
                <a:rPr lang="en-US" b="1">
                  <a:solidFill>
                    <a:srgbClr val="1F3864"/>
                  </a:solidFill>
                  <a:latin typeface="Calibri"/>
                  <a:ea typeface="Calibri"/>
                  <a:cs typeface="Calibri"/>
                </a:rPr>
                <a:t>ground:</a:t>
              </a:r>
              <a:r>
                <a:rPr lang="en-US">
                  <a:solidFill>
                    <a:srgbClr val="5B6B8C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err="1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AFz</a:t>
              </a:r>
              <a:endParaRPr lang="en-US" err="1">
                <a:solidFill>
                  <a:srgbClr val="777777"/>
                </a:solidFill>
                <a:ea typeface="Calibri"/>
                <a:cs typeface="Calibri"/>
              </a:endParaRPr>
            </a:p>
          </p:txBody>
        </p:sp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2505B796-A18E-5EDE-87DC-F29ED7781AB6}"/>
              </a:ext>
            </a:extLst>
          </p:cNvPr>
          <p:cNvGrpSpPr/>
          <p:nvPr/>
        </p:nvGrpSpPr>
        <p:grpSpPr>
          <a:xfrm>
            <a:off x="509311" y="3159219"/>
            <a:ext cx="4926729" cy="761494"/>
            <a:chOff x="-3015553" y="1136642"/>
            <a:chExt cx="4926729" cy="761494"/>
          </a:xfrm>
        </p:grpSpPr>
        <p:sp>
          <p:nvSpPr>
            <p:cNvPr id="57" name="Shape 16">
              <a:extLst>
                <a:ext uri="{FF2B5EF4-FFF2-40B4-BE49-F238E27FC236}">
                  <a16:creationId xmlns:a16="http://schemas.microsoft.com/office/drawing/2014/main" id="{04958C71-8475-8A52-4897-46431DE02C00}"/>
                </a:ext>
              </a:extLst>
            </p:cNvPr>
            <p:cNvSpPr/>
            <p:nvPr/>
          </p:nvSpPr>
          <p:spPr>
            <a:xfrm>
              <a:off x="-3015553" y="1136885"/>
              <a:ext cx="4926729" cy="761251"/>
            </a:xfrm>
            <a:prstGeom prst="roundRect">
              <a:avLst>
                <a:gd name="adj" fmla="val 5161"/>
              </a:avLst>
            </a:prstGeom>
            <a:solidFill>
              <a:srgbClr val="FFFFFF"/>
            </a:solidFill>
            <a:ln w="12700">
              <a:solidFill>
                <a:srgbClr val="D8E0EC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8" name="Text 17">
              <a:extLst>
                <a:ext uri="{FF2B5EF4-FFF2-40B4-BE49-F238E27FC236}">
                  <a16:creationId xmlns:a16="http://schemas.microsoft.com/office/drawing/2014/main" id="{91F17233-E405-ACC0-ED7C-CEBD99BFE7EB}"/>
                </a:ext>
              </a:extLst>
            </p:cNvPr>
            <p:cNvSpPr/>
            <p:nvPr/>
          </p:nvSpPr>
          <p:spPr>
            <a:xfrm>
              <a:off x="-2865144" y="1136642"/>
              <a:ext cx="4524102" cy="74093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>
                <a:lnSpc>
                  <a:spcPct val="112000"/>
                </a:lnSpc>
              </a:pPr>
              <a:r>
                <a:rPr lang="en-US" b="1">
                  <a:solidFill>
                    <a:srgbClr val="1F3864"/>
                  </a:solidFill>
                  <a:latin typeface="Calibri"/>
                  <a:ea typeface="Calibri"/>
                  <a:cs typeface="Calibri"/>
                </a:rPr>
                <a:t>Calibration:</a:t>
              </a:r>
              <a:r>
                <a:rPr lang="en-US" b="1">
                  <a:solidFill>
                    <a:srgbClr val="141E3C"/>
                  </a:solidFill>
                  <a:latin typeface="Calibri"/>
                  <a:ea typeface="Calibri"/>
                  <a:cs typeface="Calibri"/>
                </a:rPr>
                <a:t>  </a:t>
              </a: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3 runs, always-correct feedback</a:t>
              </a:r>
              <a:endParaRPr lang="it-IT">
                <a:solidFill>
                  <a:srgbClr val="777777"/>
                </a:solidFill>
              </a:endParaRPr>
            </a:p>
            <a:p>
              <a:pPr algn="ctr">
                <a:lnSpc>
                  <a:spcPct val="112000"/>
                </a:lnSpc>
              </a:pPr>
              <a:r>
                <a:rPr lang="en-US" b="1">
                  <a:solidFill>
                    <a:srgbClr val="1F3864"/>
                  </a:solidFill>
                  <a:latin typeface="Calibri"/>
                  <a:ea typeface="Calibri"/>
                  <a:cs typeface="Calibri"/>
                </a:rPr>
                <a:t>Evaluation:</a:t>
              </a:r>
              <a:r>
                <a:rPr lang="en-US" b="1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  </a:t>
              </a: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2 runs, real feedback</a:t>
              </a:r>
            </a:p>
          </p:txBody>
        </p:sp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35BA5515-3045-125B-F464-F3E381BCB001}"/>
              </a:ext>
            </a:extLst>
          </p:cNvPr>
          <p:cNvGrpSpPr/>
          <p:nvPr/>
        </p:nvGrpSpPr>
        <p:grpSpPr>
          <a:xfrm>
            <a:off x="509312" y="1438576"/>
            <a:ext cx="4926729" cy="761491"/>
            <a:chOff x="-3445714" y="4123192"/>
            <a:chExt cx="4926729" cy="761491"/>
          </a:xfrm>
        </p:grpSpPr>
        <p:sp>
          <p:nvSpPr>
            <p:cNvPr id="61" name="Shape 16">
              <a:extLst>
                <a:ext uri="{FF2B5EF4-FFF2-40B4-BE49-F238E27FC236}">
                  <a16:creationId xmlns:a16="http://schemas.microsoft.com/office/drawing/2014/main" id="{64F05D50-7E9F-0154-080C-777EFED9524E}"/>
                </a:ext>
              </a:extLst>
            </p:cNvPr>
            <p:cNvSpPr/>
            <p:nvPr/>
          </p:nvSpPr>
          <p:spPr>
            <a:xfrm>
              <a:off x="-3445714" y="4123432"/>
              <a:ext cx="4926729" cy="761251"/>
            </a:xfrm>
            <a:prstGeom prst="roundRect">
              <a:avLst>
                <a:gd name="adj" fmla="val 5161"/>
              </a:avLst>
            </a:prstGeom>
            <a:solidFill>
              <a:srgbClr val="FFFFFF"/>
            </a:solidFill>
            <a:ln w="12700">
              <a:solidFill>
                <a:srgbClr val="D8E0EC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" name="Text 17">
              <a:extLst>
                <a:ext uri="{FF2B5EF4-FFF2-40B4-BE49-F238E27FC236}">
                  <a16:creationId xmlns:a16="http://schemas.microsoft.com/office/drawing/2014/main" id="{01B51849-18C0-3E17-44BE-D1506F49435C}"/>
                </a:ext>
              </a:extLst>
            </p:cNvPr>
            <p:cNvSpPr/>
            <p:nvPr/>
          </p:nvSpPr>
          <p:spPr>
            <a:xfrm>
              <a:off x="-3246143" y="4123192"/>
              <a:ext cx="4524102" cy="740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>
                <a:lnSpc>
                  <a:spcPct val="112000"/>
                </a:lnSpc>
              </a:pPr>
              <a:r>
                <a:rPr lang="en-US" b="1">
                  <a:solidFill>
                    <a:srgbClr val="1F3864"/>
                  </a:solidFill>
                  <a:latin typeface="Calibri"/>
                  <a:ea typeface="Calibri"/>
                  <a:cs typeface="Calibri"/>
                </a:rPr>
                <a:t>ROIs:</a:t>
              </a:r>
              <a:r>
                <a:rPr lang="en-US">
                  <a:solidFill>
                    <a:srgbClr val="5B6B8C"/>
                  </a:solidFill>
                  <a:latin typeface="Calibri"/>
                  <a:ea typeface="Calibri"/>
                  <a:cs typeface="Calibri"/>
                </a:rPr>
                <a:t> </a:t>
              </a:r>
              <a:endParaRPr lang="en-US">
                <a:solidFill>
                  <a:srgbClr val="141E3C"/>
                </a:solidFill>
                <a:latin typeface="Calibri"/>
                <a:ea typeface="Calibri"/>
                <a:cs typeface="Calibri"/>
              </a:endParaRPr>
            </a:p>
            <a:p>
              <a:pPr algn="ctr">
                <a:lnSpc>
                  <a:spcPct val="112000"/>
                </a:lnSpc>
              </a:pP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[C3, C1, CP1], [</a:t>
              </a:r>
              <a:r>
                <a:rPr lang="en-US" err="1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Cz</a:t>
              </a: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, </a:t>
              </a:r>
              <a:r>
                <a:rPr lang="en-US" err="1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FCz</a:t>
              </a: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, </a:t>
              </a:r>
              <a:r>
                <a:rPr lang="en-US" err="1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CPz</a:t>
              </a: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], [C4, C2, CP2]</a:t>
              </a:r>
            </a:p>
          </p:txBody>
        </p:sp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5EC61A6C-F263-1569-4965-9886AA0258FE}"/>
              </a:ext>
            </a:extLst>
          </p:cNvPr>
          <p:cNvGrpSpPr/>
          <p:nvPr/>
        </p:nvGrpSpPr>
        <p:grpSpPr>
          <a:xfrm>
            <a:off x="3107976" y="4067194"/>
            <a:ext cx="2338602" cy="1003481"/>
            <a:chOff x="3171886" y="4293746"/>
            <a:chExt cx="2338602" cy="1003481"/>
          </a:xfrm>
        </p:grpSpPr>
        <p:sp>
          <p:nvSpPr>
            <p:cNvPr id="77" name="Shape 4">
              <a:extLst>
                <a:ext uri="{FF2B5EF4-FFF2-40B4-BE49-F238E27FC236}">
                  <a16:creationId xmlns:a16="http://schemas.microsoft.com/office/drawing/2014/main" id="{D43F0ACE-F0E4-1A96-428A-A06D560BF6BA}"/>
                </a:ext>
              </a:extLst>
            </p:cNvPr>
            <p:cNvSpPr/>
            <p:nvPr/>
          </p:nvSpPr>
          <p:spPr>
            <a:xfrm>
              <a:off x="3178768" y="4293746"/>
              <a:ext cx="2331720" cy="1003481"/>
            </a:xfrm>
            <a:prstGeom prst="roundRect">
              <a:avLst>
                <a:gd name="adj" fmla="val 5634"/>
              </a:avLst>
            </a:prstGeom>
            <a:solidFill>
              <a:srgbClr val="FFFFFF"/>
            </a:solidFill>
            <a:ln/>
            <a:effectLst>
              <a:outerShdw blurRad="88900" dist="25400" dir="5400000" algn="bl" rotWithShape="0">
                <a:srgbClr val="9AA6C0">
                  <a:alpha val="30000"/>
                </a:srgbClr>
              </a:outerShdw>
            </a:effectLst>
          </p:spPr>
          <p:txBody>
            <a:bodyPr/>
            <a:lstStyle/>
            <a:p>
              <a:endParaRPr lang="it-IT"/>
            </a:p>
          </p:txBody>
        </p:sp>
        <p:sp>
          <p:nvSpPr>
            <p:cNvPr id="78" name="Text 5">
              <a:extLst>
                <a:ext uri="{FF2B5EF4-FFF2-40B4-BE49-F238E27FC236}">
                  <a16:creationId xmlns:a16="http://schemas.microsoft.com/office/drawing/2014/main" id="{DC29FCB1-D54A-14B8-EB8D-55A3ABB814BE}"/>
                </a:ext>
              </a:extLst>
            </p:cNvPr>
            <p:cNvSpPr/>
            <p:nvPr/>
          </p:nvSpPr>
          <p:spPr>
            <a:xfrm>
              <a:off x="3171886" y="4294907"/>
              <a:ext cx="2320903" cy="40688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500" b="1">
                  <a:solidFill>
                    <a:srgbClr val="C0392B"/>
                  </a:solidFill>
                  <a:latin typeface="Cambria"/>
                  <a:ea typeface="Cambria"/>
                  <a:cs typeface="Calibri"/>
                </a:rPr>
                <a:t>512 Hz</a:t>
              </a:r>
              <a:endParaRPr lang="en-US" sz="2500">
                <a:solidFill>
                  <a:srgbClr val="C0392B"/>
                </a:solidFill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79" name="Text 6">
              <a:extLst>
                <a:ext uri="{FF2B5EF4-FFF2-40B4-BE49-F238E27FC236}">
                  <a16:creationId xmlns:a16="http://schemas.microsoft.com/office/drawing/2014/main" id="{8DC9E8D0-B47B-F4BA-97B7-2969032361A8}"/>
                </a:ext>
              </a:extLst>
            </p:cNvPr>
            <p:cNvSpPr/>
            <p:nvPr/>
          </p:nvSpPr>
          <p:spPr>
            <a:xfrm>
              <a:off x="3183882" y="4708670"/>
              <a:ext cx="2321493" cy="54118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ct val="98000"/>
                </a:lnSpc>
              </a:pP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System </a:t>
              </a:r>
              <a:r>
                <a:rPr lang="en-US" err="1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g.tec</a:t>
              </a: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 with</a:t>
              </a:r>
            </a:p>
            <a:p>
              <a:pPr marL="0" indent="0" algn="ctr">
                <a:lnSpc>
                  <a:spcPct val="98000"/>
                </a:lnSpc>
                <a:buNone/>
              </a:pP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g.USBamp</a:t>
              </a:r>
            </a:p>
          </p:txBody>
        </p:sp>
      </p:grp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7670C4D8-BD7C-9643-0878-403AD3264D98}"/>
              </a:ext>
            </a:extLst>
          </p:cNvPr>
          <p:cNvGrpSpPr/>
          <p:nvPr/>
        </p:nvGrpSpPr>
        <p:grpSpPr>
          <a:xfrm>
            <a:off x="3107976" y="5271646"/>
            <a:ext cx="2338602" cy="1003481"/>
            <a:chOff x="-2051501" y="4097101"/>
            <a:chExt cx="2338602" cy="1003481"/>
          </a:xfrm>
        </p:grpSpPr>
        <p:sp>
          <p:nvSpPr>
            <p:cNvPr id="82" name="Shape 4">
              <a:extLst>
                <a:ext uri="{FF2B5EF4-FFF2-40B4-BE49-F238E27FC236}">
                  <a16:creationId xmlns:a16="http://schemas.microsoft.com/office/drawing/2014/main" id="{41291F3B-4DEB-3602-3DFA-024A465D265C}"/>
                </a:ext>
              </a:extLst>
            </p:cNvPr>
            <p:cNvSpPr/>
            <p:nvPr/>
          </p:nvSpPr>
          <p:spPr>
            <a:xfrm>
              <a:off x="-2044619" y="4097101"/>
              <a:ext cx="2331720" cy="1003481"/>
            </a:xfrm>
            <a:prstGeom prst="roundRect">
              <a:avLst>
                <a:gd name="adj" fmla="val 5634"/>
              </a:avLst>
            </a:prstGeom>
            <a:solidFill>
              <a:srgbClr val="FFFFFF"/>
            </a:solidFill>
            <a:ln/>
            <a:effectLst>
              <a:outerShdw blurRad="88900" dist="25400" dir="5400000" algn="bl" rotWithShape="0">
                <a:srgbClr val="9AA6C0">
                  <a:alpha val="30000"/>
                </a:srgbClr>
              </a:outerShdw>
            </a:effectLst>
          </p:spPr>
          <p:txBody>
            <a:bodyPr/>
            <a:lstStyle/>
            <a:p>
              <a:endParaRPr lang="it-IT"/>
            </a:p>
          </p:txBody>
        </p:sp>
        <p:sp>
          <p:nvSpPr>
            <p:cNvPr id="83" name="Text 5">
              <a:extLst>
                <a:ext uri="{FF2B5EF4-FFF2-40B4-BE49-F238E27FC236}">
                  <a16:creationId xmlns:a16="http://schemas.microsoft.com/office/drawing/2014/main" id="{4B96687B-A847-E6B8-7881-0950C3A4A247}"/>
                </a:ext>
              </a:extLst>
            </p:cNvPr>
            <p:cNvSpPr/>
            <p:nvPr/>
          </p:nvSpPr>
          <p:spPr>
            <a:xfrm>
              <a:off x="-2051501" y="4098262"/>
              <a:ext cx="2320903" cy="40688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500" b="1">
                  <a:solidFill>
                    <a:srgbClr val="C0392B"/>
                  </a:solidFill>
                  <a:latin typeface="Cambria"/>
                  <a:ea typeface="Cambria"/>
                  <a:cs typeface="Calibri"/>
                </a:rPr>
                <a:t>30</a:t>
              </a:r>
              <a:endParaRPr lang="en-US" sz="2500">
                <a:solidFill>
                  <a:srgbClr val="C0392B"/>
                </a:solidFill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84" name="Text 6">
              <a:extLst>
                <a:ext uri="{FF2B5EF4-FFF2-40B4-BE49-F238E27FC236}">
                  <a16:creationId xmlns:a16="http://schemas.microsoft.com/office/drawing/2014/main" id="{2CAAFE18-060C-550A-7CFD-9CC2B5A1FE18}"/>
                </a:ext>
              </a:extLst>
            </p:cNvPr>
            <p:cNvSpPr/>
            <p:nvPr/>
          </p:nvSpPr>
          <p:spPr>
            <a:xfrm>
              <a:off x="-2039505" y="4512025"/>
              <a:ext cx="2321493" cy="54118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ct val="98000"/>
                </a:lnSpc>
              </a:pP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online trials</a:t>
              </a:r>
            </a:p>
            <a:p>
              <a:pPr algn="ctr">
                <a:lnSpc>
                  <a:spcPct val="98000"/>
                </a:lnSpc>
              </a:pP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10×2 MI + 10 rest</a:t>
              </a:r>
            </a:p>
          </p:txBody>
        </p:sp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65435D33-19A3-25B3-78C2-46A27F1BDEAC}"/>
              </a:ext>
            </a:extLst>
          </p:cNvPr>
          <p:cNvGrpSpPr/>
          <p:nvPr/>
        </p:nvGrpSpPr>
        <p:grpSpPr>
          <a:xfrm>
            <a:off x="514718" y="5271646"/>
            <a:ext cx="2338602" cy="1003481"/>
            <a:chOff x="-2235856" y="5412165"/>
            <a:chExt cx="2338602" cy="1003481"/>
          </a:xfrm>
        </p:grpSpPr>
        <p:sp>
          <p:nvSpPr>
            <p:cNvPr id="87" name="Shape 4">
              <a:extLst>
                <a:ext uri="{FF2B5EF4-FFF2-40B4-BE49-F238E27FC236}">
                  <a16:creationId xmlns:a16="http://schemas.microsoft.com/office/drawing/2014/main" id="{5E8187F1-32A3-FBD8-8052-9DEE3F8C48E1}"/>
                </a:ext>
              </a:extLst>
            </p:cNvPr>
            <p:cNvSpPr/>
            <p:nvPr/>
          </p:nvSpPr>
          <p:spPr>
            <a:xfrm>
              <a:off x="-2228974" y="5412165"/>
              <a:ext cx="2331720" cy="1003481"/>
            </a:xfrm>
            <a:prstGeom prst="roundRect">
              <a:avLst>
                <a:gd name="adj" fmla="val 5634"/>
              </a:avLst>
            </a:prstGeom>
            <a:solidFill>
              <a:srgbClr val="FFFFFF"/>
            </a:solidFill>
            <a:ln/>
            <a:effectLst>
              <a:outerShdw blurRad="88900" dist="25400" dir="5400000" algn="bl" rotWithShape="0">
                <a:srgbClr val="9AA6C0">
                  <a:alpha val="30000"/>
                </a:srgbClr>
              </a:outerShdw>
            </a:effectLst>
          </p:spPr>
          <p:txBody>
            <a:bodyPr/>
            <a:lstStyle/>
            <a:p>
              <a:endParaRPr lang="it-IT"/>
            </a:p>
          </p:txBody>
        </p:sp>
        <p:sp>
          <p:nvSpPr>
            <p:cNvPr id="88" name="Text 5">
              <a:extLst>
                <a:ext uri="{FF2B5EF4-FFF2-40B4-BE49-F238E27FC236}">
                  <a16:creationId xmlns:a16="http://schemas.microsoft.com/office/drawing/2014/main" id="{76036CEF-887D-39C4-CC3B-9A5A67E211DB}"/>
                </a:ext>
              </a:extLst>
            </p:cNvPr>
            <p:cNvSpPr/>
            <p:nvPr/>
          </p:nvSpPr>
          <p:spPr>
            <a:xfrm>
              <a:off x="-2235856" y="5413326"/>
              <a:ext cx="2320903" cy="40688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500" b="1">
                  <a:solidFill>
                    <a:srgbClr val="1F3864"/>
                  </a:solidFill>
                  <a:latin typeface="Cambria"/>
                  <a:ea typeface="Cambria"/>
                  <a:cs typeface="Calibri"/>
                </a:rPr>
                <a:t>60</a:t>
              </a:r>
              <a:endParaRPr lang="en-US" sz="2500">
                <a:solidFill>
                  <a:srgbClr val="1F3864"/>
                </a:solidFill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89" name="Text 6">
              <a:extLst>
                <a:ext uri="{FF2B5EF4-FFF2-40B4-BE49-F238E27FC236}">
                  <a16:creationId xmlns:a16="http://schemas.microsoft.com/office/drawing/2014/main" id="{46C5C03B-160F-4FEA-00BC-28427E62130E}"/>
                </a:ext>
              </a:extLst>
            </p:cNvPr>
            <p:cNvSpPr/>
            <p:nvPr/>
          </p:nvSpPr>
          <p:spPr>
            <a:xfrm>
              <a:off x="-2223860" y="5827089"/>
              <a:ext cx="2321493" cy="54118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ct val="98000"/>
                </a:lnSpc>
              </a:pP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calibration trials</a:t>
              </a:r>
            </a:p>
            <a:p>
              <a:pPr algn="ctr">
                <a:lnSpc>
                  <a:spcPct val="98000"/>
                </a:lnSpc>
              </a:pPr>
              <a:r>
                <a:rPr lang="en-US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30 x 2 MI class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268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11002975" y="-1188720"/>
            <a:ext cx="2103120" cy="2103120"/>
          </a:xfrm>
          <a:prstGeom prst="ellipse">
            <a:avLst/>
          </a:prstGeom>
          <a:solidFill>
            <a:srgbClr val="F2F2F2">
              <a:alpha val="6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02920" y="256032"/>
            <a:ext cx="9144000" cy="29260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600" b="1" kern="0" spc="200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materials and methods: PIPELINE</a:t>
            </a:r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502920" y="530352"/>
            <a:ext cx="1060704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1F3864"/>
                </a:solidFill>
                <a:latin typeface="Cambria"/>
                <a:ea typeface="Cambria"/>
                <a:cs typeface="Cambria" pitchFamily="34" charset="-120"/>
              </a:rPr>
              <a:t>Processing Pipeline</a:t>
            </a:r>
            <a:endParaRPr lang="en-US" sz="3200">
              <a:latin typeface="Cambria"/>
              <a:ea typeface="Cambria"/>
              <a:cs typeface="Calibri"/>
            </a:endParaRPr>
          </a:p>
        </p:txBody>
      </p:sp>
      <p:sp>
        <p:nvSpPr>
          <p:cNvPr id="8" name="Text 6"/>
          <p:cNvSpPr/>
          <p:nvPr/>
        </p:nvSpPr>
        <p:spPr>
          <a:xfrm>
            <a:off x="502920" y="1329267"/>
            <a:ext cx="11155680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600" i="1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Identical chain offline (calibration) and online (closed-loop)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ACED9098-599D-8974-3B95-F38CAA56A456}"/>
              </a:ext>
            </a:extLst>
          </p:cNvPr>
          <p:cNvGrpSpPr/>
          <p:nvPr/>
        </p:nvGrpSpPr>
        <p:grpSpPr>
          <a:xfrm>
            <a:off x="2807208" y="1783080"/>
            <a:ext cx="1938528" cy="1828800"/>
            <a:chOff x="2807208" y="1783080"/>
            <a:chExt cx="1938528" cy="1828800"/>
          </a:xfrm>
        </p:grpSpPr>
        <p:sp>
          <p:nvSpPr>
            <p:cNvPr id="14" name="Shape 11"/>
            <p:cNvSpPr/>
            <p:nvPr/>
          </p:nvSpPr>
          <p:spPr>
            <a:xfrm>
              <a:off x="2807208" y="1783080"/>
              <a:ext cx="1938528" cy="1828800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>
              <a:solidFill>
                <a:srgbClr val="D9DEE3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Shape 12"/>
            <p:cNvSpPr/>
            <p:nvPr/>
          </p:nvSpPr>
          <p:spPr>
            <a:xfrm>
              <a:off x="3502152" y="1965960"/>
              <a:ext cx="548640" cy="548640"/>
            </a:xfrm>
            <a:prstGeom prst="ellipse">
              <a:avLst/>
            </a:prstGeom>
            <a:solidFill>
              <a:srgbClr val="1F3864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16" name="Image 1" descr="icon_wave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3826" y="2097634"/>
              <a:ext cx="285293" cy="285293"/>
            </a:xfrm>
            <a:prstGeom prst="rect">
              <a:avLst/>
            </a:prstGeom>
          </p:spPr>
        </p:pic>
        <p:sp>
          <p:nvSpPr>
            <p:cNvPr id="17" name="Text 13"/>
            <p:cNvSpPr/>
            <p:nvPr/>
          </p:nvSpPr>
          <p:spPr>
            <a:xfrm>
              <a:off x="2880360" y="2624328"/>
              <a:ext cx="1792224" cy="32004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b="1">
                  <a:solidFill>
                    <a:srgbClr val="1F3864"/>
                  </a:solidFill>
                  <a:latin typeface="Cambria"/>
                  <a:ea typeface="Cambria"/>
                  <a:cs typeface="Cambria" pitchFamily="34" charset="-120"/>
                </a:rPr>
                <a:t>Band-pass</a:t>
              </a:r>
              <a:endParaRPr lang="en-US"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18" name="Text 14"/>
            <p:cNvSpPr/>
            <p:nvPr/>
          </p:nvSpPr>
          <p:spPr>
            <a:xfrm>
              <a:off x="2880360" y="2944368"/>
              <a:ext cx="1792224" cy="50292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algn="ctr">
                <a:lnSpc>
                  <a:spcPct val="98000"/>
                </a:lnSpc>
              </a:pPr>
              <a:r>
                <a:rPr lang="en-US" sz="1300">
                  <a:solidFill>
                    <a:srgbClr val="5B6B8C"/>
                  </a:solidFill>
                  <a:latin typeface="Calibri"/>
                  <a:ea typeface="Calibri"/>
                  <a:cs typeface="Calibri"/>
                </a:rPr>
                <a:t>8–13 Hz &amp; 18–24 Hz</a:t>
              </a:r>
              <a:endParaRPr lang="en-US" sz="1300">
                <a:solidFill>
                  <a:srgbClr val="777777"/>
                </a:solidFill>
                <a:latin typeface="Calibri"/>
                <a:ea typeface="Calibri"/>
                <a:cs typeface="Calibri"/>
              </a:endParaRPr>
            </a:p>
            <a:p>
              <a:pPr algn="ctr">
                <a:lnSpc>
                  <a:spcPct val="98000"/>
                </a:lnSpc>
              </a:pPr>
              <a:r>
                <a:rPr lang="en-US" sz="1300">
                  <a:solidFill>
                    <a:srgbClr val="5B6B8C"/>
                  </a:solidFill>
                  <a:latin typeface="Calibri"/>
                  <a:ea typeface="Calibri"/>
                  <a:cs typeface="Calibri"/>
                </a:rPr>
                <a:t>4th-order Butterworth</a:t>
              </a:r>
            </a:p>
          </p:txBody>
        </p:sp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A42EB7F8-8B2F-D62A-A8F0-25D942EA48F6}"/>
              </a:ext>
            </a:extLst>
          </p:cNvPr>
          <p:cNvGrpSpPr/>
          <p:nvPr/>
        </p:nvGrpSpPr>
        <p:grpSpPr>
          <a:xfrm>
            <a:off x="5111496" y="1783080"/>
            <a:ext cx="1938528" cy="1828800"/>
            <a:chOff x="5111496" y="1783080"/>
            <a:chExt cx="1938528" cy="1828800"/>
          </a:xfrm>
        </p:grpSpPr>
        <p:sp>
          <p:nvSpPr>
            <p:cNvPr id="19" name="Shape 15"/>
            <p:cNvSpPr/>
            <p:nvPr/>
          </p:nvSpPr>
          <p:spPr>
            <a:xfrm>
              <a:off x="5111496" y="1783080"/>
              <a:ext cx="1938528" cy="1828800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>
              <a:solidFill>
                <a:srgbClr val="D9DEE3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Shape 16"/>
            <p:cNvSpPr/>
            <p:nvPr/>
          </p:nvSpPr>
          <p:spPr>
            <a:xfrm>
              <a:off x="5806440" y="1965960"/>
              <a:ext cx="548640" cy="548640"/>
            </a:xfrm>
            <a:prstGeom prst="ellipse">
              <a:avLst/>
            </a:prstGeom>
            <a:solidFill>
              <a:srgbClr val="1F3864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21" name="Image 2" descr="icon_chart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8114" y="2097634"/>
              <a:ext cx="285293" cy="285293"/>
            </a:xfrm>
            <a:prstGeom prst="rect">
              <a:avLst/>
            </a:prstGeom>
          </p:spPr>
        </p:pic>
        <p:sp>
          <p:nvSpPr>
            <p:cNvPr id="22" name="Text 17"/>
            <p:cNvSpPr/>
            <p:nvPr/>
          </p:nvSpPr>
          <p:spPr>
            <a:xfrm>
              <a:off x="5184648" y="2624328"/>
              <a:ext cx="1792224" cy="32004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b="1">
                  <a:solidFill>
                    <a:srgbClr val="1F3864"/>
                  </a:solidFill>
                  <a:latin typeface="Cambria"/>
                  <a:ea typeface="Cambria"/>
                  <a:cs typeface="Cambria" pitchFamily="34" charset="-120"/>
                </a:rPr>
                <a:t>Hilbert</a:t>
              </a:r>
              <a:endParaRPr lang="en-US"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23" name="Text 18"/>
            <p:cNvSpPr/>
            <p:nvPr/>
          </p:nvSpPr>
          <p:spPr>
            <a:xfrm>
              <a:off x="5184648" y="2944368"/>
              <a:ext cx="1792224" cy="50292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lnSpc>
                  <a:spcPts val="1200"/>
                </a:lnSpc>
                <a:buNone/>
              </a:pPr>
              <a:r>
                <a:rPr lang="en-US" sz="1400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Instantaneous power envelope</a:t>
              </a:r>
              <a:endParaRPr lang="en-US" sz="1400"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CE17200F-C413-7D9B-7B3E-3BE37C58E66A}"/>
              </a:ext>
            </a:extLst>
          </p:cNvPr>
          <p:cNvGrpSpPr/>
          <p:nvPr/>
        </p:nvGrpSpPr>
        <p:grpSpPr>
          <a:xfrm>
            <a:off x="7415784" y="1783080"/>
            <a:ext cx="1938528" cy="1828800"/>
            <a:chOff x="7415784" y="1783080"/>
            <a:chExt cx="1938528" cy="1828800"/>
          </a:xfrm>
        </p:grpSpPr>
        <p:sp>
          <p:nvSpPr>
            <p:cNvPr id="24" name="Shape 19"/>
            <p:cNvSpPr/>
            <p:nvPr/>
          </p:nvSpPr>
          <p:spPr>
            <a:xfrm>
              <a:off x="7415784" y="1783080"/>
              <a:ext cx="1938528" cy="1828800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>
              <a:solidFill>
                <a:srgbClr val="D9DEE3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Shape 20"/>
            <p:cNvSpPr/>
            <p:nvPr/>
          </p:nvSpPr>
          <p:spPr>
            <a:xfrm>
              <a:off x="8110728" y="1965960"/>
              <a:ext cx="548640" cy="548640"/>
            </a:xfrm>
            <a:prstGeom prst="ellipse">
              <a:avLst/>
            </a:prstGeom>
            <a:solidFill>
              <a:srgbClr val="1F3864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26" name="Image 3" descr="icon_cogs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42402" y="2097634"/>
              <a:ext cx="285293" cy="285293"/>
            </a:xfrm>
            <a:prstGeom prst="rect">
              <a:avLst/>
            </a:prstGeom>
          </p:spPr>
        </p:pic>
        <p:sp>
          <p:nvSpPr>
            <p:cNvPr id="27" name="Text 21"/>
            <p:cNvSpPr/>
            <p:nvPr/>
          </p:nvSpPr>
          <p:spPr>
            <a:xfrm>
              <a:off x="7488936" y="2624328"/>
              <a:ext cx="1792224" cy="32004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b="1">
                  <a:solidFill>
                    <a:srgbClr val="1F3864"/>
                  </a:solidFill>
                  <a:latin typeface="Cambria"/>
                  <a:ea typeface="Cambria"/>
                  <a:cs typeface="Cambria" pitchFamily="34" charset="-120"/>
                </a:rPr>
                <a:t>Smoothing</a:t>
              </a:r>
              <a:endParaRPr lang="en-US"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28" name="Text 22"/>
            <p:cNvSpPr/>
            <p:nvPr/>
          </p:nvSpPr>
          <p:spPr>
            <a:xfrm>
              <a:off x="7488936" y="2944368"/>
              <a:ext cx="1792224" cy="50292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lnSpc>
                  <a:spcPts val="1200"/>
                </a:lnSpc>
                <a:buNone/>
              </a:pPr>
              <a:r>
                <a:rPr lang="en-US" sz="1400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Moving average, 1-s buffer</a:t>
              </a:r>
              <a:endParaRPr lang="en-US" sz="1400"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D7B5E502-C896-0E03-293D-B27E14BC0EAD}"/>
              </a:ext>
            </a:extLst>
          </p:cNvPr>
          <p:cNvGrpSpPr/>
          <p:nvPr/>
        </p:nvGrpSpPr>
        <p:grpSpPr>
          <a:xfrm>
            <a:off x="9720072" y="1783080"/>
            <a:ext cx="1938528" cy="1828800"/>
            <a:chOff x="9720072" y="1783080"/>
            <a:chExt cx="1938528" cy="1828800"/>
          </a:xfrm>
        </p:grpSpPr>
        <p:sp>
          <p:nvSpPr>
            <p:cNvPr id="29" name="Shape 23"/>
            <p:cNvSpPr/>
            <p:nvPr/>
          </p:nvSpPr>
          <p:spPr>
            <a:xfrm>
              <a:off x="9720072" y="1783080"/>
              <a:ext cx="1938528" cy="1828800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>
              <a:solidFill>
                <a:srgbClr val="D9DEE3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Shape 24"/>
            <p:cNvSpPr/>
            <p:nvPr/>
          </p:nvSpPr>
          <p:spPr>
            <a:xfrm>
              <a:off x="10415016" y="1965960"/>
              <a:ext cx="548640" cy="548640"/>
            </a:xfrm>
            <a:prstGeom prst="ellipse">
              <a:avLst/>
            </a:prstGeom>
            <a:solidFill>
              <a:srgbClr val="1F3864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31" name="Image 4" descr="icon_balance_white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46690" y="2097634"/>
              <a:ext cx="285293" cy="285293"/>
            </a:xfrm>
            <a:prstGeom prst="rect">
              <a:avLst/>
            </a:prstGeom>
          </p:spPr>
        </p:pic>
        <p:sp>
          <p:nvSpPr>
            <p:cNvPr id="32" name="Text 25"/>
            <p:cNvSpPr/>
            <p:nvPr/>
          </p:nvSpPr>
          <p:spPr>
            <a:xfrm>
              <a:off x="9793224" y="2624328"/>
              <a:ext cx="1792224" cy="32004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b="1">
                  <a:solidFill>
                    <a:srgbClr val="1F3864"/>
                  </a:solidFill>
                  <a:latin typeface="Cambria"/>
                  <a:ea typeface="Cambria"/>
                  <a:cs typeface="Cambria" pitchFamily="34" charset="-120"/>
                </a:rPr>
                <a:t>Classifiers</a:t>
              </a:r>
              <a:endParaRPr lang="en-US"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33" name="Text 26"/>
            <p:cNvSpPr/>
            <p:nvPr/>
          </p:nvSpPr>
          <p:spPr>
            <a:xfrm>
              <a:off x="9793224" y="2944368"/>
              <a:ext cx="1792224" cy="50292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lnSpc>
                  <a:spcPts val="1200"/>
                </a:lnSpc>
                <a:buNone/>
              </a:pPr>
              <a:r>
                <a:rPr lang="en-US" sz="1400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QDA and GMM</a:t>
              </a:r>
              <a:endParaRPr lang="en-US" sz="1400"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58132C99-D7B7-D802-AEF5-2A22F0120D58}"/>
              </a:ext>
            </a:extLst>
          </p:cNvPr>
          <p:cNvGrpSpPr/>
          <p:nvPr/>
        </p:nvGrpSpPr>
        <p:grpSpPr>
          <a:xfrm>
            <a:off x="9722781" y="4069080"/>
            <a:ext cx="1981201" cy="1828800"/>
            <a:chOff x="7394448" y="4069080"/>
            <a:chExt cx="1981201" cy="1828800"/>
          </a:xfrm>
        </p:grpSpPr>
        <p:sp>
          <p:nvSpPr>
            <p:cNvPr id="64" name="Shape 19">
              <a:extLst>
                <a:ext uri="{FF2B5EF4-FFF2-40B4-BE49-F238E27FC236}">
                  <a16:creationId xmlns:a16="http://schemas.microsoft.com/office/drawing/2014/main" id="{C1F7CA11-3DF2-0A87-8F82-0BCA6FE075B1}"/>
                </a:ext>
              </a:extLst>
            </p:cNvPr>
            <p:cNvSpPr/>
            <p:nvPr/>
          </p:nvSpPr>
          <p:spPr>
            <a:xfrm>
              <a:off x="7415784" y="4069080"/>
              <a:ext cx="1938528" cy="1828800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>
              <a:solidFill>
                <a:srgbClr val="D9DEE3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6" name="Shape 38"/>
            <p:cNvSpPr/>
            <p:nvPr/>
          </p:nvSpPr>
          <p:spPr>
            <a:xfrm>
              <a:off x="8110728" y="4251960"/>
              <a:ext cx="548640" cy="548640"/>
            </a:xfrm>
            <a:prstGeom prst="ellipse">
              <a:avLst/>
            </a:prstGeom>
            <a:solidFill>
              <a:srgbClr val="1F3864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47" name="Image 6" descr="icon_filter_white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42402" y="4383634"/>
              <a:ext cx="285293" cy="285293"/>
            </a:xfrm>
            <a:prstGeom prst="rect">
              <a:avLst/>
            </a:prstGeom>
          </p:spPr>
        </p:pic>
        <p:sp>
          <p:nvSpPr>
            <p:cNvPr id="48" name="Text 39"/>
            <p:cNvSpPr/>
            <p:nvPr/>
          </p:nvSpPr>
          <p:spPr>
            <a:xfrm>
              <a:off x="7394448" y="4935729"/>
              <a:ext cx="1972733" cy="438573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b="1">
                  <a:solidFill>
                    <a:srgbClr val="1F3864"/>
                  </a:solidFill>
                  <a:latin typeface="Cambria"/>
                  <a:ea typeface="Cambria"/>
                  <a:cs typeface="Cambria" pitchFamily="34" charset="-120"/>
                </a:rPr>
                <a:t>Artifact rejection</a:t>
              </a:r>
              <a:endParaRPr lang="en-US"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49" name="Text 40"/>
            <p:cNvSpPr/>
            <p:nvPr/>
          </p:nvSpPr>
          <p:spPr>
            <a:xfrm>
              <a:off x="7419849" y="5408168"/>
              <a:ext cx="1955800" cy="435187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lnSpc>
                  <a:spcPts val="1200"/>
                </a:lnSpc>
                <a:buNone/>
              </a:pPr>
              <a:r>
                <a:rPr lang="en-US" sz="1300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Threshold-based EOG (Fp1, Fp2) &amp; EMG</a:t>
              </a:r>
              <a:endParaRPr lang="en-US" sz="1300"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52" name="Shape 43"/>
          <p:cNvSpPr/>
          <p:nvPr/>
        </p:nvSpPr>
        <p:spPr>
          <a:xfrm>
            <a:off x="502920" y="6108192"/>
            <a:ext cx="11183112" cy="365760"/>
          </a:xfrm>
          <a:prstGeom prst="roundRect">
            <a:avLst>
              <a:gd name="adj" fmla="val 15000"/>
            </a:avLst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3" name="Text 44"/>
          <p:cNvSpPr/>
          <p:nvPr/>
        </p:nvSpPr>
        <p:spPr>
          <a:xfrm>
            <a:off x="777240" y="6108192"/>
            <a:ext cx="10607040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Online:  </a:t>
            </a:r>
            <a:r>
              <a:rPr lang="en-US" sz="1600">
                <a:solidFill>
                  <a:srgbClr val="E3EAF0"/>
                </a:solidFill>
                <a:latin typeface="Calibri"/>
                <a:ea typeface="Calibri"/>
                <a:cs typeface="Calibri"/>
              </a:rPr>
              <a:t>streamed at 16 Hz inside the ROS-Neuro middleware.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54" name="Text 45"/>
          <p:cNvSpPr/>
          <p:nvPr/>
        </p:nvSpPr>
        <p:spPr>
          <a:xfrm>
            <a:off x="50292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IEEE SMC 2026  ·  Bellevue, WA, USA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sp>
        <p:nvSpPr>
          <p:cNvPr id="56" name="Text 47"/>
          <p:cNvSpPr/>
          <p:nvPr/>
        </p:nvSpPr>
        <p:spPr>
          <a:xfrm>
            <a:off x="1123157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6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E68C406D-A811-897F-97D9-03804075E72C}"/>
              </a:ext>
            </a:extLst>
          </p:cNvPr>
          <p:cNvGrpSpPr/>
          <p:nvPr/>
        </p:nvGrpSpPr>
        <p:grpSpPr>
          <a:xfrm>
            <a:off x="2807208" y="4069080"/>
            <a:ext cx="1938528" cy="1828800"/>
            <a:chOff x="2807208" y="1783080"/>
            <a:chExt cx="1938528" cy="1828800"/>
          </a:xfrm>
        </p:grpSpPr>
        <p:sp>
          <p:nvSpPr>
            <p:cNvPr id="59" name="Shape 11">
              <a:extLst>
                <a:ext uri="{FF2B5EF4-FFF2-40B4-BE49-F238E27FC236}">
                  <a16:creationId xmlns:a16="http://schemas.microsoft.com/office/drawing/2014/main" id="{2BBAC97F-61F9-FEFA-82E0-282274E6AC4C}"/>
                </a:ext>
              </a:extLst>
            </p:cNvPr>
            <p:cNvSpPr/>
            <p:nvPr/>
          </p:nvSpPr>
          <p:spPr>
            <a:xfrm>
              <a:off x="2807208" y="1783080"/>
              <a:ext cx="1938528" cy="1828800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>
              <a:solidFill>
                <a:srgbClr val="D9DEE3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0" name="Shape 12">
              <a:extLst>
                <a:ext uri="{FF2B5EF4-FFF2-40B4-BE49-F238E27FC236}">
                  <a16:creationId xmlns:a16="http://schemas.microsoft.com/office/drawing/2014/main" id="{5EE7FBFA-AF80-44D7-6BC0-194B3326BF5A}"/>
                </a:ext>
              </a:extLst>
            </p:cNvPr>
            <p:cNvSpPr/>
            <p:nvPr/>
          </p:nvSpPr>
          <p:spPr>
            <a:xfrm>
              <a:off x="3502152" y="1965960"/>
              <a:ext cx="548640" cy="548640"/>
            </a:xfrm>
            <a:prstGeom prst="ellipse">
              <a:avLst/>
            </a:prstGeom>
            <a:solidFill>
              <a:srgbClr val="1F3864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61" name="Image 1" descr="icon_wave_white.png">
              <a:extLst>
                <a:ext uri="{FF2B5EF4-FFF2-40B4-BE49-F238E27FC236}">
                  <a16:creationId xmlns:a16="http://schemas.microsoft.com/office/drawing/2014/main" id="{612B070B-4C1E-1092-EE30-6FCAB5E1A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3826" y="2097634"/>
              <a:ext cx="285293" cy="285293"/>
            </a:xfrm>
            <a:prstGeom prst="rect">
              <a:avLst/>
            </a:prstGeom>
          </p:spPr>
        </p:pic>
        <p:sp>
          <p:nvSpPr>
            <p:cNvPr id="62" name="Text 13">
              <a:extLst>
                <a:ext uri="{FF2B5EF4-FFF2-40B4-BE49-F238E27FC236}">
                  <a16:creationId xmlns:a16="http://schemas.microsoft.com/office/drawing/2014/main" id="{082D1B61-8D61-4D17-8B56-990442F0501A}"/>
                </a:ext>
              </a:extLst>
            </p:cNvPr>
            <p:cNvSpPr/>
            <p:nvPr/>
          </p:nvSpPr>
          <p:spPr>
            <a:xfrm>
              <a:off x="2880360" y="2624328"/>
              <a:ext cx="1792224" cy="32004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b="1">
                  <a:solidFill>
                    <a:srgbClr val="1F3864"/>
                  </a:solidFill>
                  <a:latin typeface="Cambria"/>
                  <a:ea typeface="Cambria"/>
                  <a:cs typeface="Cambria" pitchFamily="34" charset="-120"/>
                </a:rPr>
                <a:t>Band-pass</a:t>
              </a:r>
              <a:endParaRPr lang="en-US"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63" name="Text 14">
              <a:extLst>
                <a:ext uri="{FF2B5EF4-FFF2-40B4-BE49-F238E27FC236}">
                  <a16:creationId xmlns:a16="http://schemas.microsoft.com/office/drawing/2014/main" id="{16487ECD-EA17-F685-9C3E-281B3EED7217}"/>
                </a:ext>
              </a:extLst>
            </p:cNvPr>
            <p:cNvSpPr/>
            <p:nvPr/>
          </p:nvSpPr>
          <p:spPr>
            <a:xfrm>
              <a:off x="2880360" y="2944368"/>
              <a:ext cx="1792224" cy="50292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algn="ctr">
                <a:lnSpc>
                  <a:spcPct val="98000"/>
                </a:lnSpc>
              </a:pPr>
              <a:r>
                <a:rPr lang="en-US" sz="1300">
                  <a:solidFill>
                    <a:srgbClr val="5B6B8C"/>
                  </a:solidFill>
                  <a:latin typeface="Calibri"/>
                  <a:ea typeface="Calibri"/>
                  <a:cs typeface="Calibri"/>
                </a:rPr>
                <a:t>8–13 Hz &amp; 18–24 Hz</a:t>
              </a:r>
              <a:endParaRPr lang="en-US" sz="1300">
                <a:solidFill>
                  <a:srgbClr val="777777"/>
                </a:solidFill>
                <a:latin typeface="Calibri"/>
                <a:ea typeface="Calibri"/>
                <a:cs typeface="Calibri"/>
              </a:endParaRPr>
            </a:p>
            <a:p>
              <a:pPr algn="ctr">
                <a:lnSpc>
                  <a:spcPct val="98000"/>
                </a:lnSpc>
              </a:pPr>
              <a:r>
                <a:rPr lang="en-US" sz="1300">
                  <a:solidFill>
                    <a:srgbClr val="5B6B8C"/>
                  </a:solidFill>
                  <a:latin typeface="Calibri"/>
                  <a:ea typeface="Calibri"/>
                  <a:cs typeface="Calibri"/>
                </a:rPr>
                <a:t>4th-order Butterworth</a:t>
              </a:r>
            </a:p>
          </p:txBody>
        </p:sp>
      </p:grpSp>
      <p:sp>
        <p:nvSpPr>
          <p:cNvPr id="70" name="Freccia a destra 69">
            <a:extLst>
              <a:ext uri="{FF2B5EF4-FFF2-40B4-BE49-F238E27FC236}">
                <a16:creationId xmlns:a16="http://schemas.microsoft.com/office/drawing/2014/main" id="{16ADC463-9CF6-BD3A-46BB-378583F51081}"/>
              </a:ext>
            </a:extLst>
          </p:cNvPr>
          <p:cNvSpPr/>
          <p:nvPr/>
        </p:nvSpPr>
        <p:spPr>
          <a:xfrm>
            <a:off x="2444265" y="2565177"/>
            <a:ext cx="365534" cy="25959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1" name="Freccia a destra 70">
            <a:extLst>
              <a:ext uri="{FF2B5EF4-FFF2-40B4-BE49-F238E27FC236}">
                <a16:creationId xmlns:a16="http://schemas.microsoft.com/office/drawing/2014/main" id="{03800D38-8162-0FE0-A0A8-05C5DB0F5A65}"/>
              </a:ext>
            </a:extLst>
          </p:cNvPr>
          <p:cNvSpPr/>
          <p:nvPr/>
        </p:nvSpPr>
        <p:spPr>
          <a:xfrm>
            <a:off x="4747198" y="2565177"/>
            <a:ext cx="365534" cy="25959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2" name="Freccia a destra 71">
            <a:extLst>
              <a:ext uri="{FF2B5EF4-FFF2-40B4-BE49-F238E27FC236}">
                <a16:creationId xmlns:a16="http://schemas.microsoft.com/office/drawing/2014/main" id="{BC2D7E7A-6EDD-01D2-5AE3-8AC76CD1C0FC}"/>
              </a:ext>
            </a:extLst>
          </p:cNvPr>
          <p:cNvSpPr/>
          <p:nvPr/>
        </p:nvSpPr>
        <p:spPr>
          <a:xfrm>
            <a:off x="7050131" y="2565177"/>
            <a:ext cx="365534" cy="25959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3" name="Freccia a destra 72">
            <a:extLst>
              <a:ext uri="{FF2B5EF4-FFF2-40B4-BE49-F238E27FC236}">
                <a16:creationId xmlns:a16="http://schemas.microsoft.com/office/drawing/2014/main" id="{03DC945F-B7D0-84B2-43E6-A12FE6AA1089}"/>
              </a:ext>
            </a:extLst>
          </p:cNvPr>
          <p:cNvSpPr/>
          <p:nvPr/>
        </p:nvSpPr>
        <p:spPr>
          <a:xfrm>
            <a:off x="9353064" y="2565176"/>
            <a:ext cx="365534" cy="25959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4" name="Freccia a destra 73">
            <a:extLst>
              <a:ext uri="{FF2B5EF4-FFF2-40B4-BE49-F238E27FC236}">
                <a16:creationId xmlns:a16="http://schemas.microsoft.com/office/drawing/2014/main" id="{CB443679-2EB4-75A2-7091-F256C246F3F7}"/>
              </a:ext>
            </a:extLst>
          </p:cNvPr>
          <p:cNvSpPr/>
          <p:nvPr/>
        </p:nvSpPr>
        <p:spPr>
          <a:xfrm>
            <a:off x="11655997" y="2565176"/>
            <a:ext cx="365534" cy="25959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5" name="Freccia a destra 74">
            <a:extLst>
              <a:ext uri="{FF2B5EF4-FFF2-40B4-BE49-F238E27FC236}">
                <a16:creationId xmlns:a16="http://schemas.microsoft.com/office/drawing/2014/main" id="{D8A1B8BB-3342-23C9-42DA-1FCA419660E4}"/>
              </a:ext>
            </a:extLst>
          </p:cNvPr>
          <p:cNvSpPr/>
          <p:nvPr/>
        </p:nvSpPr>
        <p:spPr>
          <a:xfrm>
            <a:off x="1428265" y="4741111"/>
            <a:ext cx="1381534" cy="327329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9" name="Freccia a destra 78">
            <a:extLst>
              <a:ext uri="{FF2B5EF4-FFF2-40B4-BE49-F238E27FC236}">
                <a16:creationId xmlns:a16="http://schemas.microsoft.com/office/drawing/2014/main" id="{999C0447-D3DF-1A54-4ACB-8109623C21FF}"/>
              </a:ext>
            </a:extLst>
          </p:cNvPr>
          <p:cNvSpPr/>
          <p:nvPr/>
        </p:nvSpPr>
        <p:spPr>
          <a:xfrm rot="-5400000">
            <a:off x="670497" y="4025678"/>
            <a:ext cx="1593202" cy="327327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6" name="Freccia a destra 75">
            <a:extLst>
              <a:ext uri="{FF2B5EF4-FFF2-40B4-BE49-F238E27FC236}">
                <a16:creationId xmlns:a16="http://schemas.microsoft.com/office/drawing/2014/main" id="{23EFD64C-6DD0-68C5-73A2-59E2A1463086}"/>
              </a:ext>
            </a:extLst>
          </p:cNvPr>
          <p:cNvSpPr/>
          <p:nvPr/>
        </p:nvSpPr>
        <p:spPr>
          <a:xfrm>
            <a:off x="4747198" y="4851176"/>
            <a:ext cx="4979867" cy="25959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8" name="Freccia a destra 77">
            <a:extLst>
              <a:ext uri="{FF2B5EF4-FFF2-40B4-BE49-F238E27FC236}">
                <a16:creationId xmlns:a16="http://schemas.microsoft.com/office/drawing/2014/main" id="{472F371E-2453-8DD4-03DB-3C2D7E0C0DBF}"/>
              </a:ext>
            </a:extLst>
          </p:cNvPr>
          <p:cNvSpPr/>
          <p:nvPr/>
        </p:nvSpPr>
        <p:spPr>
          <a:xfrm>
            <a:off x="11706797" y="4851176"/>
            <a:ext cx="365534" cy="259596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68" name="Gruppo 67">
            <a:extLst>
              <a:ext uri="{FF2B5EF4-FFF2-40B4-BE49-F238E27FC236}">
                <a16:creationId xmlns:a16="http://schemas.microsoft.com/office/drawing/2014/main" id="{11B97B2D-4DFD-3A97-B0E9-98529518F695}"/>
              </a:ext>
            </a:extLst>
          </p:cNvPr>
          <p:cNvGrpSpPr/>
          <p:nvPr/>
        </p:nvGrpSpPr>
        <p:grpSpPr>
          <a:xfrm>
            <a:off x="502920" y="1783080"/>
            <a:ext cx="1938528" cy="1828800"/>
            <a:chOff x="502920" y="1783080"/>
            <a:chExt cx="1938528" cy="1828800"/>
          </a:xfrm>
        </p:grpSpPr>
        <p:sp>
          <p:nvSpPr>
            <p:cNvPr id="9" name="Shape 7"/>
            <p:cNvSpPr/>
            <p:nvPr/>
          </p:nvSpPr>
          <p:spPr>
            <a:xfrm>
              <a:off x="502920" y="1783080"/>
              <a:ext cx="1938528" cy="1828800"/>
            </a:xfrm>
            <a:prstGeom prst="roundRect">
              <a:avLst>
                <a:gd name="adj" fmla="val 3000"/>
              </a:avLst>
            </a:prstGeom>
            <a:solidFill>
              <a:schemeClr val="bg1"/>
            </a:solidFill>
            <a:ln w="12700">
              <a:solidFill>
                <a:srgbClr val="D9DEE3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Shape 8"/>
            <p:cNvSpPr/>
            <p:nvPr/>
          </p:nvSpPr>
          <p:spPr>
            <a:xfrm>
              <a:off x="1197864" y="1965960"/>
              <a:ext cx="548640" cy="548640"/>
            </a:xfrm>
            <a:prstGeom prst="ellipse">
              <a:avLst/>
            </a:prstGeom>
            <a:solidFill>
              <a:srgbClr val="1F3864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11" name="Image 0" descr="icon_chip_white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29538" y="2097634"/>
              <a:ext cx="285293" cy="285293"/>
            </a:xfrm>
            <a:prstGeom prst="rect">
              <a:avLst/>
            </a:prstGeom>
          </p:spPr>
        </p:pic>
        <p:sp>
          <p:nvSpPr>
            <p:cNvPr id="12" name="Text 9"/>
            <p:cNvSpPr/>
            <p:nvPr/>
          </p:nvSpPr>
          <p:spPr>
            <a:xfrm>
              <a:off x="576072" y="2624328"/>
              <a:ext cx="1792224" cy="32004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b="1">
                  <a:solidFill>
                    <a:srgbClr val="1F3864"/>
                  </a:solidFill>
                  <a:latin typeface="Cambria"/>
                  <a:ea typeface="Cambria"/>
                  <a:cs typeface="Cambria" pitchFamily="34" charset="-120"/>
                </a:rPr>
                <a:t>CAR filter</a:t>
              </a:r>
              <a:endParaRPr lang="en-US"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13" name="Text 10"/>
            <p:cNvSpPr/>
            <p:nvPr/>
          </p:nvSpPr>
          <p:spPr>
            <a:xfrm>
              <a:off x="576072" y="2944368"/>
              <a:ext cx="1792224" cy="50292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lnSpc>
                  <a:spcPts val="1200"/>
                </a:lnSpc>
                <a:buNone/>
              </a:pPr>
              <a:r>
                <a:rPr lang="en-US" sz="1400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FP1, FP2 excluded</a:t>
              </a:r>
              <a:endParaRPr lang="en-US" sz="1400"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34" name="Shape 5">
            <a:extLst>
              <a:ext uri="{FF2B5EF4-FFF2-40B4-BE49-F238E27FC236}">
                <a16:creationId xmlns:a16="http://schemas.microsoft.com/office/drawing/2014/main" id="{19B663DF-3168-8773-4345-2A11539F9E4B}"/>
              </a:ext>
            </a:extLst>
          </p:cNvPr>
          <p:cNvSpPr/>
          <p:nvPr/>
        </p:nvSpPr>
        <p:spPr>
          <a:xfrm>
            <a:off x="4496889" y="1225296"/>
            <a:ext cx="7189143" cy="0"/>
          </a:xfrm>
          <a:prstGeom prst="line">
            <a:avLst/>
          </a:prstGeom>
          <a:noFill/>
          <a:ln w="1905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5" name="Shape 4">
            <a:extLst>
              <a:ext uri="{FF2B5EF4-FFF2-40B4-BE49-F238E27FC236}">
                <a16:creationId xmlns:a16="http://schemas.microsoft.com/office/drawing/2014/main" id="{C6612876-4B86-08A5-20CD-3F41C4187456}"/>
              </a:ext>
            </a:extLst>
          </p:cNvPr>
          <p:cNvSpPr/>
          <p:nvPr/>
        </p:nvSpPr>
        <p:spPr>
          <a:xfrm>
            <a:off x="502920" y="1225296"/>
            <a:ext cx="3993969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824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9" grpId="0" animBg="1"/>
      <p:bldP spid="76" grpId="0" animBg="1"/>
      <p:bldP spid="7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11002975" y="-1188720"/>
            <a:ext cx="2103120" cy="2103120"/>
          </a:xfrm>
          <a:prstGeom prst="ellipse">
            <a:avLst/>
          </a:prstGeom>
          <a:solidFill>
            <a:srgbClr val="F2F2F2">
              <a:alpha val="6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02920" y="256032"/>
            <a:ext cx="9144000" cy="29260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600" b="1" kern="0" spc="200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materials and methods: OFFLINE TRAINING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2920" y="530352"/>
            <a:ext cx="1060704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3200" b="1">
                <a:solidFill>
                  <a:srgbClr val="1F3864"/>
                </a:solidFill>
                <a:ea typeface="+mn-lt"/>
                <a:cs typeface="+mn-lt"/>
              </a:rPr>
              <a:t>Offline Gated Control Architecture</a:t>
            </a:r>
            <a:endParaRPr lang="en-US" sz="3200">
              <a:solidFill>
                <a:srgbClr val="1F3864"/>
              </a:solidFill>
              <a:ea typeface="+mn-lt"/>
              <a:cs typeface="+mn-lt"/>
            </a:endParaRPr>
          </a:p>
        </p:txBody>
      </p:sp>
      <p:sp>
        <p:nvSpPr>
          <p:cNvPr id="46" name="Text 40"/>
          <p:cNvSpPr/>
          <p:nvPr/>
        </p:nvSpPr>
        <p:spPr>
          <a:xfrm>
            <a:off x="50292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IEEE SMC 2026  ·  Bellevue, WA, USA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sp>
        <p:nvSpPr>
          <p:cNvPr id="48" name="Text 42"/>
          <p:cNvSpPr/>
          <p:nvPr/>
        </p:nvSpPr>
        <p:spPr>
          <a:xfrm>
            <a:off x="1123157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9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sp>
        <p:nvSpPr>
          <p:cNvPr id="18" name="Shape 5">
            <a:extLst>
              <a:ext uri="{FF2B5EF4-FFF2-40B4-BE49-F238E27FC236}">
                <a16:creationId xmlns:a16="http://schemas.microsoft.com/office/drawing/2014/main" id="{19EB2844-B5EE-73DB-A969-B2933B91DE9E}"/>
              </a:ext>
            </a:extLst>
          </p:cNvPr>
          <p:cNvSpPr/>
          <p:nvPr/>
        </p:nvSpPr>
        <p:spPr>
          <a:xfrm>
            <a:off x="6893270" y="1225296"/>
            <a:ext cx="4792762" cy="0"/>
          </a:xfrm>
          <a:prstGeom prst="line">
            <a:avLst/>
          </a:prstGeom>
          <a:noFill/>
          <a:ln w="1905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Shape 4">
            <a:extLst>
              <a:ext uri="{FF2B5EF4-FFF2-40B4-BE49-F238E27FC236}">
                <a16:creationId xmlns:a16="http://schemas.microsoft.com/office/drawing/2014/main" id="{5A7F7FA2-FD2B-96FD-689F-B071B938EBF9}"/>
              </a:ext>
            </a:extLst>
          </p:cNvPr>
          <p:cNvSpPr/>
          <p:nvPr/>
        </p:nvSpPr>
        <p:spPr>
          <a:xfrm>
            <a:off x="502920" y="1225296"/>
            <a:ext cx="639035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F0C07F78-0F44-881F-1489-C6312F4507E1}"/>
              </a:ext>
            </a:extLst>
          </p:cNvPr>
          <p:cNvSpPr/>
          <p:nvPr/>
        </p:nvSpPr>
        <p:spPr>
          <a:xfrm>
            <a:off x="516890" y="1461643"/>
            <a:ext cx="11091672" cy="420624"/>
          </a:xfrm>
          <a:prstGeom prst="roundRect">
            <a:avLst>
              <a:gd name="adj" fmla="val 17391"/>
            </a:avLst>
          </a:prstGeom>
          <a:solidFill>
            <a:srgbClr val="1F3864"/>
          </a:solidFill>
          <a:ln w="12700">
            <a:solidFill>
              <a:srgbClr val="3A4A7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B4255973-A160-E237-5337-EB5FA9737B04}"/>
              </a:ext>
            </a:extLst>
          </p:cNvPr>
          <p:cNvSpPr/>
          <p:nvPr/>
        </p:nvSpPr>
        <p:spPr>
          <a:xfrm>
            <a:off x="791210" y="1461643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Processing pipeline:</a:t>
            </a:r>
            <a:r>
              <a:rPr lang="en-US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CAR, μ/β band-pass, Hilbert power (xₜ)</a:t>
            </a:r>
            <a:endParaRPr lang="it-IT" sz="1600">
              <a:solidFill>
                <a:srgbClr val="CADCFC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4C8CC9D9-B788-B120-DE1C-AAB32E419E2C}"/>
              </a:ext>
            </a:extLst>
          </p:cNvPr>
          <p:cNvGrpSpPr/>
          <p:nvPr/>
        </p:nvGrpSpPr>
        <p:grpSpPr>
          <a:xfrm>
            <a:off x="1366203" y="2469960"/>
            <a:ext cx="3575304" cy="919044"/>
            <a:chOff x="548640" y="2176272"/>
            <a:chExt cx="3575304" cy="919044"/>
          </a:xfrm>
        </p:grpSpPr>
        <p:sp>
          <p:nvSpPr>
            <p:cNvPr id="22" name="Shape 6">
              <a:extLst>
                <a:ext uri="{FF2B5EF4-FFF2-40B4-BE49-F238E27FC236}">
                  <a16:creationId xmlns:a16="http://schemas.microsoft.com/office/drawing/2014/main" id="{FE4F04CD-9FB7-F612-4670-B4A02DCAC205}"/>
                </a:ext>
              </a:extLst>
            </p:cNvPr>
            <p:cNvSpPr/>
            <p:nvPr/>
          </p:nvSpPr>
          <p:spPr>
            <a:xfrm>
              <a:off x="548640" y="2176272"/>
              <a:ext cx="3575304" cy="914400"/>
            </a:xfrm>
            <a:prstGeom prst="roundRect">
              <a:avLst>
                <a:gd name="adj" fmla="val 8000"/>
              </a:avLst>
            </a:prstGeom>
            <a:solidFill>
              <a:srgbClr val="1F3864"/>
            </a:solidFill>
            <a:ln w="12700">
              <a:solidFill>
                <a:srgbClr val="3A4A78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grpSp>
          <p:nvGrpSpPr>
            <p:cNvPr id="37" name="Gruppo 36">
              <a:extLst>
                <a:ext uri="{FF2B5EF4-FFF2-40B4-BE49-F238E27FC236}">
                  <a16:creationId xmlns:a16="http://schemas.microsoft.com/office/drawing/2014/main" id="{5DC1475E-73F9-7C07-1B89-6246F0DA1356}"/>
                </a:ext>
              </a:extLst>
            </p:cNvPr>
            <p:cNvGrpSpPr/>
            <p:nvPr/>
          </p:nvGrpSpPr>
          <p:grpSpPr>
            <a:xfrm>
              <a:off x="905401" y="2351605"/>
              <a:ext cx="587829" cy="609600"/>
              <a:chOff x="694944" y="2322576"/>
              <a:chExt cx="457200" cy="457200"/>
            </a:xfrm>
          </p:grpSpPr>
          <p:sp>
            <p:nvSpPr>
              <p:cNvPr id="40" name="Shape 7">
                <a:extLst>
                  <a:ext uri="{FF2B5EF4-FFF2-40B4-BE49-F238E27FC236}">
                    <a16:creationId xmlns:a16="http://schemas.microsoft.com/office/drawing/2014/main" id="{B851447D-13D9-06D2-2FFC-4946FC91A56F}"/>
                  </a:ext>
                </a:extLst>
              </p:cNvPr>
              <p:cNvSpPr/>
              <p:nvPr/>
            </p:nvSpPr>
            <p:spPr>
              <a:xfrm>
                <a:off x="694944" y="2322576"/>
                <a:ext cx="457200" cy="457200"/>
              </a:xfrm>
              <a:prstGeom prst="ellipse">
                <a:avLst/>
              </a:prstGeom>
              <a:solidFill>
                <a:srgbClr val="EF6461"/>
              </a:solidFill>
              <a:ln/>
            </p:spPr>
            <p:txBody>
              <a:bodyPr/>
              <a:lstStyle/>
              <a:p>
                <a:endParaRPr lang="it-IT"/>
              </a:p>
            </p:txBody>
          </p:sp>
          <p:pic>
            <p:nvPicPr>
              <p:cNvPr id="41" name="Image 1" descr="icons/shield_white.png">
                <a:extLst>
                  <a:ext uri="{FF2B5EF4-FFF2-40B4-BE49-F238E27FC236}">
                    <a16:creationId xmlns:a16="http://schemas.microsoft.com/office/drawing/2014/main" id="{AE81CB6F-D07D-0BAC-CDAF-4320B7ED4C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8388" y="2446020"/>
                <a:ext cx="210312" cy="210312"/>
              </a:xfrm>
              <a:prstGeom prst="rect">
                <a:avLst/>
              </a:prstGeom>
            </p:spPr>
          </p:pic>
        </p:grpSp>
        <p:sp>
          <p:nvSpPr>
            <p:cNvPr id="38" name="Text 9">
              <a:extLst>
                <a:ext uri="{FF2B5EF4-FFF2-40B4-BE49-F238E27FC236}">
                  <a16:creationId xmlns:a16="http://schemas.microsoft.com/office/drawing/2014/main" id="{7A025259-DF62-C4C0-C26B-F69C5F400FB4}"/>
                </a:ext>
              </a:extLst>
            </p:cNvPr>
            <p:cNvSpPr/>
            <p:nvPr/>
          </p:nvSpPr>
          <p:spPr>
            <a:xfrm>
              <a:off x="1298157" y="2180917"/>
              <a:ext cx="2723025" cy="91439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Cambria"/>
                  <a:ea typeface="Cambria"/>
                  <a:cs typeface="Calibri"/>
                </a:rPr>
                <a:t>Artifact Check</a:t>
              </a:r>
              <a:endParaRPr lang="en-US">
                <a:solidFill>
                  <a:schemeClr val="bg1"/>
                </a:solidFill>
                <a:latin typeface="Cambria"/>
                <a:ea typeface="Cambria"/>
                <a:cs typeface="Calibri"/>
              </a:endParaRPr>
            </a:p>
          </p:txBody>
        </p:sp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412A770B-CBF1-A4B6-C2BE-AAAEEEA0F22F}"/>
              </a:ext>
            </a:extLst>
          </p:cNvPr>
          <p:cNvGrpSpPr/>
          <p:nvPr/>
        </p:nvGrpSpPr>
        <p:grpSpPr>
          <a:xfrm>
            <a:off x="6465824" y="2467349"/>
            <a:ext cx="5138991" cy="946147"/>
            <a:chOff x="7211949" y="2173661"/>
            <a:chExt cx="5138991" cy="946147"/>
          </a:xfrm>
        </p:grpSpPr>
        <p:sp>
          <p:nvSpPr>
            <p:cNvPr id="47" name="Shape 10">
              <a:extLst>
                <a:ext uri="{FF2B5EF4-FFF2-40B4-BE49-F238E27FC236}">
                  <a16:creationId xmlns:a16="http://schemas.microsoft.com/office/drawing/2014/main" id="{8E2E52E6-1782-5415-9932-6F038B0BCFFC}"/>
                </a:ext>
              </a:extLst>
            </p:cNvPr>
            <p:cNvSpPr/>
            <p:nvPr/>
          </p:nvSpPr>
          <p:spPr>
            <a:xfrm>
              <a:off x="7211949" y="2176273"/>
              <a:ext cx="5138991" cy="938212"/>
            </a:xfrm>
            <a:prstGeom prst="roundRect">
              <a:avLst>
                <a:gd name="adj" fmla="val 8000"/>
              </a:avLst>
            </a:prstGeom>
            <a:solidFill>
              <a:srgbClr val="1F3864"/>
            </a:solidFill>
            <a:ln w="12700">
              <a:solidFill>
                <a:srgbClr val="3A4A78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grpSp>
          <p:nvGrpSpPr>
            <p:cNvPr id="49" name="Gruppo 48">
              <a:extLst>
                <a:ext uri="{FF2B5EF4-FFF2-40B4-BE49-F238E27FC236}">
                  <a16:creationId xmlns:a16="http://schemas.microsoft.com/office/drawing/2014/main" id="{CC3BDA60-7A04-095A-A2CE-7E2D8F031900}"/>
                </a:ext>
              </a:extLst>
            </p:cNvPr>
            <p:cNvGrpSpPr/>
            <p:nvPr/>
          </p:nvGrpSpPr>
          <p:grpSpPr>
            <a:xfrm>
              <a:off x="7340790" y="2330513"/>
              <a:ext cx="624114" cy="609600"/>
              <a:chOff x="4453128" y="2322576"/>
              <a:chExt cx="457200" cy="457200"/>
            </a:xfrm>
          </p:grpSpPr>
          <p:sp>
            <p:nvSpPr>
              <p:cNvPr id="51" name="Shape 11">
                <a:extLst>
                  <a:ext uri="{FF2B5EF4-FFF2-40B4-BE49-F238E27FC236}">
                    <a16:creationId xmlns:a16="http://schemas.microsoft.com/office/drawing/2014/main" id="{E407D7D3-BA84-DAA3-0F67-843AEDCF5014}"/>
                  </a:ext>
                </a:extLst>
              </p:cNvPr>
              <p:cNvSpPr/>
              <p:nvPr/>
            </p:nvSpPr>
            <p:spPr>
              <a:xfrm>
                <a:off x="4453128" y="2322576"/>
                <a:ext cx="457200" cy="457200"/>
              </a:xfrm>
              <a:prstGeom prst="ellipse">
                <a:avLst/>
              </a:prstGeom>
              <a:solidFill>
                <a:srgbClr val="178582"/>
              </a:solidFill>
              <a:ln/>
            </p:spPr>
            <p:txBody>
              <a:bodyPr/>
              <a:lstStyle/>
              <a:p>
                <a:endParaRPr lang="it-IT"/>
              </a:p>
            </p:txBody>
          </p:sp>
          <p:pic>
            <p:nvPicPr>
              <p:cNvPr id="52" name="Image 2" descr="icons/target_white.png">
                <a:extLst>
                  <a:ext uri="{FF2B5EF4-FFF2-40B4-BE49-F238E27FC236}">
                    <a16:creationId xmlns:a16="http://schemas.microsoft.com/office/drawing/2014/main" id="{0D11C56B-D614-4F55-3658-5B8F8DA7E6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76572" y="2446020"/>
                <a:ext cx="210312" cy="210312"/>
              </a:xfrm>
              <a:prstGeom prst="rect">
                <a:avLst/>
              </a:prstGeom>
            </p:spPr>
          </p:pic>
        </p:grpSp>
        <p:sp>
          <p:nvSpPr>
            <p:cNvPr id="50" name="Text 13">
              <a:extLst>
                <a:ext uri="{FF2B5EF4-FFF2-40B4-BE49-F238E27FC236}">
                  <a16:creationId xmlns:a16="http://schemas.microsoft.com/office/drawing/2014/main" id="{CD6E5DC5-6A8C-2D52-CCB6-31D542C6937A}"/>
                </a:ext>
              </a:extLst>
            </p:cNvPr>
            <p:cNvSpPr/>
            <p:nvPr/>
          </p:nvSpPr>
          <p:spPr>
            <a:xfrm>
              <a:off x="7970311" y="2173661"/>
              <a:ext cx="4373117" cy="94614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Cambria"/>
                  <a:ea typeface="Cambria"/>
                  <a:cs typeface="Calibri"/>
                </a:rPr>
                <a:t>Compute Spatial Focality and classify it</a:t>
              </a:r>
            </a:p>
            <a:p>
              <a:pPr algn="ctr"/>
              <a:r>
                <a:rPr lang="en-US" sz="1600">
                  <a:solidFill>
                    <a:srgbClr val="CADCFC"/>
                  </a:solidFill>
                  <a:latin typeface="Calibri"/>
                  <a:ea typeface="Calibri"/>
                  <a:cs typeface="Calibri"/>
                </a:rPr>
                <a:t>F(t) and P(IC | F(t))</a:t>
              </a:r>
            </a:p>
          </p:txBody>
        </p:sp>
      </p:grpSp>
      <p:sp>
        <p:nvSpPr>
          <p:cNvPr id="57" name="Shape 18">
            <a:extLst>
              <a:ext uri="{FF2B5EF4-FFF2-40B4-BE49-F238E27FC236}">
                <a16:creationId xmlns:a16="http://schemas.microsoft.com/office/drawing/2014/main" id="{E2F976FE-3820-9A8E-AF68-D4C0F4794AB3}"/>
              </a:ext>
            </a:extLst>
          </p:cNvPr>
          <p:cNvSpPr/>
          <p:nvPr/>
        </p:nvSpPr>
        <p:spPr>
          <a:xfrm>
            <a:off x="2929383" y="3522918"/>
            <a:ext cx="353695" cy="399605"/>
          </a:xfrm>
          <a:prstGeom prst="downArrow">
            <a:avLst/>
          </a:prstGeom>
          <a:solidFill>
            <a:srgbClr val="203864"/>
          </a:solidFill>
          <a:ln/>
        </p:spPr>
        <p:txBody>
          <a:bodyPr/>
          <a:lstStyle/>
          <a:p>
            <a:endParaRPr lang="it-IT"/>
          </a:p>
        </p:txBody>
      </p: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F06610DA-7A01-EA83-C3EC-FE40018CE790}"/>
              </a:ext>
            </a:extLst>
          </p:cNvPr>
          <p:cNvGrpSpPr/>
          <p:nvPr/>
        </p:nvGrpSpPr>
        <p:grpSpPr>
          <a:xfrm>
            <a:off x="4344351" y="5408420"/>
            <a:ext cx="3425309" cy="938212"/>
            <a:chOff x="542289" y="5360796"/>
            <a:chExt cx="3425309" cy="938212"/>
          </a:xfrm>
        </p:grpSpPr>
        <p:sp>
          <p:nvSpPr>
            <p:cNvPr id="59" name="Shape 6">
              <a:extLst>
                <a:ext uri="{FF2B5EF4-FFF2-40B4-BE49-F238E27FC236}">
                  <a16:creationId xmlns:a16="http://schemas.microsoft.com/office/drawing/2014/main" id="{FF0BBF39-78E9-FD18-7268-E0305F02037D}"/>
                </a:ext>
              </a:extLst>
            </p:cNvPr>
            <p:cNvSpPr/>
            <p:nvPr/>
          </p:nvSpPr>
          <p:spPr>
            <a:xfrm>
              <a:off x="542289" y="5360796"/>
              <a:ext cx="3424493" cy="914401"/>
            </a:xfrm>
            <a:prstGeom prst="roundRect">
              <a:avLst>
                <a:gd name="adj" fmla="val 8000"/>
              </a:avLst>
            </a:prstGeom>
            <a:solidFill>
              <a:srgbClr val="1F3864"/>
            </a:solidFill>
            <a:ln w="12700">
              <a:solidFill>
                <a:srgbClr val="3A4A78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0" name="Shape 33">
              <a:extLst>
                <a:ext uri="{FF2B5EF4-FFF2-40B4-BE49-F238E27FC236}">
                  <a16:creationId xmlns:a16="http://schemas.microsoft.com/office/drawing/2014/main" id="{E5811F02-AC77-ADF6-A34A-43A5A2AE7564}"/>
                </a:ext>
              </a:extLst>
            </p:cNvPr>
            <p:cNvSpPr/>
            <p:nvPr/>
          </p:nvSpPr>
          <p:spPr>
            <a:xfrm>
              <a:off x="749808" y="5536692"/>
              <a:ext cx="548640" cy="548640"/>
            </a:xfrm>
            <a:prstGeom prst="ellipse">
              <a:avLst/>
            </a:prstGeom>
            <a:solidFill>
              <a:srgbClr val="FFFFFF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61" name="Image 4" descr="icons/line_teal.png">
              <a:extLst>
                <a:ext uri="{FF2B5EF4-FFF2-40B4-BE49-F238E27FC236}">
                  <a16:creationId xmlns:a16="http://schemas.microsoft.com/office/drawing/2014/main" id="{BE276141-358A-236E-02A7-71A18BA44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7941" y="5684825"/>
              <a:ext cx="252374" cy="252374"/>
            </a:xfrm>
            <a:prstGeom prst="rect">
              <a:avLst/>
            </a:prstGeom>
          </p:spPr>
        </p:pic>
        <p:sp>
          <p:nvSpPr>
            <p:cNvPr id="63" name="Text 34">
              <a:extLst>
                <a:ext uri="{FF2B5EF4-FFF2-40B4-BE49-F238E27FC236}">
                  <a16:creationId xmlns:a16="http://schemas.microsoft.com/office/drawing/2014/main" id="{45267657-35A4-F313-0BD8-AA68C13F196E}"/>
                </a:ext>
              </a:extLst>
            </p:cNvPr>
            <p:cNvSpPr/>
            <p:nvPr/>
          </p:nvSpPr>
          <p:spPr>
            <a:xfrm>
              <a:off x="1287898" y="5362702"/>
              <a:ext cx="2679700" cy="93630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550" b="1">
                  <a:solidFill>
                    <a:schemeClr val="bg1"/>
                  </a:solidFill>
                  <a:latin typeface="Cambria"/>
                  <a:ea typeface="Cambria"/>
                </a:rPr>
                <a:t>Train the BCI classifier</a:t>
              </a:r>
              <a:endParaRPr lang="it-IT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E75F0890-8A5A-4D12-2156-205D9A3688FC}"/>
              </a:ext>
            </a:extLst>
          </p:cNvPr>
          <p:cNvGrpSpPr/>
          <p:nvPr/>
        </p:nvGrpSpPr>
        <p:grpSpPr>
          <a:xfrm>
            <a:off x="6319202" y="3923983"/>
            <a:ext cx="5424296" cy="1167818"/>
            <a:chOff x="6438265" y="3669983"/>
            <a:chExt cx="5424296" cy="1167818"/>
          </a:xfrm>
        </p:grpSpPr>
        <p:sp>
          <p:nvSpPr>
            <p:cNvPr id="68" name="Shape 32">
              <a:extLst>
                <a:ext uri="{FF2B5EF4-FFF2-40B4-BE49-F238E27FC236}">
                  <a16:creationId xmlns:a16="http://schemas.microsoft.com/office/drawing/2014/main" id="{8321C260-67B3-105B-FBF2-7D0E8539B4E7}"/>
                </a:ext>
              </a:extLst>
            </p:cNvPr>
            <p:cNvSpPr/>
            <p:nvPr/>
          </p:nvSpPr>
          <p:spPr>
            <a:xfrm>
              <a:off x="6438265" y="3744945"/>
              <a:ext cx="5424296" cy="1092856"/>
            </a:xfrm>
            <a:prstGeom prst="roundRect">
              <a:avLst>
                <a:gd name="adj" fmla="val 7619"/>
              </a:avLst>
            </a:prstGeom>
            <a:solidFill>
              <a:srgbClr val="1F6B5C"/>
            </a:solidFill>
            <a:ln w="12700">
              <a:solidFill>
                <a:srgbClr val="0F5C5C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0" name="Text 6">
              <a:extLst>
                <a:ext uri="{FF2B5EF4-FFF2-40B4-BE49-F238E27FC236}">
                  <a16:creationId xmlns:a16="http://schemas.microsoft.com/office/drawing/2014/main" id="{26208769-B720-BF4D-8E52-4A350F47A102}"/>
                </a:ext>
              </a:extLst>
            </p:cNvPr>
            <p:cNvSpPr/>
            <p:nvPr/>
          </p:nvSpPr>
          <p:spPr>
            <a:xfrm>
              <a:off x="6556160" y="3742780"/>
              <a:ext cx="2143506" cy="10902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600" i="1">
                  <a:solidFill>
                    <a:schemeClr val="bg1"/>
                  </a:solidFill>
                  <a:latin typeface="Cambria"/>
                  <a:ea typeface="Cambria"/>
                  <a:cs typeface="Cambria" pitchFamily="34" charset="-120"/>
                </a:rPr>
                <a:t>gate( F(t) )</a:t>
              </a:r>
              <a:r>
                <a:rPr lang="en-US" sz="2600" i="1">
                  <a:solidFill>
                    <a:srgbClr val="CADCFC"/>
                  </a:solidFill>
                  <a:latin typeface="Cambria"/>
                  <a:ea typeface="Cambria"/>
                  <a:cs typeface="Cambria" pitchFamily="34" charset="-120"/>
                </a:rPr>
                <a:t> =</a:t>
              </a:r>
              <a:endParaRPr lang="en-US" sz="2600">
                <a:solidFill>
                  <a:srgbClr val="CADCFC"/>
                </a:solidFill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71" name="Text 7">
              <a:extLst>
                <a:ext uri="{FF2B5EF4-FFF2-40B4-BE49-F238E27FC236}">
                  <a16:creationId xmlns:a16="http://schemas.microsoft.com/office/drawing/2014/main" id="{6E47F455-D650-01E5-CF4E-A1C7B7F417D6}"/>
                </a:ext>
              </a:extLst>
            </p:cNvPr>
            <p:cNvSpPr/>
            <p:nvPr/>
          </p:nvSpPr>
          <p:spPr>
            <a:xfrm>
              <a:off x="8498602" y="3669983"/>
              <a:ext cx="392083" cy="1018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500">
                  <a:solidFill>
                    <a:srgbClr val="178582"/>
                  </a:solidFill>
                  <a:latin typeface="Cambria"/>
                  <a:ea typeface="Cambria"/>
                  <a:cs typeface="Cambria" pitchFamily="34" charset="-120"/>
                </a:rPr>
                <a:t>{</a:t>
              </a:r>
              <a:endParaRPr lang="en-US" sz="7500"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72" name="Text 8">
              <a:extLst>
                <a:ext uri="{FF2B5EF4-FFF2-40B4-BE49-F238E27FC236}">
                  <a16:creationId xmlns:a16="http://schemas.microsoft.com/office/drawing/2014/main" id="{B66919A4-6534-B6F6-F372-731C4F7183ED}"/>
                </a:ext>
              </a:extLst>
            </p:cNvPr>
            <p:cNvSpPr/>
            <p:nvPr/>
          </p:nvSpPr>
          <p:spPr>
            <a:xfrm>
              <a:off x="8817672" y="3807667"/>
              <a:ext cx="3039108" cy="96249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en-US" sz="2000" i="1">
                  <a:solidFill>
                    <a:schemeClr val="bg1"/>
                  </a:solidFill>
                  <a:latin typeface="Cambria"/>
                  <a:ea typeface="Cambria"/>
                  <a:cs typeface="Cambria" pitchFamily="34" charset="-120"/>
                </a:rPr>
                <a:t>Accepted </a:t>
              </a:r>
              <a:r>
                <a:rPr lang="en-US" sz="2000" i="1">
                  <a:solidFill>
                    <a:srgbClr val="CADCFC"/>
                  </a:solidFill>
                  <a:latin typeface="Cambria"/>
                  <a:ea typeface="Cambria"/>
                  <a:cs typeface="Cambria" pitchFamily="34" charset="-120"/>
                </a:rPr>
                <a:t>if  P(IC | F(t)) ≥ 0.5</a:t>
              </a:r>
              <a:endParaRPr lang="en-US" sz="2000" i="1">
                <a:latin typeface="Cambria"/>
                <a:ea typeface="Cambria"/>
                <a:cs typeface="Calibri"/>
              </a:endParaRPr>
            </a:p>
            <a:p>
              <a:pPr>
                <a:lnSpc>
                  <a:spcPct val="120000"/>
                </a:lnSpc>
              </a:pPr>
              <a:endParaRPr lang="en-US" sz="600" i="1">
                <a:solidFill>
                  <a:srgbClr val="CADCFC"/>
                </a:solidFill>
                <a:latin typeface="Cambria"/>
                <a:ea typeface="Cambria"/>
                <a:cs typeface="Cambria" pitchFamily="34" charset="-120"/>
              </a:endParaRPr>
            </a:p>
            <a:p>
              <a:pPr marL="0" indent="0">
                <a:lnSpc>
                  <a:spcPct val="120000"/>
                </a:lnSpc>
                <a:buNone/>
              </a:pPr>
              <a:r>
                <a:rPr lang="en-US" sz="2000" i="1">
                  <a:solidFill>
                    <a:srgbClr val="FF6600"/>
                  </a:solidFill>
                  <a:latin typeface="Cambria"/>
                  <a:ea typeface="Cambria"/>
                  <a:cs typeface="Cambria" pitchFamily="34" charset="-120"/>
                </a:rPr>
                <a:t>Rejected</a:t>
              </a:r>
              <a:r>
                <a:rPr lang="en-US" sz="2000" i="1">
                  <a:solidFill>
                    <a:srgbClr val="CADCFC"/>
                  </a:solidFill>
                  <a:latin typeface="Cambria"/>
                  <a:ea typeface="Cambria"/>
                  <a:cs typeface="Cambria" pitchFamily="34" charset="-120"/>
                </a:rPr>
                <a:t> otherwise</a:t>
              </a:r>
              <a:endParaRPr lang="en-US" sz="2000">
                <a:latin typeface="Cambria"/>
                <a:ea typeface="Cambria"/>
                <a:cs typeface="Calibri"/>
              </a:endParaRPr>
            </a:p>
          </p:txBody>
        </p:sp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EB1578CA-48B2-F82E-B2F5-1D2ED553D83F}"/>
              </a:ext>
            </a:extLst>
          </p:cNvPr>
          <p:cNvGrpSpPr/>
          <p:nvPr/>
        </p:nvGrpSpPr>
        <p:grpSpPr>
          <a:xfrm>
            <a:off x="1844040" y="4035234"/>
            <a:ext cx="2527555" cy="932190"/>
            <a:chOff x="1923415" y="3551047"/>
            <a:chExt cx="2527555" cy="932190"/>
          </a:xfrm>
        </p:grpSpPr>
        <p:sp>
          <p:nvSpPr>
            <p:cNvPr id="75" name="Shape 6">
              <a:extLst>
                <a:ext uri="{FF2B5EF4-FFF2-40B4-BE49-F238E27FC236}">
                  <a16:creationId xmlns:a16="http://schemas.microsoft.com/office/drawing/2014/main" id="{3D79E984-6D71-1BC8-A584-FA35227B5D7B}"/>
                </a:ext>
              </a:extLst>
            </p:cNvPr>
            <p:cNvSpPr/>
            <p:nvPr/>
          </p:nvSpPr>
          <p:spPr>
            <a:xfrm>
              <a:off x="1923415" y="3551047"/>
              <a:ext cx="2527555" cy="922338"/>
            </a:xfrm>
            <a:prstGeom prst="roundRect">
              <a:avLst>
                <a:gd name="adj" fmla="val 8000"/>
              </a:avLst>
            </a:prstGeom>
            <a:solidFill>
              <a:srgbClr val="1F3864"/>
            </a:solidFill>
            <a:ln w="12700">
              <a:solidFill>
                <a:srgbClr val="3A4A78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6" name="Text 12">
              <a:extLst>
                <a:ext uri="{FF2B5EF4-FFF2-40B4-BE49-F238E27FC236}">
                  <a16:creationId xmlns:a16="http://schemas.microsoft.com/office/drawing/2014/main" id="{BAE5C0E4-F762-0592-535C-F05404E773AA}"/>
                </a:ext>
              </a:extLst>
            </p:cNvPr>
            <p:cNvSpPr/>
            <p:nvPr/>
          </p:nvSpPr>
          <p:spPr>
            <a:xfrm>
              <a:off x="2698931" y="3558677"/>
              <a:ext cx="1677351" cy="9245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b="1">
                  <a:solidFill>
                    <a:schemeClr val="bg1"/>
                  </a:solidFill>
                  <a:latin typeface="Calibri"/>
                  <a:ea typeface="Calibri"/>
                  <a:cs typeface="Calibri"/>
                </a:rPr>
                <a:t>Filtered samples</a:t>
              </a:r>
              <a:endParaRPr lang="it-IT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77" name="Shape 11">
              <a:extLst>
                <a:ext uri="{FF2B5EF4-FFF2-40B4-BE49-F238E27FC236}">
                  <a16:creationId xmlns:a16="http://schemas.microsoft.com/office/drawing/2014/main" id="{7C1F1B79-D143-823E-AECF-DAA14A3DFF9C}"/>
                </a:ext>
              </a:extLst>
            </p:cNvPr>
            <p:cNvSpPr/>
            <p:nvPr/>
          </p:nvSpPr>
          <p:spPr>
            <a:xfrm>
              <a:off x="2000440" y="3713226"/>
              <a:ext cx="624114" cy="609600"/>
            </a:xfrm>
            <a:prstGeom prst="ellipse">
              <a:avLst/>
            </a:prstGeom>
            <a:solidFill>
              <a:srgbClr val="178582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78" name="Image 0" descr="icons/layers_white.png">
              <a:extLst>
                <a:ext uri="{FF2B5EF4-FFF2-40B4-BE49-F238E27FC236}">
                  <a16:creationId xmlns:a16="http://schemas.microsoft.com/office/drawing/2014/main" id="{8FFDEF21-ECE4-4B5B-343E-BF25FC3190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80549" y="3877459"/>
              <a:ext cx="271099" cy="271099"/>
            </a:xfrm>
            <a:prstGeom prst="rect">
              <a:avLst/>
            </a:prstGeom>
          </p:spPr>
        </p:pic>
      </p:grpSp>
      <p:sp>
        <p:nvSpPr>
          <p:cNvPr id="81" name="Shape 18">
            <a:extLst>
              <a:ext uri="{FF2B5EF4-FFF2-40B4-BE49-F238E27FC236}">
                <a16:creationId xmlns:a16="http://schemas.microsoft.com/office/drawing/2014/main" id="{89EDD2F0-0E3C-B202-400E-645F6B4072D9}"/>
              </a:ext>
            </a:extLst>
          </p:cNvPr>
          <p:cNvSpPr/>
          <p:nvPr/>
        </p:nvSpPr>
        <p:spPr>
          <a:xfrm>
            <a:off x="2929383" y="1975106"/>
            <a:ext cx="353695" cy="399605"/>
          </a:xfrm>
          <a:prstGeom prst="downArrow">
            <a:avLst/>
          </a:prstGeom>
          <a:solidFill>
            <a:srgbClr val="203864"/>
          </a:solidFill>
          <a:ln/>
        </p:spPr>
        <p:txBody>
          <a:bodyPr lIns="91440" tIns="45720" rIns="91440" bIns="45720" anchor="t"/>
          <a:lstStyle/>
          <a:p>
            <a:endParaRPr lang="it-IT"/>
          </a:p>
        </p:txBody>
      </p:sp>
      <p:sp>
        <p:nvSpPr>
          <p:cNvPr id="83" name="Shape 18">
            <a:extLst>
              <a:ext uri="{FF2B5EF4-FFF2-40B4-BE49-F238E27FC236}">
                <a16:creationId xmlns:a16="http://schemas.microsoft.com/office/drawing/2014/main" id="{83227EF0-8BDE-C634-5800-8D4B9894C578}"/>
              </a:ext>
            </a:extLst>
          </p:cNvPr>
          <p:cNvSpPr/>
          <p:nvPr/>
        </p:nvSpPr>
        <p:spPr>
          <a:xfrm>
            <a:off x="8850759" y="1975105"/>
            <a:ext cx="353695" cy="399605"/>
          </a:xfrm>
          <a:prstGeom prst="downArrow">
            <a:avLst/>
          </a:prstGeom>
          <a:solidFill>
            <a:srgbClr val="20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5" name="Shape 18">
            <a:extLst>
              <a:ext uri="{FF2B5EF4-FFF2-40B4-BE49-F238E27FC236}">
                <a16:creationId xmlns:a16="http://schemas.microsoft.com/office/drawing/2014/main" id="{806CBB14-714A-5B33-FE02-414F1B7FF43C}"/>
              </a:ext>
            </a:extLst>
          </p:cNvPr>
          <p:cNvSpPr/>
          <p:nvPr/>
        </p:nvSpPr>
        <p:spPr>
          <a:xfrm>
            <a:off x="8850758" y="3522918"/>
            <a:ext cx="353695" cy="399605"/>
          </a:xfrm>
          <a:prstGeom prst="downArrow">
            <a:avLst/>
          </a:prstGeom>
          <a:solidFill>
            <a:srgbClr val="20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7" name="Shape 18">
            <a:extLst>
              <a:ext uri="{FF2B5EF4-FFF2-40B4-BE49-F238E27FC236}">
                <a16:creationId xmlns:a16="http://schemas.microsoft.com/office/drawing/2014/main" id="{C11A2C2D-1091-37A6-5FFE-822ED4F03D74}"/>
              </a:ext>
            </a:extLst>
          </p:cNvPr>
          <p:cNvSpPr/>
          <p:nvPr/>
        </p:nvSpPr>
        <p:spPr>
          <a:xfrm rot="5400000">
            <a:off x="5167757" y="3705481"/>
            <a:ext cx="353695" cy="1606105"/>
          </a:xfrm>
          <a:prstGeom prst="downArrow">
            <a:avLst/>
          </a:prstGeom>
          <a:solidFill>
            <a:srgbClr val="20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9" name="Freccia angolare in su 88">
            <a:extLst>
              <a:ext uri="{FF2B5EF4-FFF2-40B4-BE49-F238E27FC236}">
                <a16:creationId xmlns:a16="http://schemas.microsoft.com/office/drawing/2014/main" id="{26751266-9C08-2FEF-6B30-F5DB97BB7925}"/>
              </a:ext>
            </a:extLst>
          </p:cNvPr>
          <p:cNvSpPr/>
          <p:nvPr/>
        </p:nvSpPr>
        <p:spPr>
          <a:xfrm rot="5400000">
            <a:off x="3188495" y="5080794"/>
            <a:ext cx="827087" cy="1171575"/>
          </a:xfrm>
          <a:prstGeom prst="bentUpArrow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81" grpId="0" animBg="1"/>
      <p:bldP spid="83" grpId="0" animBg="1"/>
      <p:bldP spid="85" grpId="0" animBg="1"/>
      <p:bldP spid="87" grpId="0" animBg="1"/>
      <p:bldP spid="8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18">
            <a:extLst>
              <a:ext uri="{FF2B5EF4-FFF2-40B4-BE49-F238E27FC236}">
                <a16:creationId xmlns:a16="http://schemas.microsoft.com/office/drawing/2014/main" id="{D28D96EB-59D5-B49C-5C0E-C32CE7E49228}"/>
              </a:ext>
            </a:extLst>
          </p:cNvPr>
          <p:cNvSpPr/>
          <p:nvPr/>
        </p:nvSpPr>
        <p:spPr>
          <a:xfrm>
            <a:off x="9723883" y="2856168"/>
            <a:ext cx="353695" cy="399605"/>
          </a:xfrm>
          <a:prstGeom prst="downArrow">
            <a:avLst/>
          </a:prstGeom>
          <a:solidFill>
            <a:srgbClr val="20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3" name="Shape 18">
            <a:extLst>
              <a:ext uri="{FF2B5EF4-FFF2-40B4-BE49-F238E27FC236}">
                <a16:creationId xmlns:a16="http://schemas.microsoft.com/office/drawing/2014/main" id="{0AADFDC3-6A7A-5F82-028E-666ABAB40CD3}"/>
              </a:ext>
            </a:extLst>
          </p:cNvPr>
          <p:cNvSpPr/>
          <p:nvPr/>
        </p:nvSpPr>
        <p:spPr>
          <a:xfrm>
            <a:off x="2116583" y="2856168"/>
            <a:ext cx="353695" cy="399605"/>
          </a:xfrm>
          <a:prstGeom prst="downArrow">
            <a:avLst/>
          </a:prstGeom>
          <a:solidFill>
            <a:srgbClr val="20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5" name="Shape 18">
            <a:extLst>
              <a:ext uri="{FF2B5EF4-FFF2-40B4-BE49-F238E27FC236}">
                <a16:creationId xmlns:a16="http://schemas.microsoft.com/office/drawing/2014/main" id="{CB6C9FDF-E028-F120-9333-A436BF8BECAC}"/>
              </a:ext>
            </a:extLst>
          </p:cNvPr>
          <p:cNvSpPr/>
          <p:nvPr/>
        </p:nvSpPr>
        <p:spPr>
          <a:xfrm>
            <a:off x="5882133" y="2856168"/>
            <a:ext cx="353695" cy="399605"/>
          </a:xfrm>
          <a:prstGeom prst="downArrow">
            <a:avLst/>
          </a:prstGeom>
          <a:solidFill>
            <a:srgbClr val="20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0" name="Shape 18">
            <a:extLst>
              <a:ext uri="{FF2B5EF4-FFF2-40B4-BE49-F238E27FC236}">
                <a16:creationId xmlns:a16="http://schemas.microsoft.com/office/drawing/2014/main" id="{AD5B8739-E9EB-4368-18D3-8F9B77A1A320}"/>
              </a:ext>
            </a:extLst>
          </p:cNvPr>
          <p:cNvSpPr/>
          <p:nvPr/>
        </p:nvSpPr>
        <p:spPr>
          <a:xfrm>
            <a:off x="5882133" y="1694118"/>
            <a:ext cx="353695" cy="399605"/>
          </a:xfrm>
          <a:prstGeom prst="downArrow">
            <a:avLst/>
          </a:prstGeom>
          <a:solidFill>
            <a:srgbClr val="20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11002975" y="-1188720"/>
            <a:ext cx="2103120" cy="2103120"/>
          </a:xfrm>
          <a:prstGeom prst="ellipse">
            <a:avLst/>
          </a:prstGeom>
          <a:solidFill>
            <a:srgbClr val="F2F2F2">
              <a:alpha val="6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02920" y="256032"/>
            <a:ext cx="9144000" cy="29260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600" b="1" kern="0" spc="200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materials and methods: ONLINE CONTROL</a:t>
            </a:r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502920" y="530352"/>
            <a:ext cx="1060704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1F3864"/>
                </a:solidFill>
                <a:latin typeface="Cambria"/>
                <a:ea typeface="Cambria"/>
                <a:cs typeface="Cambria" pitchFamily="34" charset="-120"/>
              </a:rPr>
              <a:t>Online Gated Control Architecture</a:t>
            </a:r>
            <a:endParaRPr lang="en-US" sz="3200">
              <a:latin typeface="Cambria"/>
              <a:ea typeface="Cambria"/>
              <a:cs typeface="Calibri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2920" y="1379220"/>
            <a:ext cx="11183112" cy="457200"/>
          </a:xfrm>
          <a:prstGeom prst="roundRect">
            <a:avLst>
              <a:gd name="adj" fmla="val 12000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502920" y="1379220"/>
            <a:ext cx="11183112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Processing pipeline:  </a:t>
            </a:r>
            <a:r>
              <a:rPr lang="en-US" sz="16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CAR, µ/β band-pass, Hilbert power (</a:t>
            </a:r>
            <a:r>
              <a:rPr lang="en-US" sz="1600" err="1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x</a:t>
            </a:r>
            <a:r>
              <a:rPr lang="en-US" sz="1600" baseline="-40000" err="1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t</a:t>
            </a:r>
            <a:r>
              <a:rPr lang="en-US" sz="16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)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08D308E5-6570-9D90-809D-B9673414FDA8}"/>
              </a:ext>
            </a:extLst>
          </p:cNvPr>
          <p:cNvGrpSpPr/>
          <p:nvPr/>
        </p:nvGrpSpPr>
        <p:grpSpPr>
          <a:xfrm>
            <a:off x="502920" y="2093388"/>
            <a:ext cx="3584448" cy="914400"/>
            <a:chOff x="502920" y="2093388"/>
            <a:chExt cx="3584448" cy="914400"/>
          </a:xfrm>
        </p:grpSpPr>
        <p:sp>
          <p:nvSpPr>
            <p:cNvPr id="11" name="Shape 9"/>
            <p:cNvSpPr/>
            <p:nvPr/>
          </p:nvSpPr>
          <p:spPr>
            <a:xfrm>
              <a:off x="502920" y="2093388"/>
              <a:ext cx="3584448" cy="914400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12700">
              <a:solidFill>
                <a:srgbClr val="D9DEE3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Shape 10"/>
            <p:cNvSpPr/>
            <p:nvPr/>
          </p:nvSpPr>
          <p:spPr>
            <a:xfrm>
              <a:off x="859536" y="2285412"/>
              <a:ext cx="530352" cy="530352"/>
            </a:xfrm>
            <a:prstGeom prst="ellipse">
              <a:avLst/>
            </a:prstGeom>
            <a:solidFill>
              <a:srgbClr val="1F3864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13" name="Image 0" descr="icon_filter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820" y="2412696"/>
              <a:ext cx="275783" cy="275783"/>
            </a:xfrm>
            <a:prstGeom prst="rect">
              <a:avLst/>
            </a:prstGeom>
          </p:spPr>
        </p:pic>
        <p:sp>
          <p:nvSpPr>
            <p:cNvPr id="14" name="Text 11"/>
            <p:cNvSpPr/>
            <p:nvPr/>
          </p:nvSpPr>
          <p:spPr>
            <a:xfrm>
              <a:off x="1508760" y="2431716"/>
              <a:ext cx="2395728" cy="292608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>
                <a:buNone/>
              </a:pPr>
              <a:r>
                <a:rPr lang="en-US" b="1">
                  <a:solidFill>
                    <a:srgbClr val="1F3864"/>
                  </a:solidFill>
                  <a:latin typeface="Cambria"/>
                  <a:ea typeface="Cambria"/>
                  <a:cs typeface="Cambria" pitchFamily="34" charset="-120"/>
                </a:rPr>
                <a:t>Artifact Check</a:t>
              </a:r>
              <a:endParaRPr lang="en-US">
                <a:latin typeface="Cambria"/>
                <a:ea typeface="Cambria"/>
                <a:cs typeface="Calibri"/>
              </a:endParaRPr>
            </a:p>
          </p:txBody>
        </p:sp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6A7D2D9F-210C-93E6-E279-F71546D81B80}"/>
              </a:ext>
            </a:extLst>
          </p:cNvPr>
          <p:cNvGrpSpPr/>
          <p:nvPr/>
        </p:nvGrpSpPr>
        <p:grpSpPr>
          <a:xfrm>
            <a:off x="4306824" y="2093388"/>
            <a:ext cx="3584448" cy="914400"/>
            <a:chOff x="4306824" y="2093388"/>
            <a:chExt cx="3584448" cy="914400"/>
          </a:xfrm>
        </p:grpSpPr>
        <p:sp>
          <p:nvSpPr>
            <p:cNvPr id="15" name="Shape 12"/>
            <p:cNvSpPr/>
            <p:nvPr/>
          </p:nvSpPr>
          <p:spPr>
            <a:xfrm>
              <a:off x="4306824" y="2093388"/>
              <a:ext cx="3584448" cy="914400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12700">
              <a:solidFill>
                <a:srgbClr val="D9DEE3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Shape 13"/>
            <p:cNvSpPr/>
            <p:nvPr/>
          </p:nvSpPr>
          <p:spPr>
            <a:xfrm>
              <a:off x="4663440" y="2285412"/>
              <a:ext cx="530352" cy="530352"/>
            </a:xfrm>
            <a:prstGeom prst="ellipse">
              <a:avLst/>
            </a:prstGeom>
            <a:solidFill>
              <a:srgbClr val="1F3864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17" name="Image 1" descr="icon_target_whit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90724" y="2412696"/>
              <a:ext cx="275783" cy="275783"/>
            </a:xfrm>
            <a:prstGeom prst="rect">
              <a:avLst/>
            </a:prstGeom>
          </p:spPr>
        </p:pic>
        <p:sp>
          <p:nvSpPr>
            <p:cNvPr id="18" name="Text 14"/>
            <p:cNvSpPr/>
            <p:nvPr/>
          </p:nvSpPr>
          <p:spPr>
            <a:xfrm>
              <a:off x="5312664" y="2230548"/>
              <a:ext cx="2395728" cy="292608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>
                <a:buNone/>
              </a:pPr>
              <a:r>
                <a:rPr lang="en-US" b="1">
                  <a:solidFill>
                    <a:srgbClr val="1F3864"/>
                  </a:solidFill>
                  <a:latin typeface="Cambria"/>
                  <a:ea typeface="Cambria"/>
                  <a:cs typeface="Cambria" pitchFamily="34" charset="-120"/>
                </a:rPr>
                <a:t>GMM Gate</a:t>
              </a:r>
              <a:endParaRPr lang="en-US"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19" name="Text 15"/>
            <p:cNvSpPr/>
            <p:nvPr/>
          </p:nvSpPr>
          <p:spPr>
            <a:xfrm>
              <a:off x="5312664" y="2541444"/>
              <a:ext cx="2395728" cy="292608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>
                <a:buNone/>
              </a:pPr>
              <a:r>
                <a:rPr lang="en-US" sz="1600">
                  <a:solidFill>
                    <a:srgbClr val="777777"/>
                  </a:solidFill>
                  <a:latin typeface="Cambria Math"/>
                  <a:ea typeface="Cambria Math"/>
                  <a:cs typeface="Cambria Math" pitchFamily="34" charset="-120"/>
                </a:rPr>
                <a:t>P(IC | F(t))</a:t>
              </a:r>
              <a:endParaRPr lang="en-US" sz="1600">
                <a:latin typeface="Cambria Math"/>
                <a:ea typeface="Cambria Math"/>
                <a:cs typeface="Calibri"/>
              </a:endParaRPr>
            </a:p>
          </p:txBody>
        </p:sp>
      </p:grpSp>
      <p:grpSp>
        <p:nvGrpSpPr>
          <p:cNvPr id="7" name="Gruppo 6">
            <a:extLst>
              <a:ext uri="{FF2B5EF4-FFF2-40B4-BE49-F238E27FC236}">
                <a16:creationId xmlns:a16="http://schemas.microsoft.com/office/drawing/2014/main" id="{D3FA60DC-2E7F-4D8B-95A5-8D649873240D}"/>
              </a:ext>
            </a:extLst>
          </p:cNvPr>
          <p:cNvGrpSpPr/>
          <p:nvPr/>
        </p:nvGrpSpPr>
        <p:grpSpPr>
          <a:xfrm>
            <a:off x="8110728" y="2093388"/>
            <a:ext cx="3584448" cy="914400"/>
            <a:chOff x="8110728" y="2093388"/>
            <a:chExt cx="3584448" cy="914400"/>
          </a:xfrm>
        </p:grpSpPr>
        <p:sp>
          <p:nvSpPr>
            <p:cNvPr id="20" name="Shape 16"/>
            <p:cNvSpPr/>
            <p:nvPr/>
          </p:nvSpPr>
          <p:spPr>
            <a:xfrm>
              <a:off x="8110728" y="2093388"/>
              <a:ext cx="3584448" cy="914400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12700">
              <a:solidFill>
                <a:srgbClr val="D9DEE3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" name="Shape 17"/>
            <p:cNvSpPr/>
            <p:nvPr/>
          </p:nvSpPr>
          <p:spPr>
            <a:xfrm>
              <a:off x="8467344" y="2285412"/>
              <a:ext cx="530352" cy="530352"/>
            </a:xfrm>
            <a:prstGeom prst="ellipse">
              <a:avLst/>
            </a:prstGeom>
            <a:solidFill>
              <a:srgbClr val="1F3864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22" name="Image 2" descr="icon_balance_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94628" y="2412696"/>
              <a:ext cx="275783" cy="275783"/>
            </a:xfrm>
            <a:prstGeom prst="rect">
              <a:avLst/>
            </a:prstGeom>
          </p:spPr>
        </p:pic>
        <p:sp>
          <p:nvSpPr>
            <p:cNvPr id="23" name="Text 18"/>
            <p:cNvSpPr/>
            <p:nvPr/>
          </p:nvSpPr>
          <p:spPr>
            <a:xfrm>
              <a:off x="9116568" y="2230548"/>
              <a:ext cx="2395728" cy="292608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r>
                <a:rPr lang="en-US" b="1">
                  <a:solidFill>
                    <a:srgbClr val="1F3864"/>
                  </a:solidFill>
                  <a:latin typeface="Cambria"/>
                  <a:ea typeface="Cambria"/>
                  <a:cs typeface="Calibri"/>
                </a:rPr>
                <a:t> Classifier Direction</a:t>
              </a:r>
              <a:endParaRPr lang="en-US"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24" name="Text 19"/>
            <p:cNvSpPr/>
            <p:nvPr/>
          </p:nvSpPr>
          <p:spPr>
            <a:xfrm>
              <a:off x="9116568" y="2541444"/>
              <a:ext cx="2395728" cy="292608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>
                <a:buNone/>
              </a:pPr>
              <a:r>
                <a:rPr lang="en-US" sz="1600">
                  <a:solidFill>
                    <a:srgbClr val="777777"/>
                  </a:solidFill>
                  <a:latin typeface="Cambria Math"/>
                  <a:ea typeface="Cambria Math"/>
                  <a:cs typeface="Cambria Math" pitchFamily="34" charset="-120"/>
                </a:rPr>
                <a:t>P(Classifier | xₜ)</a:t>
              </a:r>
              <a:endParaRPr lang="en-US" sz="1600">
                <a:latin typeface="Cambria Math"/>
                <a:ea typeface="Cambria Math"/>
                <a:cs typeface="Calibri"/>
              </a:endParaRPr>
            </a:p>
          </p:txBody>
        </p:sp>
      </p:grpSp>
      <p:sp>
        <p:nvSpPr>
          <p:cNvPr id="48" name="Text 43"/>
          <p:cNvSpPr/>
          <p:nvPr/>
        </p:nvSpPr>
        <p:spPr>
          <a:xfrm>
            <a:off x="50292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IEEE SMC 2026  ·  Bellevue, WA, USA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sp>
        <p:nvSpPr>
          <p:cNvPr id="50" name="Text 45"/>
          <p:cNvSpPr/>
          <p:nvPr/>
        </p:nvSpPr>
        <p:spPr>
          <a:xfrm>
            <a:off x="1123157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10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8F9CBF7F-C644-3C7C-492E-EBA0A76C904D}"/>
              </a:ext>
            </a:extLst>
          </p:cNvPr>
          <p:cNvGrpSpPr/>
          <p:nvPr/>
        </p:nvGrpSpPr>
        <p:grpSpPr>
          <a:xfrm>
            <a:off x="502920" y="3254199"/>
            <a:ext cx="11192292" cy="1947965"/>
            <a:chOff x="502920" y="3254199"/>
            <a:chExt cx="11192292" cy="1947965"/>
          </a:xfrm>
        </p:grpSpPr>
        <p:sp>
          <p:nvSpPr>
            <p:cNvPr id="26" name="Shape 21"/>
            <p:cNvSpPr/>
            <p:nvPr/>
          </p:nvSpPr>
          <p:spPr>
            <a:xfrm>
              <a:off x="502920" y="3254199"/>
              <a:ext cx="11192292" cy="1947965"/>
            </a:xfrm>
            <a:prstGeom prst="roundRect">
              <a:avLst>
                <a:gd name="adj" fmla="val 2927"/>
              </a:avLst>
            </a:prstGeom>
            <a:solidFill>
              <a:srgbClr val="1F3864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Text 22"/>
            <p:cNvSpPr/>
            <p:nvPr/>
          </p:nvSpPr>
          <p:spPr>
            <a:xfrm>
              <a:off x="502920" y="3299625"/>
              <a:ext cx="11183112" cy="36576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b="1">
                  <a:solidFill>
                    <a:srgbClr val="FFFFFF"/>
                  </a:solidFill>
                  <a:latin typeface="Cambria"/>
                  <a:ea typeface="Cambria"/>
                  <a:cs typeface="Cambria" pitchFamily="34" charset="-120"/>
                </a:rPr>
                <a:t>Reliability-Weighted Soft-Increment Integrator</a:t>
              </a:r>
              <a:endParaRPr lang="en-US"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31" name="Shape 26"/>
            <p:cNvSpPr/>
            <p:nvPr/>
          </p:nvSpPr>
          <p:spPr>
            <a:xfrm>
              <a:off x="6094715" y="3756935"/>
              <a:ext cx="0" cy="1170432"/>
            </a:xfrm>
            <a:prstGeom prst="line">
              <a:avLst/>
            </a:prstGeom>
            <a:noFill/>
            <a:ln w="12700">
              <a:solidFill>
                <a:srgbClr val="3D5A82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2" name="Text 23">
              <a:extLst>
                <a:ext uri="{FF2B5EF4-FFF2-40B4-BE49-F238E27FC236}">
                  <a16:creationId xmlns:a16="http://schemas.microsoft.com/office/drawing/2014/main" id="{668265DF-E1A5-A3E0-0768-1B2E68904BD3}"/>
                </a:ext>
              </a:extLst>
            </p:cNvPr>
            <p:cNvSpPr/>
            <p:nvPr/>
          </p:nvSpPr>
          <p:spPr>
            <a:xfrm>
              <a:off x="874817" y="3844257"/>
              <a:ext cx="5193212" cy="3106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600" i="1" err="1">
                  <a:solidFill>
                    <a:schemeClr val="bg1"/>
                  </a:solidFill>
                  <a:latin typeface="Cambria"/>
                  <a:ea typeface="Cambria"/>
                  <a:cs typeface="Cambria" pitchFamily="34" charset="-120"/>
                </a:rPr>
                <a:t>P</a:t>
              </a:r>
              <a:r>
                <a:rPr lang="en-US" sz="1600" i="1" baseline="-40000" err="1">
                  <a:solidFill>
                    <a:schemeClr val="bg1"/>
                  </a:solidFill>
                  <a:latin typeface="Cambria"/>
                  <a:ea typeface="Cambria"/>
                  <a:cs typeface="Cambria" pitchFamily="34" charset="-120"/>
                </a:rPr>
                <a:t>merged</a:t>
              </a:r>
              <a:r>
                <a:rPr lang="en-US" sz="1600" i="1">
                  <a:solidFill>
                    <a:schemeClr val="bg1"/>
                  </a:solidFill>
                  <a:latin typeface="Cambria"/>
                  <a:ea typeface="Cambria"/>
                  <a:cs typeface="Cambria" pitchFamily="34" charset="-120"/>
                </a:rPr>
                <a:t> =  P(IC)  ·  P(Classifier)  +  ( 1 − P(IC) )  ·  0.5</a:t>
              </a:r>
              <a:endParaRPr lang="en-US" sz="1600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54" name="Text 24">
              <a:extLst>
                <a:ext uri="{FF2B5EF4-FFF2-40B4-BE49-F238E27FC236}">
                  <a16:creationId xmlns:a16="http://schemas.microsoft.com/office/drawing/2014/main" id="{0D772361-D624-4E46-B592-45C2A3AB51DA}"/>
                </a:ext>
              </a:extLst>
            </p:cNvPr>
            <p:cNvSpPr/>
            <p:nvPr/>
          </p:nvSpPr>
          <p:spPr>
            <a:xfrm>
              <a:off x="1027217" y="4260237"/>
              <a:ext cx="5040812" cy="3178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600" i="1">
                  <a:solidFill>
                    <a:srgbClr val="FFFFFF"/>
                  </a:solidFill>
                  <a:latin typeface="Cambria"/>
                  <a:ea typeface="Cambria"/>
                  <a:cs typeface="Cambria" pitchFamily="34" charset="-120"/>
                </a:rPr>
                <a:t>v(t) = min( 1,  |</a:t>
              </a:r>
              <a:r>
                <a:rPr lang="en-US" sz="1600" i="1" err="1">
                  <a:solidFill>
                    <a:srgbClr val="FFFFFF"/>
                  </a:solidFill>
                  <a:latin typeface="Cambria"/>
                  <a:ea typeface="Cambria"/>
                  <a:cs typeface="Cambria" pitchFamily="34" charset="-120"/>
                </a:rPr>
                <a:t>P</a:t>
              </a:r>
              <a:r>
                <a:rPr lang="en-US" sz="1600" i="1" baseline="-40000" err="1">
                  <a:solidFill>
                    <a:srgbClr val="FFFFFF"/>
                  </a:solidFill>
                  <a:latin typeface="Cambria"/>
                  <a:ea typeface="Cambria"/>
                  <a:cs typeface="Cambria" pitchFamily="34" charset="-120"/>
                </a:rPr>
                <a:t>merged</a:t>
              </a:r>
              <a:r>
                <a:rPr lang="en-US" sz="1600" i="1">
                  <a:solidFill>
                    <a:srgbClr val="FFFFFF"/>
                  </a:solidFill>
                  <a:latin typeface="Cambria"/>
                  <a:ea typeface="Cambria"/>
                  <a:cs typeface="Cambria" pitchFamily="34" charset="-120"/>
                </a:rPr>
                <a:t>(t)  −  0.5|  ·  2  ·  </a:t>
              </a:r>
              <a:r>
                <a:rPr lang="en-US" sz="1600" i="1" err="1">
                  <a:solidFill>
                    <a:srgbClr val="FFFFFF"/>
                  </a:solidFill>
                  <a:latin typeface="Cambria"/>
                  <a:ea typeface="Cambria"/>
                  <a:cs typeface="Cambria" pitchFamily="34" charset="-120"/>
                </a:rPr>
                <a:t>K</a:t>
              </a:r>
              <a:r>
                <a:rPr lang="en-US" sz="1600" i="1" baseline="-40000" err="1">
                  <a:solidFill>
                    <a:srgbClr val="FFFFFF"/>
                  </a:solidFill>
                  <a:latin typeface="Cambria"/>
                  <a:ea typeface="Cambria"/>
                  <a:cs typeface="Cambria" pitchFamily="34" charset="-120"/>
                </a:rPr>
                <a:t>gain</a:t>
              </a:r>
              <a:r>
                <a:rPr lang="en-US" sz="1600" i="1">
                  <a:solidFill>
                    <a:srgbClr val="FFFFFF"/>
                  </a:solidFill>
                  <a:latin typeface="Cambria"/>
                  <a:ea typeface="Cambria"/>
                  <a:cs typeface="Cambria" pitchFamily="34" charset="-120"/>
                </a:rPr>
                <a:t> )</a:t>
              </a:r>
              <a:endParaRPr lang="en-US" sz="1600">
                <a:solidFill>
                  <a:srgbClr val="5B6B8C"/>
                </a:solidFill>
                <a:ea typeface="Calibri"/>
                <a:cs typeface="Calibri"/>
              </a:endParaRPr>
            </a:p>
          </p:txBody>
        </p:sp>
        <p:sp>
          <p:nvSpPr>
            <p:cNvPr id="56" name="Text 25">
              <a:extLst>
                <a:ext uri="{FF2B5EF4-FFF2-40B4-BE49-F238E27FC236}">
                  <a16:creationId xmlns:a16="http://schemas.microsoft.com/office/drawing/2014/main" id="{5509AD51-05B9-BE2F-9F21-9A7C3859FCAF}"/>
                </a:ext>
              </a:extLst>
            </p:cNvPr>
            <p:cNvSpPr/>
            <p:nvPr/>
          </p:nvSpPr>
          <p:spPr>
            <a:xfrm>
              <a:off x="874818" y="4705245"/>
              <a:ext cx="5193212" cy="3033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600" i="1">
                  <a:solidFill>
                    <a:srgbClr val="FFFFFF"/>
                  </a:solidFill>
                  <a:latin typeface="Cambria"/>
                  <a:ea typeface="Cambria"/>
                  <a:cs typeface="Cambria" pitchFamily="34" charset="-120"/>
                </a:rPr>
                <a:t>C(t+1) = C(t)  +  sign(</a:t>
              </a:r>
              <a:r>
                <a:rPr lang="en-US" sz="1600" i="1" err="1">
                  <a:solidFill>
                    <a:srgbClr val="FFFFFF"/>
                  </a:solidFill>
                  <a:latin typeface="Cambria"/>
                  <a:ea typeface="Cambria"/>
                  <a:cs typeface="Cambria" pitchFamily="34" charset="-120"/>
                </a:rPr>
                <a:t>P</a:t>
              </a:r>
              <a:r>
                <a:rPr lang="en-US" sz="1600" i="1" baseline="-40000" err="1">
                  <a:solidFill>
                    <a:srgbClr val="FFFFFF"/>
                  </a:solidFill>
                  <a:latin typeface="Cambria"/>
                  <a:ea typeface="Cambria"/>
                  <a:cs typeface="Cambria" pitchFamily="34" charset="-120"/>
                </a:rPr>
                <a:t>merged</a:t>
              </a:r>
              <a:r>
                <a:rPr lang="en-US" sz="1600" i="1" baseline="-40000">
                  <a:solidFill>
                    <a:srgbClr val="FFFFFF"/>
                  </a:solidFill>
                  <a:latin typeface="Cambria"/>
                  <a:ea typeface="Cambria"/>
                  <a:cs typeface="Cambria" pitchFamily="34" charset="-120"/>
                </a:rPr>
                <a:t>  </a:t>
              </a:r>
              <a:r>
                <a:rPr lang="en-US" sz="1600" i="1">
                  <a:solidFill>
                    <a:srgbClr val="FFFFFF"/>
                  </a:solidFill>
                  <a:latin typeface="Cambria"/>
                  <a:ea typeface="Cambria"/>
                  <a:cs typeface="Cambria" pitchFamily="34" charset="-120"/>
                </a:rPr>
                <a:t>−  0.5)  ·  |v(t)|  /  b</a:t>
              </a:r>
              <a:r>
                <a:rPr lang="en-US" sz="1600" i="1" baseline="-40000">
                  <a:solidFill>
                    <a:srgbClr val="FFFFFF"/>
                  </a:solidFill>
                  <a:latin typeface="Cambria"/>
                  <a:ea typeface="Cambria"/>
                  <a:cs typeface="Cambria" pitchFamily="34" charset="-120"/>
                </a:rPr>
                <a:t>s</a:t>
              </a:r>
              <a:endParaRPr lang="en-US" sz="1600">
                <a:solidFill>
                  <a:srgbClr val="5B6B8C"/>
                </a:solidFill>
                <a:ea typeface="Calibri"/>
                <a:cs typeface="Calibri"/>
              </a:endParaRPr>
            </a:p>
          </p:txBody>
        </p:sp>
        <p:sp>
          <p:nvSpPr>
            <p:cNvPr id="62" name="Shape 27">
              <a:extLst>
                <a:ext uri="{FF2B5EF4-FFF2-40B4-BE49-F238E27FC236}">
                  <a16:creationId xmlns:a16="http://schemas.microsoft.com/office/drawing/2014/main" id="{80E563BB-7271-A3EB-46C4-958DCB90B642}"/>
                </a:ext>
              </a:extLst>
            </p:cNvPr>
            <p:cNvSpPr/>
            <p:nvPr/>
          </p:nvSpPr>
          <p:spPr>
            <a:xfrm>
              <a:off x="6304058" y="3699764"/>
              <a:ext cx="5027239" cy="1230484"/>
            </a:xfrm>
            <a:prstGeom prst="roundRect">
              <a:avLst>
                <a:gd name="adj" fmla="val 8824"/>
              </a:avLst>
            </a:prstGeom>
            <a:solidFill>
              <a:srgbClr val="12224A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64" name="Text 28">
              <a:extLst>
                <a:ext uri="{FF2B5EF4-FFF2-40B4-BE49-F238E27FC236}">
                  <a16:creationId xmlns:a16="http://schemas.microsoft.com/office/drawing/2014/main" id="{BFE8791A-BB20-A34A-4B4D-70172A25F1B1}"/>
                </a:ext>
              </a:extLst>
            </p:cNvPr>
            <p:cNvSpPr/>
            <p:nvPr/>
          </p:nvSpPr>
          <p:spPr>
            <a:xfrm>
              <a:off x="6273396" y="3697950"/>
              <a:ext cx="5055143" cy="12259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5000"/>
                </a:lnSpc>
              </a:pPr>
              <a:r>
                <a:rPr lang="en-US" sz="1600" b="1">
                  <a:solidFill>
                    <a:srgbClr val="EF6461"/>
                  </a:solidFill>
                  <a:latin typeface="Calibri"/>
                  <a:ea typeface="Calibri"/>
                  <a:cs typeface="Calibri"/>
                </a:rPr>
                <a:t>INC  (P(IC)</a:t>
              </a:r>
              <a:r>
                <a:rPr lang="en-US" sz="1600">
                  <a:solidFill>
                    <a:srgbClr val="EF6461"/>
                  </a:solidFill>
                  <a:ea typeface="+mn-lt"/>
                  <a:cs typeface="+mn-lt"/>
                </a:rPr>
                <a:t>≈</a:t>
              </a:r>
              <a:r>
                <a:rPr lang="en-US" sz="1600" b="1">
                  <a:solidFill>
                    <a:srgbClr val="EF6461"/>
                  </a:solidFill>
                  <a:latin typeface="Calibri"/>
                  <a:ea typeface="Calibri"/>
                  <a:cs typeface="Calibri"/>
                </a:rPr>
                <a:t>0):  </a:t>
              </a:r>
              <a:endParaRPr lang="it-IT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  <a:p>
              <a:pPr algn="ctr">
                <a:lnSpc>
                  <a:spcPct val="105000"/>
                </a:lnSpc>
              </a:pPr>
              <a:r>
                <a:rPr lang="en-US" sz="1600" i="1" err="1">
                  <a:solidFill>
                    <a:srgbClr val="CADCFC"/>
                  </a:solidFill>
                  <a:latin typeface="Cambria"/>
                  <a:ea typeface="Cambria"/>
                  <a:cs typeface="Calibri"/>
                </a:rPr>
                <a:t>P</a:t>
              </a:r>
              <a:r>
                <a:rPr lang="en-US" sz="1600" i="1" baseline="-40000" err="1">
                  <a:solidFill>
                    <a:srgbClr val="CADCFC"/>
                  </a:solidFill>
                  <a:latin typeface="Cambria"/>
                  <a:ea typeface="Cambria"/>
                  <a:cs typeface="Calibri"/>
                </a:rPr>
                <a:t>merged</a:t>
              </a:r>
              <a:r>
                <a:rPr lang="en-US" sz="1600">
                  <a:solidFill>
                    <a:srgbClr val="CADCFC"/>
                  </a:solidFill>
                  <a:latin typeface="Calibri"/>
                  <a:ea typeface="Calibri"/>
                  <a:cs typeface="Calibri"/>
                </a:rPr>
                <a:t>≈ 0.5   →    v(t) </a:t>
              </a:r>
              <a:r>
                <a:rPr lang="en-US" sz="1600">
                  <a:solidFill>
                    <a:srgbClr val="CADCFC"/>
                  </a:solidFill>
                  <a:ea typeface="+mn-lt"/>
                  <a:cs typeface="+mn-lt"/>
                </a:rPr>
                <a:t>≈ </a:t>
              </a:r>
              <a:r>
                <a:rPr lang="en-US" sz="1600">
                  <a:solidFill>
                    <a:srgbClr val="CADCFC"/>
                  </a:solidFill>
                  <a:latin typeface="Calibri"/>
                  <a:ea typeface="Calibri"/>
                  <a:cs typeface="Calibri"/>
                </a:rPr>
                <a:t>0     →    C(t+1) </a:t>
              </a:r>
              <a:r>
                <a:rPr lang="en-US" sz="1600">
                  <a:solidFill>
                    <a:srgbClr val="CADCFC"/>
                  </a:solidFill>
                  <a:ea typeface="+mn-lt"/>
                  <a:cs typeface="+mn-lt"/>
                </a:rPr>
                <a:t>≈</a:t>
              </a:r>
              <a:r>
                <a:rPr lang="en-US" sz="1600">
                  <a:solidFill>
                    <a:srgbClr val="CADCFC"/>
                  </a:solidFill>
                  <a:latin typeface="Calibri"/>
                  <a:ea typeface="Calibri"/>
                  <a:cs typeface="Calibri"/>
                </a:rPr>
                <a:t> C(t)</a:t>
              </a:r>
              <a:endParaRPr lang="it-IT">
                <a:ea typeface="Calibri"/>
                <a:cs typeface="Calibri"/>
              </a:endParaRPr>
            </a:p>
          </p:txBody>
        </p:sp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0717CC96-4DDB-CE71-46AD-35D4973E09A7}"/>
              </a:ext>
            </a:extLst>
          </p:cNvPr>
          <p:cNvGrpSpPr/>
          <p:nvPr/>
        </p:nvGrpSpPr>
        <p:grpSpPr>
          <a:xfrm>
            <a:off x="3849370" y="5532163"/>
            <a:ext cx="4505742" cy="960120"/>
            <a:chOff x="3373120" y="5538513"/>
            <a:chExt cx="4505742" cy="960120"/>
          </a:xfrm>
        </p:grpSpPr>
        <p:sp>
          <p:nvSpPr>
            <p:cNvPr id="37" name="Shape 32"/>
            <p:cNvSpPr/>
            <p:nvPr/>
          </p:nvSpPr>
          <p:spPr>
            <a:xfrm>
              <a:off x="3373120" y="5539545"/>
              <a:ext cx="4505742" cy="946957"/>
            </a:xfrm>
            <a:prstGeom prst="roundRect">
              <a:avLst>
                <a:gd name="adj" fmla="val 7692"/>
              </a:avLst>
            </a:prstGeom>
            <a:solidFill>
              <a:srgbClr val="1F6B5C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79" name="Shape 33">
              <a:extLst>
                <a:ext uri="{FF2B5EF4-FFF2-40B4-BE49-F238E27FC236}">
                  <a16:creationId xmlns:a16="http://schemas.microsoft.com/office/drawing/2014/main" id="{AF7EBEA0-7CB2-AF96-9CE2-2DBAAF9F5EED}"/>
                </a:ext>
              </a:extLst>
            </p:cNvPr>
            <p:cNvSpPr/>
            <p:nvPr/>
          </p:nvSpPr>
          <p:spPr>
            <a:xfrm>
              <a:off x="3831165" y="5744253"/>
              <a:ext cx="548640" cy="548640"/>
            </a:xfrm>
            <a:prstGeom prst="ellipse">
              <a:avLst/>
            </a:prstGeom>
            <a:solidFill>
              <a:srgbClr val="FFFFFF"/>
            </a:solidFill>
            <a:ln/>
          </p:spPr>
          <p:txBody>
            <a:bodyPr/>
            <a:lstStyle/>
            <a:p>
              <a:endParaRPr lang="it-IT"/>
            </a:p>
          </p:txBody>
        </p:sp>
        <p:pic>
          <p:nvPicPr>
            <p:cNvPr id="81" name="Image 4" descr="icons/line_teal.png">
              <a:extLst>
                <a:ext uri="{FF2B5EF4-FFF2-40B4-BE49-F238E27FC236}">
                  <a16:creationId xmlns:a16="http://schemas.microsoft.com/office/drawing/2014/main" id="{9F244FA9-B98C-8632-2D18-216FB6990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79298" y="5892386"/>
              <a:ext cx="252374" cy="252374"/>
            </a:xfrm>
            <a:prstGeom prst="rect">
              <a:avLst/>
            </a:prstGeom>
          </p:spPr>
        </p:pic>
        <p:sp>
          <p:nvSpPr>
            <p:cNvPr id="83" name="Text 34">
              <a:extLst>
                <a:ext uri="{FF2B5EF4-FFF2-40B4-BE49-F238E27FC236}">
                  <a16:creationId xmlns:a16="http://schemas.microsoft.com/office/drawing/2014/main" id="{5F7DE633-0EA0-E92F-E15E-75EC5EFE212E}"/>
                </a:ext>
              </a:extLst>
            </p:cNvPr>
            <p:cNvSpPr/>
            <p:nvPr/>
          </p:nvSpPr>
          <p:spPr>
            <a:xfrm>
              <a:off x="4885192" y="5538513"/>
              <a:ext cx="2743200" cy="9601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50" b="1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Feedback Shown to the User</a:t>
              </a:r>
              <a:endParaRPr lang="en-US" sz="1550"/>
            </a:p>
          </p:txBody>
        </p:sp>
      </p:grpSp>
      <p:sp>
        <p:nvSpPr>
          <p:cNvPr id="28" name="Shape 5">
            <a:extLst>
              <a:ext uri="{FF2B5EF4-FFF2-40B4-BE49-F238E27FC236}">
                <a16:creationId xmlns:a16="http://schemas.microsoft.com/office/drawing/2014/main" id="{D037B018-110B-5294-8F08-788797033586}"/>
              </a:ext>
            </a:extLst>
          </p:cNvPr>
          <p:cNvSpPr/>
          <p:nvPr/>
        </p:nvSpPr>
        <p:spPr>
          <a:xfrm>
            <a:off x="7692063" y="1225296"/>
            <a:ext cx="3993969" cy="0"/>
          </a:xfrm>
          <a:prstGeom prst="line">
            <a:avLst/>
          </a:prstGeom>
          <a:noFill/>
          <a:ln w="1905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Shape 4">
            <a:extLst>
              <a:ext uri="{FF2B5EF4-FFF2-40B4-BE49-F238E27FC236}">
                <a16:creationId xmlns:a16="http://schemas.microsoft.com/office/drawing/2014/main" id="{E4147949-107D-491B-C0D4-D3A0B1421CD0}"/>
              </a:ext>
            </a:extLst>
          </p:cNvPr>
          <p:cNvSpPr/>
          <p:nvPr/>
        </p:nvSpPr>
        <p:spPr>
          <a:xfrm>
            <a:off x="502920" y="1225296"/>
            <a:ext cx="7189143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1" name="Shape 18">
            <a:extLst>
              <a:ext uri="{FF2B5EF4-FFF2-40B4-BE49-F238E27FC236}">
                <a16:creationId xmlns:a16="http://schemas.microsoft.com/office/drawing/2014/main" id="{D0308950-6093-60AF-2DE8-BE999D6EBCAA}"/>
              </a:ext>
            </a:extLst>
          </p:cNvPr>
          <p:cNvSpPr/>
          <p:nvPr/>
        </p:nvSpPr>
        <p:spPr>
          <a:xfrm>
            <a:off x="5882133" y="5129468"/>
            <a:ext cx="353695" cy="399605"/>
          </a:xfrm>
          <a:prstGeom prst="downArrow">
            <a:avLst/>
          </a:prstGeom>
          <a:solidFill>
            <a:srgbClr val="203864"/>
          </a:solidFill>
          <a:ln/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888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3" grpId="0" animBg="1"/>
      <p:bldP spid="35" grpId="0" animBg="1"/>
      <p:bldP spid="30" grpId="0" animBg="1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11002975" y="-1188720"/>
            <a:ext cx="2103120" cy="2103120"/>
          </a:xfrm>
          <a:prstGeom prst="ellipse">
            <a:avLst/>
          </a:prstGeom>
          <a:solidFill>
            <a:srgbClr val="F2F2F2">
              <a:alpha val="6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02920" y="256032"/>
            <a:ext cx="9144000" cy="29260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600" b="1" kern="0" spc="200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results: OFFLINE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2920" y="530352"/>
            <a:ext cx="1060704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1F3864"/>
                </a:solidFill>
                <a:latin typeface="Cambria"/>
                <a:ea typeface="Cambria"/>
                <a:cs typeface="Cambria" pitchFamily="34" charset="-120"/>
              </a:rPr>
              <a:t>Isolating the Gate's Effect</a:t>
            </a:r>
            <a:endParaRPr lang="en-US" sz="3200">
              <a:latin typeface="Cambria"/>
              <a:ea typeface="Cambria"/>
              <a:cs typeface="Calibri"/>
            </a:endParaRPr>
          </a:p>
        </p:txBody>
      </p:sp>
      <p:sp>
        <p:nvSpPr>
          <p:cNvPr id="8" name="Text 6"/>
          <p:cNvSpPr/>
          <p:nvPr/>
        </p:nvSpPr>
        <p:spPr>
          <a:xfrm>
            <a:off x="502920" y="1325880"/>
            <a:ext cx="11155680" cy="4114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600" i="1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Baseline architecture simulated on the same neural traces recorded under SFG.</a:t>
            </a:r>
            <a:endParaRPr lang="en-US" sz="1600">
              <a:ea typeface="Calibri"/>
              <a:cs typeface="Calibri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7680960" y="1828800"/>
            <a:ext cx="4005072" cy="4434840"/>
          </a:xfrm>
          <a:prstGeom prst="roundRect">
            <a:avLst>
              <a:gd name="adj" fmla="val 1370"/>
            </a:avLst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/>
          <p:nvPr/>
        </p:nvSpPr>
        <p:spPr>
          <a:xfrm>
            <a:off x="7909560" y="2006600"/>
            <a:ext cx="356616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Trial Accuracy:</a:t>
            </a:r>
            <a:endParaRPr lang="en-US" sz="2000">
              <a:latin typeface="Calibri"/>
              <a:ea typeface="Calibri"/>
              <a:cs typeface="Calibri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7909560" y="2434675"/>
            <a:ext cx="3566160" cy="7772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>
                <a:solidFill>
                  <a:srgbClr val="D7E1EA"/>
                </a:solidFill>
                <a:latin typeface="Calibri"/>
                <a:ea typeface="Calibri"/>
                <a:cs typeface="Calibri"/>
              </a:rPr>
              <a:t>comparable (p = 0.1055): both equally accurate once triggered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7909560" y="3351107"/>
            <a:ext cx="356616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Timeout Rate:</a:t>
            </a:r>
            <a:endParaRPr lang="en-US" sz="2000">
              <a:latin typeface="Calibri"/>
              <a:ea typeface="Calibri"/>
              <a:cs typeface="Calibri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7909560" y="3779182"/>
            <a:ext cx="3566160" cy="7772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>
              <a:lnSpc>
                <a:spcPts val="1600"/>
              </a:lnSpc>
            </a:pPr>
            <a:r>
              <a:rPr lang="en-US" sz="1600">
                <a:solidFill>
                  <a:srgbClr val="D7E1EA"/>
                </a:solidFill>
                <a:latin typeface="Calibri"/>
                <a:ea typeface="Calibri"/>
                <a:cs typeface="Calibri"/>
              </a:rPr>
              <a:t>comparable (p = 0.5117): gate doesn't impede execution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7909560" y="4780281"/>
            <a:ext cx="356616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INC Accuracy:</a:t>
            </a:r>
            <a:endParaRPr lang="en-US" sz="2000">
              <a:latin typeface="Calibri"/>
              <a:ea typeface="Calibri"/>
              <a:cs typeface="Calibri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7909560" y="5208355"/>
            <a:ext cx="3566160" cy="7772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>
              <a:lnSpc>
                <a:spcPts val="1600"/>
              </a:lnSpc>
            </a:pPr>
            <a:r>
              <a:rPr lang="en-US" sz="1600">
                <a:solidFill>
                  <a:srgbClr val="D7E1EA"/>
                </a:solidFill>
                <a:latin typeface="Calibri"/>
                <a:ea typeface="Calibri"/>
                <a:cs typeface="Calibri"/>
              </a:rPr>
              <a:t>76.0% vs 18.0% (p = 0.0059): a significant difference</a:t>
            </a:r>
          </a:p>
        </p:txBody>
      </p:sp>
      <p:sp>
        <p:nvSpPr>
          <p:cNvPr id="20" name="Text 17"/>
          <p:cNvSpPr/>
          <p:nvPr/>
        </p:nvSpPr>
        <p:spPr>
          <a:xfrm>
            <a:off x="50292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IEEE SMC 2026  ·  Bellevue, WA, USA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1123157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12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B92EDF8-FB6D-EEEA-359A-6D6154E87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67" y="2146197"/>
            <a:ext cx="7229475" cy="3742268"/>
          </a:xfrm>
          <a:prstGeom prst="rect">
            <a:avLst/>
          </a:prstGeom>
        </p:spPr>
      </p:pic>
      <p:sp>
        <p:nvSpPr>
          <p:cNvPr id="6" name="Shape 5">
            <a:extLst>
              <a:ext uri="{FF2B5EF4-FFF2-40B4-BE49-F238E27FC236}">
                <a16:creationId xmlns:a16="http://schemas.microsoft.com/office/drawing/2014/main" id="{8EB3F949-4D47-8B14-C65F-8F36014D21AB}"/>
              </a:ext>
            </a:extLst>
          </p:cNvPr>
          <p:cNvSpPr/>
          <p:nvPr/>
        </p:nvSpPr>
        <p:spPr>
          <a:xfrm>
            <a:off x="9289651" y="1225296"/>
            <a:ext cx="2396381" cy="0"/>
          </a:xfrm>
          <a:prstGeom prst="line">
            <a:avLst/>
          </a:prstGeom>
          <a:noFill/>
          <a:ln w="1905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77B9FCBB-03AB-C68F-20A0-383141F896B8}"/>
              </a:ext>
            </a:extLst>
          </p:cNvPr>
          <p:cNvSpPr/>
          <p:nvPr/>
        </p:nvSpPr>
        <p:spPr>
          <a:xfrm>
            <a:off x="502920" y="1225296"/>
            <a:ext cx="8786731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11002975" y="-1188720"/>
            <a:ext cx="2103120" cy="2103120"/>
          </a:xfrm>
          <a:prstGeom prst="ellipse">
            <a:avLst/>
          </a:prstGeom>
          <a:solidFill>
            <a:srgbClr val="F2F2F2">
              <a:alpha val="6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02920" y="256032"/>
            <a:ext cx="9144000" cy="29260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600" b="1" kern="0" spc="200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results: ONLINE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2920" y="530352"/>
            <a:ext cx="1060704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1F3864"/>
                </a:solidFill>
                <a:latin typeface="Cambria"/>
                <a:ea typeface="Cambria"/>
                <a:cs typeface="Cambria" pitchFamily="34" charset="-120"/>
              </a:rPr>
              <a:t>Closed-Loop Performance</a:t>
            </a:r>
            <a:endParaRPr lang="en-US" sz="3200">
              <a:latin typeface="Cambria"/>
              <a:ea typeface="Cambria"/>
              <a:cs typeface="Calibri"/>
            </a:endParaRPr>
          </a:p>
        </p:txBody>
      </p: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9C0D4E56-3DD2-8450-1BE3-52C804F49AEE}"/>
              </a:ext>
            </a:extLst>
          </p:cNvPr>
          <p:cNvGrpSpPr/>
          <p:nvPr/>
        </p:nvGrpSpPr>
        <p:grpSpPr>
          <a:xfrm>
            <a:off x="316655" y="4863251"/>
            <a:ext cx="3086947" cy="1468120"/>
            <a:chOff x="316655" y="4863251"/>
            <a:chExt cx="3086947" cy="1468120"/>
          </a:xfrm>
        </p:grpSpPr>
        <p:sp>
          <p:nvSpPr>
            <p:cNvPr id="26" name="Shape 6">
              <a:extLst>
                <a:ext uri="{FF2B5EF4-FFF2-40B4-BE49-F238E27FC236}">
                  <a16:creationId xmlns:a16="http://schemas.microsoft.com/office/drawing/2014/main" id="{F56333E6-238A-A1EF-F9C8-FB04841BAD98}"/>
                </a:ext>
              </a:extLst>
            </p:cNvPr>
            <p:cNvSpPr/>
            <p:nvPr/>
          </p:nvSpPr>
          <p:spPr>
            <a:xfrm>
              <a:off x="325121" y="4863251"/>
              <a:ext cx="3078480" cy="1468120"/>
            </a:xfrm>
            <a:prstGeom prst="roundRect">
              <a:avLst>
                <a:gd name="adj" fmla="val 3871"/>
              </a:avLst>
            </a:prstGeom>
            <a:solidFill>
              <a:srgbClr val="006400"/>
            </a:solidFill>
            <a:ln>
              <a:solidFill>
                <a:schemeClr val="accent6">
                  <a:lumMod val="75000"/>
                </a:schemeClr>
              </a:solidFill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 7"/>
            <p:cNvSpPr/>
            <p:nvPr/>
          </p:nvSpPr>
          <p:spPr>
            <a:xfrm>
              <a:off x="325122" y="5235446"/>
              <a:ext cx="3078480" cy="725594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sz="2600" b="1">
                  <a:solidFill>
                    <a:srgbClr val="FFFFFF"/>
                  </a:solidFill>
                  <a:latin typeface="Cambria"/>
                  <a:ea typeface="Cambria"/>
                  <a:cs typeface="Cambria" pitchFamily="34" charset="-120"/>
                </a:rPr>
                <a:t>24% → 76%</a:t>
              </a:r>
              <a:endParaRPr lang="en-US" sz="2600"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10" name="Text 8"/>
            <p:cNvSpPr/>
            <p:nvPr/>
          </p:nvSpPr>
          <p:spPr>
            <a:xfrm>
              <a:off x="316655" y="4931764"/>
              <a:ext cx="3078480" cy="29972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algn="ctr"/>
              <a:r>
                <a:rPr lang="en-US" sz="2000" b="1">
                  <a:solidFill>
                    <a:srgbClr val="D9E2EC"/>
                  </a:solidFill>
                  <a:latin typeface="Calibri"/>
                  <a:ea typeface="Calibri"/>
                  <a:cs typeface="Calibri"/>
                </a:rPr>
                <a:t>INC ACCURACY</a:t>
              </a:r>
              <a:endParaRPr lang="en-US" sz="2000">
                <a:solidFill>
                  <a:srgbClr val="000000"/>
                </a:solidFill>
                <a:ea typeface="Calibri"/>
                <a:cs typeface="Calibri"/>
              </a:endParaRPr>
            </a:p>
          </p:txBody>
        </p:sp>
        <p:sp>
          <p:nvSpPr>
            <p:cNvPr id="11" name="Text 9"/>
            <p:cNvSpPr/>
            <p:nvPr/>
          </p:nvSpPr>
          <p:spPr>
            <a:xfrm>
              <a:off x="316655" y="5944040"/>
              <a:ext cx="3078480" cy="316652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sz="1600">
                  <a:solidFill>
                    <a:srgbClr val="AEC2D6"/>
                  </a:solidFill>
                  <a:latin typeface="Calibri"/>
                  <a:ea typeface="Calibri"/>
                  <a:cs typeface="Calibri"/>
                </a:rPr>
                <a:t>p = 0.0020 **</a:t>
              </a:r>
              <a:endParaRPr lang="en-US" sz="1600"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928E9F01-2371-6F97-BFB0-7DB6858F478A}"/>
              </a:ext>
            </a:extLst>
          </p:cNvPr>
          <p:cNvGrpSpPr/>
          <p:nvPr/>
        </p:nvGrpSpPr>
        <p:grpSpPr>
          <a:xfrm>
            <a:off x="318685" y="3229185"/>
            <a:ext cx="3095414" cy="1315720"/>
            <a:chOff x="318685" y="3229185"/>
            <a:chExt cx="3095414" cy="1315720"/>
          </a:xfrm>
        </p:grpSpPr>
        <p:sp>
          <p:nvSpPr>
            <p:cNvPr id="16" name="Shape 14"/>
            <p:cNvSpPr/>
            <p:nvPr/>
          </p:nvSpPr>
          <p:spPr>
            <a:xfrm>
              <a:off x="318685" y="3229185"/>
              <a:ext cx="3086947" cy="1315720"/>
            </a:xfrm>
            <a:prstGeom prst="roundRect">
              <a:avLst>
                <a:gd name="adj" fmla="val 3871"/>
              </a:avLst>
            </a:prstGeom>
            <a:solidFill>
              <a:srgbClr val="C0392B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Text 15"/>
            <p:cNvSpPr/>
            <p:nvPr/>
          </p:nvSpPr>
          <p:spPr>
            <a:xfrm>
              <a:off x="327152" y="3559047"/>
              <a:ext cx="3086947" cy="65786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algn="ctr"/>
              <a:r>
                <a:rPr lang="en-US" sz="2600" b="1">
                  <a:solidFill>
                    <a:srgbClr val="FFFFFF"/>
                  </a:solidFill>
                  <a:latin typeface="Cambria"/>
                  <a:ea typeface="Cambria"/>
                  <a:cs typeface="Calibri"/>
                </a:rPr>
                <a:t>8% → 16.5%</a:t>
              </a:r>
              <a:endParaRPr lang="en-US" sz="2600">
                <a:solidFill>
                  <a:srgbClr val="FFFFFF"/>
                </a:solidFill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18" name="Text 16"/>
            <p:cNvSpPr/>
            <p:nvPr/>
          </p:nvSpPr>
          <p:spPr>
            <a:xfrm>
              <a:off x="327152" y="3297698"/>
              <a:ext cx="3086947" cy="257387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sz="2000" b="1">
                  <a:solidFill>
                    <a:srgbClr val="D9E2EC"/>
                  </a:solidFill>
                  <a:latin typeface="Calibri"/>
                  <a:ea typeface="Calibri"/>
                  <a:cs typeface="Calibri"/>
                </a:rPr>
                <a:t>TIMEOUT RATE</a:t>
              </a:r>
              <a:endParaRPr lang="en-US" sz="20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9" name="Text 17"/>
            <p:cNvSpPr/>
            <p:nvPr/>
          </p:nvSpPr>
          <p:spPr>
            <a:xfrm>
              <a:off x="327152" y="4216840"/>
              <a:ext cx="3086947" cy="257387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sz="1600">
                  <a:solidFill>
                    <a:srgbClr val="AEC2D6"/>
                  </a:solidFill>
                  <a:latin typeface="Calibri"/>
                  <a:ea typeface="Calibri"/>
                  <a:cs typeface="Calibri"/>
                </a:rPr>
                <a:t>deliberate safety trade-off</a:t>
              </a:r>
              <a:endParaRPr lang="en-US" sz="1600"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21" name="Text 18"/>
          <p:cNvSpPr/>
          <p:nvPr/>
        </p:nvSpPr>
        <p:spPr>
          <a:xfrm>
            <a:off x="50292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IEEE SMC 2026  ·  Bellevue, WA, USA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1123157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11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475E8D8-99F1-761E-48A5-65CBC2667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569" y="1688546"/>
            <a:ext cx="8743950" cy="4391025"/>
          </a:xfrm>
          <a:prstGeom prst="rect">
            <a:avLst/>
          </a:prstGeom>
        </p:spPr>
      </p:pic>
      <p:sp>
        <p:nvSpPr>
          <p:cNvPr id="36" name="Shape 5">
            <a:extLst>
              <a:ext uri="{FF2B5EF4-FFF2-40B4-BE49-F238E27FC236}">
                <a16:creationId xmlns:a16="http://schemas.microsoft.com/office/drawing/2014/main" id="{B7B15CF6-6BF4-54C8-F081-8B81D00F704D}"/>
              </a:ext>
            </a:extLst>
          </p:cNvPr>
          <p:cNvSpPr/>
          <p:nvPr/>
        </p:nvSpPr>
        <p:spPr>
          <a:xfrm>
            <a:off x="10088445" y="1225296"/>
            <a:ext cx="1597587" cy="0"/>
          </a:xfrm>
          <a:prstGeom prst="line">
            <a:avLst/>
          </a:prstGeom>
          <a:noFill/>
          <a:ln w="1905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7" name="Shape 4">
            <a:extLst>
              <a:ext uri="{FF2B5EF4-FFF2-40B4-BE49-F238E27FC236}">
                <a16:creationId xmlns:a16="http://schemas.microsoft.com/office/drawing/2014/main" id="{5779B3B0-AF08-382D-DB08-1D0DF910A7C2}"/>
              </a:ext>
            </a:extLst>
          </p:cNvPr>
          <p:cNvSpPr/>
          <p:nvPr/>
        </p:nvSpPr>
        <p:spPr>
          <a:xfrm>
            <a:off x="502920" y="1225296"/>
            <a:ext cx="9585525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053DCCD5-DCEE-D434-24E0-775F925E2D22}"/>
              </a:ext>
            </a:extLst>
          </p:cNvPr>
          <p:cNvGrpSpPr/>
          <p:nvPr/>
        </p:nvGrpSpPr>
        <p:grpSpPr>
          <a:xfrm>
            <a:off x="317971" y="1598076"/>
            <a:ext cx="3097557" cy="1312048"/>
            <a:chOff x="308790" y="1607257"/>
            <a:chExt cx="3097557" cy="1312048"/>
          </a:xfrm>
        </p:grpSpPr>
        <p:sp>
          <p:nvSpPr>
            <p:cNvPr id="7" name="Shape 6">
              <a:extLst>
                <a:ext uri="{FF2B5EF4-FFF2-40B4-BE49-F238E27FC236}">
                  <a16:creationId xmlns:a16="http://schemas.microsoft.com/office/drawing/2014/main" id="{13D4DD4B-159C-8C6C-3F1E-1EE40CCCE7F2}"/>
                </a:ext>
              </a:extLst>
            </p:cNvPr>
            <p:cNvSpPr/>
            <p:nvPr/>
          </p:nvSpPr>
          <p:spPr>
            <a:xfrm>
              <a:off x="317367" y="1607257"/>
              <a:ext cx="3078480" cy="1312048"/>
            </a:xfrm>
            <a:prstGeom prst="roundRect">
              <a:avLst>
                <a:gd name="adj" fmla="val 3871"/>
              </a:avLst>
            </a:prstGeom>
            <a:solidFill>
              <a:srgbClr val="1F3864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Text 16">
              <a:extLst>
                <a:ext uri="{FF2B5EF4-FFF2-40B4-BE49-F238E27FC236}">
                  <a16:creationId xmlns:a16="http://schemas.microsoft.com/office/drawing/2014/main" id="{276C59C7-44D4-CC53-203A-9BD2AD29C151}"/>
                </a:ext>
              </a:extLst>
            </p:cNvPr>
            <p:cNvSpPr/>
            <p:nvPr/>
          </p:nvSpPr>
          <p:spPr>
            <a:xfrm>
              <a:off x="319400" y="1670057"/>
              <a:ext cx="3086947" cy="257387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algn="ctr"/>
              <a:r>
                <a:rPr lang="en-US" sz="2000" b="1">
                  <a:solidFill>
                    <a:srgbClr val="D9E2EC"/>
                  </a:solidFill>
                  <a:latin typeface="Calibri"/>
                  <a:ea typeface="Calibri"/>
                  <a:cs typeface="Calibri"/>
                </a:rPr>
                <a:t>TRIAL ACCURACY</a:t>
              </a:r>
              <a:endParaRPr lang="it-IT"/>
            </a:p>
          </p:txBody>
        </p:sp>
        <p:sp>
          <p:nvSpPr>
            <p:cNvPr id="35" name="Text 17">
              <a:extLst>
                <a:ext uri="{FF2B5EF4-FFF2-40B4-BE49-F238E27FC236}">
                  <a16:creationId xmlns:a16="http://schemas.microsoft.com/office/drawing/2014/main" id="{2B895FE0-D1CF-77F1-EA53-60EA8C594949}"/>
                </a:ext>
              </a:extLst>
            </p:cNvPr>
            <p:cNvSpPr/>
            <p:nvPr/>
          </p:nvSpPr>
          <p:spPr>
            <a:xfrm>
              <a:off x="319400" y="2588486"/>
              <a:ext cx="3086947" cy="257387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algn="ctr"/>
              <a:r>
                <a:rPr lang="en-US" sz="1600">
                  <a:solidFill>
                    <a:srgbClr val="AEC2D6"/>
                  </a:solidFill>
                  <a:latin typeface="Calibri"/>
                  <a:ea typeface="Calibri"/>
                  <a:cs typeface="Calibri"/>
                </a:rPr>
                <a:t>Without considering timeouts</a:t>
              </a:r>
              <a:endParaRPr lang="it-IT"/>
            </a:p>
          </p:txBody>
        </p:sp>
        <p:sp>
          <p:nvSpPr>
            <p:cNvPr id="39" name="Text 15">
              <a:extLst>
                <a:ext uri="{FF2B5EF4-FFF2-40B4-BE49-F238E27FC236}">
                  <a16:creationId xmlns:a16="http://schemas.microsoft.com/office/drawing/2014/main" id="{907527A4-91EB-C201-3C00-C4828CF46C09}"/>
                </a:ext>
              </a:extLst>
            </p:cNvPr>
            <p:cNvSpPr/>
            <p:nvPr/>
          </p:nvSpPr>
          <p:spPr>
            <a:xfrm>
              <a:off x="308790" y="1934058"/>
              <a:ext cx="3086947" cy="65786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algn="ctr"/>
              <a:r>
                <a:rPr lang="en-US" sz="2600" b="1">
                  <a:solidFill>
                    <a:srgbClr val="FFFFFF"/>
                  </a:solidFill>
                  <a:latin typeface="Cambria"/>
                  <a:ea typeface="Cambria"/>
                  <a:cs typeface="Calibri"/>
                </a:rPr>
                <a:t> &gt; 90%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11002975" y="-1188720"/>
            <a:ext cx="2103120" cy="2103120"/>
          </a:xfrm>
          <a:prstGeom prst="ellipse">
            <a:avLst/>
          </a:prstGeom>
          <a:solidFill>
            <a:srgbClr val="F2F2F2">
              <a:alpha val="6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02920" y="256032"/>
            <a:ext cx="9144000" cy="29260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600" b="1" kern="0" spc="200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results: ONLINE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2920" y="530352"/>
            <a:ext cx="1060704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1F3864"/>
                </a:solidFill>
                <a:latin typeface="Cambria"/>
                <a:ea typeface="Cambria"/>
                <a:cs typeface="Cambria" pitchFamily="34" charset="-120"/>
              </a:rPr>
              <a:t>Command Latency</a:t>
            </a:r>
            <a:endParaRPr lang="en-US" sz="3200">
              <a:latin typeface="Cambria"/>
              <a:ea typeface="Cambria"/>
              <a:cs typeface="Calibri"/>
            </a:endParaRP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71171F06-23B2-9770-32F7-54D0CD39C863}"/>
              </a:ext>
            </a:extLst>
          </p:cNvPr>
          <p:cNvGrpSpPr/>
          <p:nvPr/>
        </p:nvGrpSpPr>
        <p:grpSpPr>
          <a:xfrm>
            <a:off x="8399151" y="4225534"/>
            <a:ext cx="3300862" cy="1459728"/>
            <a:chOff x="8392160" y="4756837"/>
            <a:chExt cx="3300862" cy="1459728"/>
          </a:xfrm>
        </p:grpSpPr>
        <p:sp>
          <p:nvSpPr>
            <p:cNvPr id="14" name="Shape 10"/>
            <p:cNvSpPr/>
            <p:nvPr/>
          </p:nvSpPr>
          <p:spPr>
            <a:xfrm>
              <a:off x="8393636" y="4756837"/>
              <a:ext cx="3299386" cy="1456003"/>
            </a:xfrm>
            <a:prstGeom prst="roundRect">
              <a:avLst>
                <a:gd name="adj" fmla="val 2353"/>
              </a:avLst>
            </a:prstGeom>
            <a:solidFill>
              <a:srgbClr val="1F3864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Text 12"/>
            <p:cNvSpPr/>
            <p:nvPr/>
          </p:nvSpPr>
          <p:spPr>
            <a:xfrm>
              <a:off x="8392160" y="4893734"/>
              <a:ext cx="3285066" cy="39116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algn="ctr"/>
              <a:r>
                <a:rPr lang="en-US" sz="1500" b="1">
                  <a:solidFill>
                    <a:srgbClr val="FFFFFF"/>
                  </a:solidFill>
                  <a:latin typeface="Cambria"/>
                  <a:ea typeface="Cambria"/>
                </a:rPr>
                <a:t>INC, IC: Time to Miss</a:t>
              </a:r>
              <a:endParaRPr lang="it-IT"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18" name="Text 13"/>
            <p:cNvSpPr/>
            <p:nvPr/>
          </p:nvSpPr>
          <p:spPr>
            <a:xfrm>
              <a:off x="8400626" y="5193792"/>
              <a:ext cx="3285067" cy="1022773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algn="ctr">
                <a:lnSpc>
                  <a:spcPts val="1600"/>
                </a:lnSpc>
              </a:pPr>
              <a:r>
                <a:rPr lang="en-US" sz="1600">
                  <a:solidFill>
                    <a:srgbClr val="E3EAF0"/>
                  </a:solidFill>
                  <a:latin typeface="Calibri"/>
                  <a:ea typeface="Calibri"/>
                  <a:cs typeface="Calibri"/>
                </a:rPr>
                <a:t>SFG requires more time before an unintended command fires.</a:t>
              </a:r>
              <a:endParaRPr lang="en-US" sz="1600"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9" name="Text 14"/>
          <p:cNvSpPr/>
          <p:nvPr/>
        </p:nvSpPr>
        <p:spPr>
          <a:xfrm>
            <a:off x="50292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IEEE SMC 2026  ·  Bellevue, WA, USA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sp>
        <p:nvSpPr>
          <p:cNvPr id="21" name="Text 16"/>
          <p:cNvSpPr/>
          <p:nvPr/>
        </p:nvSpPr>
        <p:spPr>
          <a:xfrm>
            <a:off x="1123157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13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CFDCA188-EED9-3A76-4DC8-5EEC8561B97E}"/>
              </a:ext>
            </a:extLst>
          </p:cNvPr>
          <p:cNvSpPr/>
          <p:nvPr/>
        </p:nvSpPr>
        <p:spPr>
          <a:xfrm>
            <a:off x="10887238" y="1225296"/>
            <a:ext cx="798794" cy="0"/>
          </a:xfrm>
          <a:prstGeom prst="line">
            <a:avLst/>
          </a:prstGeom>
          <a:noFill/>
          <a:ln w="1905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Shape 4">
            <a:extLst>
              <a:ext uri="{FF2B5EF4-FFF2-40B4-BE49-F238E27FC236}">
                <a16:creationId xmlns:a16="http://schemas.microsoft.com/office/drawing/2014/main" id="{926238F1-CDF2-BFF2-BA2E-6DF905724970}"/>
              </a:ext>
            </a:extLst>
          </p:cNvPr>
          <p:cNvSpPr/>
          <p:nvPr/>
        </p:nvSpPr>
        <p:spPr>
          <a:xfrm>
            <a:off x="502920" y="1225296"/>
            <a:ext cx="10384318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61DB88D-DE0A-F126-E526-D12CE1B9D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96" y="1893888"/>
            <a:ext cx="7779809" cy="4077759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3E4F2819-A7B3-93B7-1B44-7BAC53C4AF0F}"/>
              </a:ext>
            </a:extLst>
          </p:cNvPr>
          <p:cNvGrpSpPr/>
          <p:nvPr/>
        </p:nvGrpSpPr>
        <p:grpSpPr>
          <a:xfrm>
            <a:off x="8397675" y="2025522"/>
            <a:ext cx="3309329" cy="1461083"/>
            <a:chOff x="8383693" y="2242237"/>
            <a:chExt cx="3309329" cy="1461083"/>
          </a:xfrm>
        </p:grpSpPr>
        <p:sp>
          <p:nvSpPr>
            <p:cNvPr id="9" name="Shape 6"/>
            <p:cNvSpPr/>
            <p:nvPr/>
          </p:nvSpPr>
          <p:spPr>
            <a:xfrm>
              <a:off x="8393636" y="2242237"/>
              <a:ext cx="3299386" cy="1461083"/>
            </a:xfrm>
            <a:prstGeom prst="roundRect">
              <a:avLst>
                <a:gd name="adj" fmla="val 2400"/>
              </a:avLst>
            </a:prstGeom>
            <a:solidFill>
              <a:srgbClr val="F2F2F2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Text 9"/>
            <p:cNvSpPr/>
            <p:nvPr/>
          </p:nvSpPr>
          <p:spPr>
            <a:xfrm>
              <a:off x="8383693" y="2936579"/>
              <a:ext cx="3293533" cy="597746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algn="ctr">
                <a:lnSpc>
                  <a:spcPts val="1600"/>
                </a:lnSpc>
              </a:pPr>
              <a:r>
                <a:rPr lang="en-US" sz="1600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+1.3s (p = 0.0645, </a:t>
              </a:r>
              <a:r>
                <a:rPr lang="en-US" sz="1600" err="1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n.s</a:t>
              </a:r>
              <a:r>
                <a:rPr lang="en-US" sz="1600">
                  <a:solidFill>
                    <a:srgbClr val="777777"/>
                  </a:solidFill>
                  <a:latin typeface="Calibri"/>
                  <a:ea typeface="Calibri"/>
                  <a:cs typeface="Calibri"/>
                </a:rPr>
                <a:t>. Wilcoxon signed-rank).</a:t>
              </a:r>
              <a:endParaRPr lang="en-US" sz="16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5" name="Text 8">
              <a:extLst>
                <a:ext uri="{FF2B5EF4-FFF2-40B4-BE49-F238E27FC236}">
                  <a16:creationId xmlns:a16="http://schemas.microsoft.com/office/drawing/2014/main" id="{093D5B2E-BAF9-5A10-0EFD-1273ECA6711D}"/>
                </a:ext>
              </a:extLst>
            </p:cNvPr>
            <p:cNvSpPr/>
            <p:nvPr/>
          </p:nvSpPr>
          <p:spPr>
            <a:xfrm>
              <a:off x="8400626" y="2372021"/>
              <a:ext cx="3285066" cy="416559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algn="ctr"/>
              <a:r>
                <a:rPr lang="en-US" b="1">
                  <a:solidFill>
                    <a:srgbClr val="1F3864"/>
                  </a:solidFill>
                  <a:latin typeface="Cambria"/>
                  <a:ea typeface="Cambria"/>
                </a:rPr>
                <a:t>IC: Time to Hit</a:t>
              </a:r>
              <a:endParaRPr lang="it-IT">
                <a:ea typeface="Calibri" panose="020F0502020204030204"/>
                <a:cs typeface="Calibri" panose="020F050202020403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526E7D-5CF9-581E-A408-20D601CD0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23">
            <a:extLst>
              <a:ext uri="{FF2B5EF4-FFF2-40B4-BE49-F238E27FC236}">
                <a16:creationId xmlns:a16="http://schemas.microsoft.com/office/drawing/2014/main" id="{F0D7DFF7-96E1-5B10-5B71-9F069FB90BB4}"/>
              </a:ext>
            </a:extLst>
          </p:cNvPr>
          <p:cNvSpPr/>
          <p:nvPr/>
        </p:nvSpPr>
        <p:spPr>
          <a:xfrm>
            <a:off x="11231575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83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0198B2A3-4C39-5F39-37C9-5F4764A965ED}"/>
              </a:ext>
            </a:extLst>
          </p:cNvPr>
          <p:cNvSpPr/>
          <p:nvPr/>
        </p:nvSpPr>
        <p:spPr>
          <a:xfrm>
            <a:off x="50292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6E83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 SMC 2026  ·  Bellevue, WA, USA</a:t>
            </a:r>
            <a:endParaRPr lang="en-US" sz="900"/>
          </a:p>
        </p:txBody>
      </p:sp>
      <p:sp>
        <p:nvSpPr>
          <p:cNvPr id="14" name="Shape 1">
            <a:extLst>
              <a:ext uri="{FF2B5EF4-FFF2-40B4-BE49-F238E27FC236}">
                <a16:creationId xmlns:a16="http://schemas.microsoft.com/office/drawing/2014/main" id="{E5E81113-25E2-819D-0A81-C0F0964D066A}"/>
              </a:ext>
            </a:extLst>
          </p:cNvPr>
          <p:cNvSpPr/>
          <p:nvPr/>
        </p:nvSpPr>
        <p:spPr>
          <a:xfrm>
            <a:off x="11002975" y="-1188720"/>
            <a:ext cx="2103120" cy="2103120"/>
          </a:xfrm>
          <a:prstGeom prst="ellipse">
            <a:avLst/>
          </a:prstGeom>
          <a:solidFill>
            <a:srgbClr val="F2F2F2">
              <a:alpha val="6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EFE8066E-8CC6-4C2A-1CDC-39AFEFF7BF9F}"/>
              </a:ext>
            </a:extLst>
          </p:cNvPr>
          <p:cNvSpPr/>
          <p:nvPr/>
        </p:nvSpPr>
        <p:spPr>
          <a:xfrm>
            <a:off x="6558134" y="1623325"/>
            <a:ext cx="5133655" cy="4828514"/>
          </a:xfrm>
          <a:prstGeom prst="roundRect">
            <a:avLst>
              <a:gd name="adj" fmla="val 102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114300" dist="38100" dir="5400000" algn="bl" rotWithShape="0">
              <a:srgbClr val="8494B4">
                <a:alpha val="4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0" name="Shape 4">
            <a:extLst>
              <a:ext uri="{FF2B5EF4-FFF2-40B4-BE49-F238E27FC236}">
                <a16:creationId xmlns:a16="http://schemas.microsoft.com/office/drawing/2014/main" id="{D035E1D4-64A7-AF68-138E-5327FE77188C}"/>
              </a:ext>
            </a:extLst>
          </p:cNvPr>
          <p:cNvSpPr/>
          <p:nvPr/>
        </p:nvSpPr>
        <p:spPr>
          <a:xfrm>
            <a:off x="490098" y="1616335"/>
            <a:ext cx="5126664" cy="4828514"/>
          </a:xfrm>
          <a:prstGeom prst="roundRect">
            <a:avLst>
              <a:gd name="adj" fmla="val 102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114300" dist="38100" dir="5400000" algn="bl" rotWithShape="0">
              <a:srgbClr val="8494B4">
                <a:alpha val="4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32" name="Text 9">
            <a:extLst>
              <a:ext uri="{FF2B5EF4-FFF2-40B4-BE49-F238E27FC236}">
                <a16:creationId xmlns:a16="http://schemas.microsoft.com/office/drawing/2014/main" id="{5B551C9F-CFDC-0F44-D2AF-F1A473FE0664}"/>
              </a:ext>
            </a:extLst>
          </p:cNvPr>
          <p:cNvSpPr/>
          <p:nvPr/>
        </p:nvSpPr>
        <p:spPr>
          <a:xfrm>
            <a:off x="487850" y="1615643"/>
            <a:ext cx="5130768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>
                <a:latin typeface="Calibri"/>
                <a:ea typeface="Calibri"/>
                <a:cs typeface="Calibri"/>
              </a:rPr>
              <a:t>OUR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34" name="Text 9">
            <a:extLst>
              <a:ext uri="{FF2B5EF4-FFF2-40B4-BE49-F238E27FC236}">
                <a16:creationId xmlns:a16="http://schemas.microsoft.com/office/drawing/2014/main" id="{FB947BD4-F9D2-EC3D-BCB0-54810DDABCC0}"/>
              </a:ext>
            </a:extLst>
          </p:cNvPr>
          <p:cNvSpPr/>
          <p:nvPr/>
        </p:nvSpPr>
        <p:spPr>
          <a:xfrm>
            <a:off x="6562877" y="1615642"/>
            <a:ext cx="5130768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>
                <a:latin typeface="Calibri"/>
                <a:ea typeface="Calibri"/>
                <a:cs typeface="Calibri"/>
              </a:rPr>
              <a:t>TRAD</a:t>
            </a:r>
            <a:endParaRPr lang="it-IT"/>
          </a:p>
        </p:txBody>
      </p:sp>
      <p:sp>
        <p:nvSpPr>
          <p:cNvPr id="36" name="Text 2">
            <a:extLst>
              <a:ext uri="{FF2B5EF4-FFF2-40B4-BE49-F238E27FC236}">
                <a16:creationId xmlns:a16="http://schemas.microsoft.com/office/drawing/2014/main" id="{26B4CFD2-8F32-1C71-D98D-CEE1634892C2}"/>
              </a:ext>
            </a:extLst>
          </p:cNvPr>
          <p:cNvSpPr/>
          <p:nvPr/>
        </p:nvSpPr>
        <p:spPr>
          <a:xfrm>
            <a:off x="502920" y="256032"/>
            <a:ext cx="9144000" cy="29260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600" b="1" kern="0" spc="200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results: ONLINE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38" name="Text 3">
            <a:extLst>
              <a:ext uri="{FF2B5EF4-FFF2-40B4-BE49-F238E27FC236}">
                <a16:creationId xmlns:a16="http://schemas.microsoft.com/office/drawing/2014/main" id="{CE803D72-448C-A1F0-57BE-B503D42BA084}"/>
              </a:ext>
            </a:extLst>
          </p:cNvPr>
          <p:cNvSpPr/>
          <p:nvPr/>
        </p:nvSpPr>
        <p:spPr>
          <a:xfrm>
            <a:off x="502920" y="530352"/>
            <a:ext cx="1060704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3200" b="1">
                <a:solidFill>
                  <a:srgbClr val="1F3864"/>
                </a:solidFill>
                <a:ea typeface="+mn-lt"/>
                <a:cs typeface="+mn-lt"/>
              </a:rPr>
              <a:t>Online Closed-Loop Control Performance</a:t>
            </a:r>
            <a:endParaRPr lang="en-US" sz="3200">
              <a:solidFill>
                <a:srgbClr val="1F3864"/>
              </a:solidFill>
              <a:ea typeface="+mn-lt"/>
              <a:cs typeface="+mn-lt"/>
            </a:endParaRPr>
          </a:p>
        </p:txBody>
      </p:sp>
      <p:sp>
        <p:nvSpPr>
          <p:cNvPr id="40" name="Shape 5">
            <a:extLst>
              <a:ext uri="{FF2B5EF4-FFF2-40B4-BE49-F238E27FC236}">
                <a16:creationId xmlns:a16="http://schemas.microsoft.com/office/drawing/2014/main" id="{FBF6FA6F-20D2-4EAF-83B0-A2C9AE30401A}"/>
              </a:ext>
            </a:extLst>
          </p:cNvPr>
          <p:cNvSpPr/>
          <p:nvPr/>
        </p:nvSpPr>
        <p:spPr>
          <a:xfrm>
            <a:off x="10887238" y="1225296"/>
            <a:ext cx="798794" cy="0"/>
          </a:xfrm>
          <a:prstGeom prst="line">
            <a:avLst/>
          </a:prstGeom>
          <a:noFill/>
          <a:ln w="1905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2" name="Shape 4">
            <a:extLst>
              <a:ext uri="{FF2B5EF4-FFF2-40B4-BE49-F238E27FC236}">
                <a16:creationId xmlns:a16="http://schemas.microsoft.com/office/drawing/2014/main" id="{08B07291-378E-3DDF-2DF8-A30CC0287B89}"/>
              </a:ext>
            </a:extLst>
          </p:cNvPr>
          <p:cNvSpPr/>
          <p:nvPr/>
        </p:nvSpPr>
        <p:spPr>
          <a:xfrm>
            <a:off x="502920" y="1225296"/>
            <a:ext cx="10384318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3" name="my_11">
            <a:hlinkClick r:id="" action="ppaction://media"/>
            <a:extLst>
              <a:ext uri="{FF2B5EF4-FFF2-40B4-BE49-F238E27FC236}">
                <a16:creationId xmlns:a16="http://schemas.microsoft.com/office/drawing/2014/main" id="{227CDE0A-E6B2-5783-9BA6-E83C8FB8648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3000" end="21186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5456" y="2031142"/>
            <a:ext cx="4445529" cy="4312413"/>
          </a:xfrm>
          <a:prstGeom prst="rect">
            <a:avLst/>
          </a:prstGeom>
        </p:spPr>
      </p:pic>
      <p:pic>
        <p:nvPicPr>
          <p:cNvPr id="5" name="trad_22">
            <a:hlinkClick r:id="" action="ppaction://media"/>
            <a:extLst>
              <a:ext uri="{FF2B5EF4-FFF2-40B4-BE49-F238E27FC236}">
                <a16:creationId xmlns:a16="http://schemas.microsoft.com/office/drawing/2014/main" id="{5298DF79-E210-73B7-C944-D72A5702EF2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179000" end="5867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02196" y="1990079"/>
            <a:ext cx="4445529" cy="4312413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FD6BEF48-4CBC-A218-2E65-AE8A9D1B6AA3}"/>
              </a:ext>
            </a:extLst>
          </p:cNvPr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261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2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21">
            <a:extLst>
              <a:ext uri="{FF2B5EF4-FFF2-40B4-BE49-F238E27FC236}">
                <a16:creationId xmlns:a16="http://schemas.microsoft.com/office/drawing/2014/main" id="{AFAE6ED2-90F4-0103-378A-D6E4A87ACC20}"/>
              </a:ext>
            </a:extLst>
          </p:cNvPr>
          <p:cNvSpPr/>
          <p:nvPr/>
        </p:nvSpPr>
        <p:spPr>
          <a:xfrm>
            <a:off x="6236970" y="3184348"/>
            <a:ext cx="5451892" cy="3154465"/>
          </a:xfrm>
          <a:prstGeom prst="roundRect">
            <a:avLst>
              <a:gd name="adj" fmla="val 2927"/>
            </a:avLst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Shape 21">
            <a:extLst>
              <a:ext uri="{FF2B5EF4-FFF2-40B4-BE49-F238E27FC236}">
                <a16:creationId xmlns:a16="http://schemas.microsoft.com/office/drawing/2014/main" id="{2D3C446E-7FB8-7C65-DC84-9B3DAF3EA241}"/>
              </a:ext>
            </a:extLst>
          </p:cNvPr>
          <p:cNvSpPr/>
          <p:nvPr/>
        </p:nvSpPr>
        <p:spPr>
          <a:xfrm>
            <a:off x="502920" y="3190699"/>
            <a:ext cx="5451892" cy="3154465"/>
          </a:xfrm>
          <a:prstGeom prst="roundRect">
            <a:avLst>
              <a:gd name="adj" fmla="val 2927"/>
            </a:avLst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" name="Shape 0"/>
          <p:cNvSpPr/>
          <p:nvPr/>
        </p:nvSpPr>
        <p:spPr>
          <a:xfrm>
            <a:off x="-1645920" y="4754880"/>
            <a:ext cx="5120640" cy="5120640"/>
          </a:xfrm>
          <a:prstGeom prst="ellipse">
            <a:avLst/>
          </a:prstGeom>
          <a:solidFill>
            <a:srgbClr val="2C4E78">
              <a:alpha val="4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10241280" y="-2194560"/>
            <a:ext cx="4206240" cy="4206240"/>
          </a:xfrm>
          <a:prstGeom prst="ellipse">
            <a:avLst/>
          </a:prstGeom>
          <a:solidFill>
            <a:srgbClr val="C0392B">
              <a:alpha val="3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02920" y="502920"/>
            <a:ext cx="10881360" cy="29260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600" b="1" kern="0" spc="250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CONCLUSION and  TAKE-HOME MESSAGE</a:t>
            </a:r>
            <a:endParaRPr lang="en-US" sz="1600">
              <a:solidFill>
                <a:srgbClr val="C0392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2920" y="841248"/>
            <a:ext cx="11183112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502920" y="1097280"/>
            <a:ext cx="11183112" cy="10515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lnSpc>
                <a:spcPts val="3800"/>
              </a:lnSpc>
              <a:buNone/>
            </a:pPr>
            <a:r>
              <a:rPr lang="en-US" sz="3200" b="1">
                <a:latin typeface="Cambria"/>
                <a:ea typeface="Cambria"/>
                <a:cs typeface="Cambria" pitchFamily="34" charset="-120"/>
              </a:rPr>
              <a:t>When the brain isn't focused,</a:t>
            </a:r>
            <a:r>
              <a:rPr lang="en-US" sz="3200" b="1">
                <a:solidFill>
                  <a:srgbClr val="777777"/>
                </a:solidFill>
                <a:latin typeface="Cambria"/>
                <a:ea typeface="Cambria"/>
                <a:cs typeface="Cambria" pitchFamily="34" charset="-120"/>
              </a:rPr>
              <a:t> </a:t>
            </a:r>
            <a:r>
              <a:rPr lang="en-US" sz="3200" b="1">
                <a:solidFill>
                  <a:srgbClr val="298C78"/>
                </a:solidFill>
                <a:latin typeface="Cambria"/>
                <a:ea typeface="Cambria"/>
                <a:cs typeface="Cambria" pitchFamily="34" charset="-120"/>
              </a:rPr>
              <a:t>the system should know it.</a:t>
            </a:r>
            <a:endParaRPr lang="en-US" sz="3200">
              <a:solidFill>
                <a:srgbClr val="298C78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2920" y="2286000"/>
            <a:ext cx="11183112" cy="5943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ctr">
              <a:lnSpc>
                <a:spcPts val="1900"/>
              </a:lnSpc>
            </a:pPr>
            <a:r>
              <a:rPr lang="en-US" sz="1450" i="1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An unsupervised, GMM-based Spatial </a:t>
            </a:r>
            <a:r>
              <a:rPr lang="en-US" sz="1450" i="1" err="1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Focalisation</a:t>
            </a:r>
            <a:r>
              <a:rPr lang="en-US" sz="1450" i="1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 Gate turns spatial EEG focality </a:t>
            </a:r>
            <a:r>
              <a:rPr lang="en-US" sz="1450" i="1">
                <a:solidFill>
                  <a:srgbClr val="777777"/>
                </a:solidFill>
                <a:ea typeface="+mn-lt"/>
                <a:cs typeface="+mn-lt"/>
              </a:rPr>
              <a:t>into a real-time trust signal that decides whether the command is trustworthy enough to drive the external device.</a:t>
            </a:r>
          </a:p>
        </p:txBody>
      </p:sp>
      <p:sp>
        <p:nvSpPr>
          <p:cNvPr id="8" name="Shape 6"/>
          <p:cNvSpPr/>
          <p:nvPr/>
        </p:nvSpPr>
        <p:spPr>
          <a:xfrm>
            <a:off x="6094476" y="3246120"/>
            <a:ext cx="5079" cy="3063240"/>
          </a:xfrm>
          <a:prstGeom prst="line">
            <a:avLst/>
          </a:prstGeom>
          <a:noFill/>
          <a:ln w="57150">
            <a:solidFill>
              <a:srgbClr val="2C4E7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89F521FE-EEB3-B228-F004-84C480420038}"/>
              </a:ext>
            </a:extLst>
          </p:cNvPr>
          <p:cNvGrpSpPr/>
          <p:nvPr/>
        </p:nvGrpSpPr>
        <p:grpSpPr>
          <a:xfrm>
            <a:off x="2009986" y="3186853"/>
            <a:ext cx="2634826" cy="484293"/>
            <a:chOff x="502920" y="3246120"/>
            <a:chExt cx="1965960" cy="484293"/>
          </a:xfrm>
        </p:grpSpPr>
        <p:sp>
          <p:nvSpPr>
            <p:cNvPr id="9" name="Shape 7"/>
            <p:cNvSpPr/>
            <p:nvPr/>
          </p:nvSpPr>
          <p:spPr>
            <a:xfrm>
              <a:off x="502920" y="3246120"/>
              <a:ext cx="1965960" cy="484293"/>
            </a:xfrm>
            <a:prstGeom prst="rect">
              <a:avLst/>
            </a:prstGeom>
            <a:solidFill>
              <a:srgbClr val="16294A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Text 8"/>
            <p:cNvSpPr/>
            <p:nvPr/>
          </p:nvSpPr>
          <p:spPr>
            <a:xfrm>
              <a:off x="502920" y="3246120"/>
              <a:ext cx="1965960" cy="484293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b="1">
                  <a:solidFill>
                    <a:srgbClr val="C0392B"/>
                  </a:solidFill>
                  <a:latin typeface="Calibri"/>
                  <a:ea typeface="Calibri"/>
                  <a:cs typeface="Calibri"/>
                </a:rPr>
                <a:t>LIMITATIONS</a:t>
              </a:r>
              <a:endParaRPr lang="en-US">
                <a:solidFill>
                  <a:srgbClr val="C0392B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7C62488D-3443-61D8-005C-9FBA88C1BB2D}"/>
              </a:ext>
            </a:extLst>
          </p:cNvPr>
          <p:cNvGrpSpPr/>
          <p:nvPr/>
        </p:nvGrpSpPr>
        <p:grpSpPr>
          <a:xfrm>
            <a:off x="7672070" y="3188970"/>
            <a:ext cx="2634826" cy="484293"/>
            <a:chOff x="6217920" y="3246120"/>
            <a:chExt cx="1737360" cy="365760"/>
          </a:xfrm>
        </p:grpSpPr>
        <p:sp>
          <p:nvSpPr>
            <p:cNvPr id="17" name="Shape 15"/>
            <p:cNvSpPr/>
            <p:nvPr/>
          </p:nvSpPr>
          <p:spPr>
            <a:xfrm>
              <a:off x="6217920" y="3246120"/>
              <a:ext cx="1737360" cy="365760"/>
            </a:xfrm>
            <a:prstGeom prst="rect">
              <a:avLst/>
            </a:prstGeom>
            <a:solidFill>
              <a:srgbClr val="16294A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Text 16"/>
            <p:cNvSpPr/>
            <p:nvPr/>
          </p:nvSpPr>
          <p:spPr>
            <a:xfrm>
              <a:off x="6217920" y="3246120"/>
              <a:ext cx="1737360" cy="365760"/>
            </a:xfrm>
            <a:prstGeom prst="rect">
              <a:avLst/>
            </a:prstGeom>
            <a:noFill/>
            <a:ln/>
          </p:spPr>
          <p:txBody>
            <a:bodyPr wrap="square" lIns="91440" tIns="45720" rIns="91440" bIns="45720" rtlCol="0" anchor="ctr"/>
            <a:lstStyle/>
            <a:p>
              <a:pPr marL="0" indent="0" algn="ctr">
                <a:buNone/>
              </a:pPr>
              <a:r>
                <a:rPr lang="en-US" b="1">
                  <a:solidFill>
                    <a:srgbClr val="298C78"/>
                  </a:solidFill>
                  <a:latin typeface="Calibri"/>
                  <a:ea typeface="Calibri"/>
                  <a:cs typeface="Calibri"/>
                </a:rPr>
                <a:t>OUTLOOK</a:t>
              </a:r>
              <a:endParaRPr lang="en-US">
                <a:solidFill>
                  <a:srgbClr val="0F5C5C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25" name="Text 23"/>
          <p:cNvSpPr/>
          <p:nvPr/>
        </p:nvSpPr>
        <p:spPr>
          <a:xfrm>
            <a:off x="11231575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83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/>
          </a:p>
        </p:txBody>
      </p:sp>
      <p:sp>
        <p:nvSpPr>
          <p:cNvPr id="26" name="Text 24"/>
          <p:cNvSpPr/>
          <p:nvPr/>
        </p:nvSpPr>
        <p:spPr>
          <a:xfrm>
            <a:off x="50292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6E83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 SMC 2026  ·  Bellevue, WA, USA</a:t>
            </a:r>
            <a:endParaRPr lang="en-US" sz="900"/>
          </a:p>
        </p:txBody>
      </p:sp>
      <p:sp>
        <p:nvSpPr>
          <p:cNvPr id="29" name="Text 9">
            <a:extLst>
              <a:ext uri="{FF2B5EF4-FFF2-40B4-BE49-F238E27FC236}">
                <a16:creationId xmlns:a16="http://schemas.microsoft.com/office/drawing/2014/main" id="{70CD1847-C8B8-841D-14E2-F58A2E943453}"/>
              </a:ext>
            </a:extLst>
          </p:cNvPr>
          <p:cNvSpPr/>
          <p:nvPr/>
        </p:nvSpPr>
        <p:spPr>
          <a:xfrm>
            <a:off x="909320" y="4179146"/>
            <a:ext cx="4841240" cy="1435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Restricted to a two-class paradigm.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Validated on a small cohort (5 subjects).</a:t>
            </a:r>
          </a:p>
          <a:p>
            <a:pPr marL="342900" indent="-342900">
              <a:buSzPct val="100000"/>
              <a:buFont typeface="Arial"/>
              <a:buChar char="•"/>
            </a:pPr>
            <a:r>
              <a:rPr lang="en-US" sz="1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Proof of concept: validated within a synchronous, cue-based paradigm, not yet asynchronous.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29334DDF-AB7F-A1D9-9E6A-6C2F6E8D9B6F}"/>
              </a:ext>
            </a:extLst>
          </p:cNvPr>
          <p:cNvSpPr/>
          <p:nvPr/>
        </p:nvSpPr>
        <p:spPr>
          <a:xfrm>
            <a:off x="6523059" y="4043679"/>
            <a:ext cx="4925907" cy="1867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Aft>
                <a:spcPts val="800"/>
              </a:spcAft>
              <a:buSzPct val="100000"/>
              <a:buFont typeface="Arial"/>
              <a:buChar char="•"/>
            </a:pPr>
            <a:r>
              <a:rPr lang="en-US" sz="1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Validate on larger, more diverse cohorts to confirm the effect beyond N=5.</a:t>
            </a:r>
          </a:p>
          <a:p>
            <a:pPr marL="342900" indent="-342900">
              <a:spcAft>
                <a:spcPts val="800"/>
              </a:spcAft>
              <a:buFont typeface="Arial"/>
              <a:buChar char="•"/>
            </a:pPr>
            <a:r>
              <a:rPr lang="en-US" sz="1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Extend beyond motor imagery to other paradigms, e.g. CVSA (covert visual spatial attention).</a:t>
            </a:r>
          </a:p>
          <a:p>
            <a:pPr marL="342900" indent="-342900">
              <a:spcAft>
                <a:spcPts val="800"/>
              </a:spcAft>
              <a:buFont typeface="Arial"/>
              <a:buChar char="•"/>
            </a:pPr>
            <a:r>
              <a:rPr lang="en-US" sz="1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Move from the synchronous, cue-based setting to real asynchronous, self-paced control.</a:t>
            </a:r>
          </a:p>
        </p:txBody>
      </p:sp>
      <p:sp>
        <p:nvSpPr>
          <p:cNvPr id="14" name="Shape 0">
            <a:extLst>
              <a:ext uri="{FF2B5EF4-FFF2-40B4-BE49-F238E27FC236}">
                <a16:creationId xmlns:a16="http://schemas.microsoft.com/office/drawing/2014/main" id="{658B6BAB-3DE3-9CFB-D7CA-E9911B1EB78B}"/>
              </a:ext>
            </a:extLst>
          </p:cNvPr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F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-1645920"/>
            <a:ext cx="4937760" cy="4937760"/>
          </a:xfrm>
          <a:prstGeom prst="ellipse">
            <a:avLst/>
          </a:prstGeom>
          <a:solidFill>
            <a:srgbClr val="2C4E78">
              <a:alpha val="4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10607040" y="3840480"/>
            <a:ext cx="3291840" cy="3291840"/>
          </a:xfrm>
          <a:prstGeom prst="ellipse">
            <a:avLst/>
          </a:prstGeom>
          <a:solidFill>
            <a:srgbClr val="C0392B">
              <a:alpha val="32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640080" y="1483360"/>
            <a:ext cx="9144000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3400" b="1" kern="0" spc="300">
                <a:solidFill>
                  <a:srgbClr val="9FC2E8"/>
                </a:solidFill>
                <a:latin typeface="Calibri"/>
                <a:ea typeface="Calibri"/>
                <a:cs typeface="Calibri"/>
              </a:rPr>
              <a:t>THANK YOU</a:t>
            </a:r>
            <a:endParaRPr lang="en-US" sz="3400">
              <a:latin typeface="Calibri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2148840"/>
            <a:ext cx="9144000" cy="9144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5600" b="1">
                <a:solidFill>
                  <a:srgbClr val="FFFFFF"/>
                </a:solidFill>
                <a:latin typeface="Cambria"/>
                <a:ea typeface="Cambria"/>
                <a:cs typeface="Cambria" pitchFamily="34" charset="-120"/>
              </a:rPr>
              <a:t>Questions?</a:t>
            </a:r>
            <a:endParaRPr lang="en-US" sz="5600">
              <a:latin typeface="Cambria"/>
              <a:ea typeface="Cambria"/>
              <a:cs typeface="Calibri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0080" y="3108960"/>
            <a:ext cx="9692640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600" i="1">
                <a:solidFill>
                  <a:srgbClr val="AEC2D2"/>
                </a:solidFill>
                <a:latin typeface="Calibri"/>
                <a:ea typeface="Calibri"/>
                <a:cs typeface="Calibri"/>
              </a:rPr>
              <a:t>Reliable Asynchronous Control in MI BCIs: An Unsupervised Spatial </a:t>
            </a:r>
            <a:r>
              <a:rPr lang="en-US" sz="1600" i="1" err="1">
                <a:solidFill>
                  <a:srgbClr val="AEC2D2"/>
                </a:solidFill>
                <a:latin typeface="Calibri"/>
                <a:ea typeface="Calibri"/>
                <a:cs typeface="Calibri"/>
              </a:rPr>
              <a:t>Focalisation</a:t>
            </a:r>
            <a:r>
              <a:rPr lang="en-US" sz="1600" i="1">
                <a:solidFill>
                  <a:srgbClr val="AEC2D2"/>
                </a:solidFill>
                <a:latin typeface="Calibri"/>
                <a:ea typeface="Calibri"/>
                <a:cs typeface="Calibri"/>
              </a:rPr>
              <a:t> Gating for Intentional Non-Control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40080" y="3931920"/>
            <a:ext cx="4023360" cy="594360"/>
          </a:xfrm>
          <a:prstGeom prst="roundRect">
            <a:avLst>
              <a:gd name="adj" fmla="val 9231"/>
            </a:avLst>
          </a:prstGeom>
          <a:solidFill>
            <a:srgbClr val="16294A"/>
          </a:solidFill>
          <a:ln w="12700">
            <a:solidFill>
              <a:srgbClr val="2C4E7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640080" y="3931920"/>
            <a:ext cx="4023360" cy="5943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9FC2E8"/>
                </a:solidFill>
                <a:latin typeface="Calibri"/>
                <a:ea typeface="Calibri"/>
                <a:cs typeface="Calibri"/>
              </a:rPr>
              <a:t>paolo.forin@phd.unipd.it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Text 7"/>
          <p:cNvSpPr/>
          <p:nvPr/>
        </p:nvSpPr>
        <p:spPr>
          <a:xfrm>
            <a:off x="640080" y="4892040"/>
            <a:ext cx="8229600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8FA0AE"/>
                </a:solidFill>
                <a:latin typeface="Calibri"/>
                <a:ea typeface="Calibri"/>
                <a:cs typeface="Calibri"/>
              </a:rPr>
              <a:t>Paolo Forin   ·   Stefano Tortora   ·   Emanuele Menegatti   ·   Luca Tonin</a:t>
            </a:r>
            <a:endParaRPr lang="en-US" sz="1500">
              <a:latin typeface="Calibri"/>
              <a:ea typeface="Calibri"/>
              <a:cs typeface="Calibri"/>
            </a:endParaRPr>
          </a:p>
        </p:txBody>
      </p:sp>
      <p:pic>
        <p:nvPicPr>
          <p:cNvPr id="11" name="Image 0" descr="smc_icon_only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379374" y="4417907"/>
            <a:ext cx="1896533" cy="1752261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778240" y="6172200"/>
            <a:ext cx="3200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500">
                <a:solidFill>
                  <a:srgbClr val="9FC2E8"/>
                </a:solidFill>
                <a:latin typeface="Calibri"/>
                <a:ea typeface="Calibri"/>
                <a:cs typeface="Calibri"/>
              </a:rPr>
              <a:t>IEEE SMC 2026 · Bellevue, WA</a:t>
            </a:r>
            <a:endParaRPr lang="en-US" sz="15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1491</Words>
  <Application>Microsoft Office PowerPoint</Application>
  <PresentationFormat>Widescreen</PresentationFormat>
  <Paragraphs>241</Paragraphs>
  <Slides>15</Slides>
  <Notes>15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0" baseType="lpstr">
      <vt:lpstr>Arial</vt:lpstr>
      <vt:lpstr>Calibri</vt:lpstr>
      <vt:lpstr>Cambria</vt:lpstr>
      <vt:lpstr>Cambria Math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Paolo Forin</cp:lastModifiedBy>
  <cp:revision>1</cp:revision>
  <dcterms:created xsi:type="dcterms:W3CDTF">2026-08-19T10:47:58Z</dcterms:created>
  <dcterms:modified xsi:type="dcterms:W3CDTF">2026-09-28T15:20:22Z</dcterms:modified>
</cp:coreProperties>
</file>