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1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2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3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4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5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2" r:id="rId6"/>
  </p:sldMasterIdLst>
  <p:notesMasterIdLst>
    <p:notesMasterId r:id="rId24"/>
  </p:notesMasterIdLst>
  <p:handoutMasterIdLst>
    <p:handoutMasterId r:id="rId25"/>
  </p:handoutMasterIdLst>
  <p:sldIdLst>
    <p:sldId id="293" r:id="rId7"/>
    <p:sldId id="313" r:id="rId8"/>
    <p:sldId id="295" r:id="rId9"/>
    <p:sldId id="314" r:id="rId10"/>
    <p:sldId id="298" r:id="rId11"/>
    <p:sldId id="315" r:id="rId12"/>
    <p:sldId id="262" r:id="rId13"/>
    <p:sldId id="319" r:id="rId14"/>
    <p:sldId id="320" r:id="rId15"/>
    <p:sldId id="316" r:id="rId16"/>
    <p:sldId id="317" r:id="rId17"/>
    <p:sldId id="267" r:id="rId18"/>
    <p:sldId id="302" r:id="rId19"/>
    <p:sldId id="321" r:id="rId20"/>
    <p:sldId id="273" r:id="rId21"/>
    <p:sldId id="311" r:id="rId22"/>
    <p:sldId id="300" r:id="rId23"/>
  </p:sldIdLst>
  <p:sldSz cx="12190413" cy="6858000"/>
  <p:notesSz cx="6858000" cy="9144000"/>
  <p:custDataLst>
    <p:tags r:id="rId26"/>
  </p:custDataLst>
  <p:defaultTextStyle>
    <a:defPPr>
      <a:defRPr lang="da-DK"/>
    </a:defPPr>
    <a:lvl1pPr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ＭＳ Ｐゴシック" pitchFamily="-8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sektion" id="{81A0FABD-DA0A-6E42-9ED4-912E07301ABE}">
          <p14:sldIdLst>
            <p14:sldId id="293"/>
          </p14:sldIdLst>
        </p14:section>
        <p14:section name="Motivation" id="{293C26E4-EACD-0744-9C8C-9CBC6B25B52F}">
          <p14:sldIdLst>
            <p14:sldId id="313"/>
            <p14:sldId id="295"/>
            <p14:sldId id="314"/>
          </p14:sldIdLst>
        </p14:section>
        <p14:section name="Methods" id="{240F48AF-498B-7146-855F-B8AF85354C50}">
          <p14:sldIdLst>
            <p14:sldId id="298"/>
            <p14:sldId id="315"/>
            <p14:sldId id="262"/>
            <p14:sldId id="319"/>
            <p14:sldId id="320"/>
            <p14:sldId id="316"/>
          </p14:sldIdLst>
        </p14:section>
        <p14:section name="Results/Discussion" id="{91D88277-0D95-5941-8CA3-68EF2E69FBAF}">
          <p14:sldIdLst>
            <p14:sldId id="317"/>
            <p14:sldId id="267"/>
            <p14:sldId id="302"/>
            <p14:sldId id="321"/>
          </p14:sldIdLst>
        </p14:section>
        <p14:section name="Conclusion" id="{64FE420B-4966-814A-A389-8698F71042B8}">
          <p14:sldIdLst>
            <p14:sldId id="273"/>
            <p14:sldId id="311"/>
            <p14:sldId id="30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CD5E"/>
    <a:srgbClr val="D1D1D5"/>
    <a:srgbClr val="CDCDD1"/>
    <a:srgbClr val="FC7634"/>
    <a:srgbClr val="159DD9"/>
    <a:srgbClr val="1FD082"/>
    <a:srgbClr val="F6D04D"/>
    <a:srgbClr val="171748"/>
    <a:srgbClr val="2F3EE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08949F-F40A-C647-D1C4-DDC8474E1F8B}" v="21" dt="2026-10-05T22:09:36.071"/>
    <p1510:client id="{3720FFEB-C9D6-C80D-2FAE-C7E917A1B516}" v="3" dt="2026-10-06T06:28:51.555"/>
    <p1510:client id="{697027FE-F859-D741-A5DF-5BD6FBECFB9E}" v="4538" dt="2026-10-06T16:37:42.045"/>
    <p1510:client id="{E3AC8674-EFF2-7E4D-A819-5D435E326EB4}" v="607" dt="2026-10-06T15:10:34.498"/>
  </p1510:revLst>
</p1510:revInfo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2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32" Type="http://schemas.microsoft.com/office/2015/10/relationships/revisionInfo" Target="revisionInfo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fie Marie Møller Nielsen" userId="S::smmn@dtu.dk::b1218319-74da-4b6d-86d1-c2cb9ff525de" providerId="AD" clId="Web-{96BA7B0B-4944-C652-D098-3BFBDF9648C6}"/>
    <pc:docChg chg="addSld delSld modSld">
      <pc:chgData name="Sofie Marie Møller Nielsen" userId="S::smmn@dtu.dk::b1218319-74da-4b6d-86d1-c2cb9ff525de" providerId="AD" clId="Web-{96BA7B0B-4944-C652-D098-3BFBDF9648C6}" dt="2026-09-21T09:49:01.430" v="292" actId="1076"/>
      <pc:docMkLst>
        <pc:docMk/>
      </pc:docMkLst>
      <pc:sldChg chg="modSp">
        <pc:chgData name="Sofie Marie Møller Nielsen" userId="S::smmn@dtu.dk::b1218319-74da-4b6d-86d1-c2cb9ff525de" providerId="AD" clId="Web-{96BA7B0B-4944-C652-D098-3BFBDF9648C6}" dt="2026-09-21T08:42:29.892" v="166" actId="20577"/>
        <pc:sldMkLst>
          <pc:docMk/>
          <pc:sldMk cId="2326024932" sldId="264"/>
        </pc:sldMkLst>
        <pc:spChg chg="mod">
          <ac:chgData name="Sofie Marie Møller Nielsen" userId="S::smmn@dtu.dk::b1218319-74da-4b6d-86d1-c2cb9ff525de" providerId="AD" clId="Web-{96BA7B0B-4944-C652-D098-3BFBDF9648C6}" dt="2026-09-21T08:42:29.892" v="166" actId="20577"/>
          <ac:spMkLst>
            <pc:docMk/>
            <pc:sldMk cId="2326024932" sldId="264"/>
            <ac:spMk id="12" creationId="{2191DAA6-9B6F-FFDA-C1C1-723082FB8B0B}"/>
          </ac:spMkLst>
        </pc:spChg>
      </pc:sldChg>
      <pc:sldChg chg="modSp modNotes">
        <pc:chgData name="Sofie Marie Møller Nielsen" userId="S::smmn@dtu.dk::b1218319-74da-4b6d-86d1-c2cb9ff525de" providerId="AD" clId="Web-{96BA7B0B-4944-C652-D098-3BFBDF9648C6}" dt="2026-09-21T09:47:14.084" v="285"/>
        <pc:sldMkLst>
          <pc:docMk/>
          <pc:sldMk cId="2895641495" sldId="267"/>
        </pc:sldMkLst>
        <pc:spChg chg="mod">
          <ac:chgData name="Sofie Marie Møller Nielsen" userId="S::smmn@dtu.dk::b1218319-74da-4b6d-86d1-c2cb9ff525de" providerId="AD" clId="Web-{96BA7B0B-4944-C652-D098-3BFBDF9648C6}" dt="2026-09-21T08:42:15.783" v="164" actId="20577"/>
          <ac:spMkLst>
            <pc:docMk/>
            <pc:sldMk cId="2895641495" sldId="267"/>
            <ac:spMk id="2" creationId="{1ED65B0B-8D28-2245-D9B4-90FBAA3DC071}"/>
          </ac:spMkLst>
        </pc:spChg>
      </pc:sldChg>
      <pc:sldChg chg="modSp">
        <pc:chgData name="Sofie Marie Møller Nielsen" userId="S::smmn@dtu.dk::b1218319-74da-4b6d-86d1-c2cb9ff525de" providerId="AD" clId="Web-{96BA7B0B-4944-C652-D098-3BFBDF9648C6}" dt="2026-09-21T09:49:01.430" v="292" actId="1076"/>
        <pc:sldMkLst>
          <pc:docMk/>
          <pc:sldMk cId="1459461546" sldId="273"/>
        </pc:sldMkLst>
        <pc:spChg chg="mod">
          <ac:chgData name="Sofie Marie Møller Nielsen" userId="S::smmn@dtu.dk::b1218319-74da-4b6d-86d1-c2cb9ff525de" providerId="AD" clId="Web-{96BA7B0B-4944-C652-D098-3BFBDF9648C6}" dt="2026-09-21T09:49:01.430" v="292" actId="1076"/>
          <ac:spMkLst>
            <pc:docMk/>
            <pc:sldMk cId="1459461546" sldId="273"/>
            <ac:spMk id="19" creationId="{88B07E2E-B8D3-8D7E-920A-821404B8B8E6}"/>
          </ac:spMkLst>
        </pc:spChg>
        <pc:picChg chg="mod">
          <ac:chgData name="Sofie Marie Møller Nielsen" userId="S::smmn@dtu.dk::b1218319-74da-4b6d-86d1-c2cb9ff525de" providerId="AD" clId="Web-{96BA7B0B-4944-C652-D098-3BFBDF9648C6}" dt="2026-09-21T09:48:46.211" v="288"/>
          <ac:picMkLst>
            <pc:docMk/>
            <pc:sldMk cId="1459461546" sldId="273"/>
            <ac:picMk id="23" creationId="{E9725FE7-1F9F-A794-B62A-E78A9E1D78CF}"/>
          </ac:picMkLst>
        </pc:picChg>
        <pc:picChg chg="mod">
          <ac:chgData name="Sofie Marie Møller Nielsen" userId="S::smmn@dtu.dk::b1218319-74da-4b6d-86d1-c2cb9ff525de" providerId="AD" clId="Web-{96BA7B0B-4944-C652-D098-3BFBDF9648C6}" dt="2026-09-21T09:48:48.883" v="289"/>
          <ac:picMkLst>
            <pc:docMk/>
            <pc:sldMk cId="1459461546" sldId="273"/>
            <ac:picMk id="30" creationId="{0FBB0B86-EBF2-D65D-0A08-D57BAB33749F}"/>
          </ac:picMkLst>
        </pc:picChg>
        <pc:picChg chg="mod">
          <ac:chgData name="Sofie Marie Møller Nielsen" userId="S::smmn@dtu.dk::b1218319-74da-4b6d-86d1-c2cb9ff525de" providerId="AD" clId="Web-{96BA7B0B-4944-C652-D098-3BFBDF9648C6}" dt="2026-09-21T09:48:50.805" v="290"/>
          <ac:picMkLst>
            <pc:docMk/>
            <pc:sldMk cId="1459461546" sldId="273"/>
            <ac:picMk id="32" creationId="{D9F56445-8B97-4809-8274-DC04CC7A94F1}"/>
          </ac:picMkLst>
        </pc:picChg>
      </pc:sldChg>
      <pc:sldChg chg="addSp delSp modSp">
        <pc:chgData name="Sofie Marie Møller Nielsen" userId="S::smmn@dtu.dk::b1218319-74da-4b6d-86d1-c2cb9ff525de" providerId="AD" clId="Web-{96BA7B0B-4944-C652-D098-3BFBDF9648C6}" dt="2026-09-21T08:38:28.690" v="158" actId="20577"/>
        <pc:sldMkLst>
          <pc:docMk/>
          <pc:sldMk cId="2613761744" sldId="295"/>
        </pc:sldMkLst>
        <pc:spChg chg="add mod">
          <ac:chgData name="Sofie Marie Møller Nielsen" userId="S::smmn@dtu.dk::b1218319-74da-4b6d-86d1-c2cb9ff525de" providerId="AD" clId="Web-{96BA7B0B-4944-C652-D098-3BFBDF9648C6}" dt="2026-09-21T08:09:21.742" v="146" actId="20577"/>
          <ac:spMkLst>
            <pc:docMk/>
            <pc:sldMk cId="2613761744" sldId="295"/>
            <ac:spMk id="22" creationId="{B9FAE854-200A-21E4-243A-79D98B565659}"/>
          </ac:spMkLst>
        </pc:spChg>
        <pc:spChg chg="add mod">
          <ac:chgData name="Sofie Marie Møller Nielsen" userId="S::smmn@dtu.dk::b1218319-74da-4b6d-86d1-c2cb9ff525de" providerId="AD" clId="Web-{96BA7B0B-4944-C652-D098-3BFBDF9648C6}" dt="2026-09-21T08:38:28.690" v="158" actId="20577"/>
          <ac:spMkLst>
            <pc:docMk/>
            <pc:sldMk cId="2613761744" sldId="295"/>
            <ac:spMk id="27" creationId="{7690DBE5-EC18-6F05-8883-19689015DA87}"/>
          </ac:spMkLst>
        </pc:spChg>
        <pc:spChg chg="add mod">
          <ac:chgData name="Sofie Marie Møller Nielsen" userId="S::smmn@dtu.dk::b1218319-74da-4b6d-86d1-c2cb9ff525de" providerId="AD" clId="Web-{96BA7B0B-4944-C652-D098-3BFBDF9648C6}" dt="2026-09-21T08:08:19.024" v="106" actId="1076"/>
          <ac:spMkLst>
            <pc:docMk/>
            <pc:sldMk cId="2613761744" sldId="295"/>
            <ac:spMk id="30" creationId="{0A92116E-42C5-A752-6966-D0B6F22EF0EC}"/>
          </ac:spMkLst>
        </pc:spChg>
        <pc:spChg chg="add mod">
          <ac:chgData name="Sofie Marie Møller Nielsen" userId="S::smmn@dtu.dk::b1218319-74da-4b6d-86d1-c2cb9ff525de" providerId="AD" clId="Web-{96BA7B0B-4944-C652-D098-3BFBDF9648C6}" dt="2026-09-21T08:09:12.539" v="144" actId="1076"/>
          <ac:spMkLst>
            <pc:docMk/>
            <pc:sldMk cId="2613761744" sldId="295"/>
            <ac:spMk id="31" creationId="{79F76597-DBD6-A4BA-BE20-6C61E2B68B99}"/>
          </ac:spMkLst>
        </pc:spChg>
        <pc:cxnChg chg="add mod">
          <ac:chgData name="Sofie Marie Møller Nielsen" userId="S::smmn@dtu.dk::b1218319-74da-4b6d-86d1-c2cb9ff525de" providerId="AD" clId="Web-{96BA7B0B-4944-C652-D098-3BFBDF9648C6}" dt="2026-09-21T07:49:51.418" v="19" actId="1076"/>
          <ac:cxnSpMkLst>
            <pc:docMk/>
            <pc:sldMk cId="2613761744" sldId="295"/>
            <ac:cxnSpMk id="24" creationId="{48321634-DF42-454C-0731-3C529A8D6602}"/>
          </ac:cxnSpMkLst>
        </pc:cxnChg>
      </pc:sldChg>
      <pc:sldChg chg="modSp">
        <pc:chgData name="Sofie Marie Møller Nielsen" userId="S::smmn@dtu.dk::b1218319-74da-4b6d-86d1-c2cb9ff525de" providerId="AD" clId="Web-{96BA7B0B-4944-C652-D098-3BFBDF9648C6}" dt="2026-09-21T08:39:18.284" v="161" actId="1076"/>
        <pc:sldMkLst>
          <pc:docMk/>
          <pc:sldMk cId="2531328441" sldId="299"/>
        </pc:sldMkLst>
        <pc:picChg chg="mod">
          <ac:chgData name="Sofie Marie Møller Nielsen" userId="S::smmn@dtu.dk::b1218319-74da-4b6d-86d1-c2cb9ff525de" providerId="AD" clId="Web-{96BA7B0B-4944-C652-D098-3BFBDF9648C6}" dt="2026-09-21T08:39:18.284" v="161" actId="1076"/>
          <ac:picMkLst>
            <pc:docMk/>
            <pc:sldMk cId="2531328441" sldId="299"/>
            <ac:picMk id="25" creationId="{0A6F93E4-4399-FC67-D7D8-4A40E36EA493}"/>
          </ac:picMkLst>
        </pc:picChg>
      </pc:sldChg>
      <pc:sldChg chg="modSp">
        <pc:chgData name="Sofie Marie Møller Nielsen" userId="S::smmn@dtu.dk::b1218319-74da-4b6d-86d1-c2cb9ff525de" providerId="AD" clId="Web-{96BA7B0B-4944-C652-D098-3BFBDF9648C6}" dt="2026-09-21T08:44:15.345" v="174" actId="14100"/>
        <pc:sldMkLst>
          <pc:docMk/>
          <pc:sldMk cId="2549441118" sldId="301"/>
        </pc:sldMkLst>
        <pc:spChg chg="mod">
          <ac:chgData name="Sofie Marie Møller Nielsen" userId="S::smmn@dtu.dk::b1218319-74da-4b6d-86d1-c2cb9ff525de" providerId="AD" clId="Web-{96BA7B0B-4944-C652-D098-3BFBDF9648C6}" dt="2026-09-21T08:42:42.908" v="167" actId="20577"/>
          <ac:spMkLst>
            <pc:docMk/>
            <pc:sldMk cId="2549441118" sldId="301"/>
            <ac:spMk id="2" creationId="{332F0B11-37FB-0B09-7957-78AD35FA9FFA}"/>
          </ac:spMkLst>
        </pc:spChg>
        <pc:spChg chg="mod">
          <ac:chgData name="Sofie Marie Møller Nielsen" userId="S::smmn@dtu.dk::b1218319-74da-4b6d-86d1-c2cb9ff525de" providerId="AD" clId="Web-{96BA7B0B-4944-C652-D098-3BFBDF9648C6}" dt="2026-09-21T08:44:15.345" v="174" actId="14100"/>
          <ac:spMkLst>
            <pc:docMk/>
            <pc:sldMk cId="2549441118" sldId="301"/>
            <ac:spMk id="18" creationId="{FAAF79A8-BF82-8BA7-233D-A1A3FD4CFD9F}"/>
          </ac:spMkLst>
        </pc:spChg>
      </pc:sldChg>
      <pc:sldChg chg="modSp modNotes">
        <pc:chgData name="Sofie Marie Møller Nielsen" userId="S::smmn@dtu.dk::b1218319-74da-4b6d-86d1-c2cb9ff525de" providerId="AD" clId="Web-{96BA7B0B-4944-C652-D098-3BFBDF9648C6}" dt="2026-09-21T09:47:10.709" v="284"/>
        <pc:sldMkLst>
          <pc:docMk/>
          <pc:sldMk cId="4153369231" sldId="302"/>
        </pc:sldMkLst>
        <pc:graphicFrameChg chg="mod modGraphic">
          <ac:chgData name="Sofie Marie Møller Nielsen" userId="S::smmn@dtu.dk::b1218319-74da-4b6d-86d1-c2cb9ff525de" providerId="AD" clId="Web-{96BA7B0B-4944-C652-D098-3BFBDF9648C6}" dt="2026-09-21T09:39:45.700" v="277"/>
          <ac:graphicFrameMkLst>
            <pc:docMk/>
            <pc:sldMk cId="4153369231" sldId="302"/>
            <ac:graphicFrameMk id="30" creationId="{9D4846C9-C80B-71B3-B9D4-2B002D797CAC}"/>
          </ac:graphicFrameMkLst>
        </pc:graphicFrameChg>
        <pc:picChg chg="mod">
          <ac:chgData name="Sofie Marie Møller Nielsen" userId="S::smmn@dtu.dk::b1218319-74da-4b6d-86d1-c2cb9ff525de" providerId="AD" clId="Web-{96BA7B0B-4944-C652-D098-3BFBDF9648C6}" dt="2026-09-21T08:41:48.299" v="163" actId="1076"/>
          <ac:picMkLst>
            <pc:docMk/>
            <pc:sldMk cId="4153369231" sldId="302"/>
            <ac:picMk id="3" creationId="{7B39BA92-32B3-CAEC-B95C-EE0F8EA06858}"/>
          </ac:picMkLst>
        </pc:picChg>
      </pc:sldChg>
      <pc:sldChg chg="modSp modNotes">
        <pc:chgData name="Sofie Marie Møller Nielsen" userId="S::smmn@dtu.dk::b1218319-74da-4b6d-86d1-c2cb9ff525de" providerId="AD" clId="Web-{96BA7B0B-4944-C652-D098-3BFBDF9648C6}" dt="2026-09-21T09:47:09.271" v="283"/>
        <pc:sldMkLst>
          <pc:docMk/>
          <pc:sldMk cId="1588949294" sldId="305"/>
        </pc:sldMkLst>
        <pc:spChg chg="mod">
          <ac:chgData name="Sofie Marie Møller Nielsen" userId="S::smmn@dtu.dk::b1218319-74da-4b6d-86d1-c2cb9ff525de" providerId="AD" clId="Web-{96BA7B0B-4944-C652-D098-3BFBDF9648C6}" dt="2026-09-21T09:20:08.722" v="259" actId="20577"/>
          <ac:spMkLst>
            <pc:docMk/>
            <pc:sldMk cId="1588949294" sldId="305"/>
            <ac:spMk id="14" creationId="{86C54F87-4A4D-0EA8-CB38-6788E63D2372}"/>
          </ac:spMkLst>
        </pc:spChg>
        <pc:spChg chg="mod">
          <ac:chgData name="Sofie Marie Møller Nielsen" userId="S::smmn@dtu.dk::b1218319-74da-4b6d-86d1-c2cb9ff525de" providerId="AD" clId="Web-{96BA7B0B-4944-C652-D098-3BFBDF9648C6}" dt="2026-09-21T09:19:56.112" v="256" actId="14100"/>
          <ac:spMkLst>
            <pc:docMk/>
            <pc:sldMk cId="1588949294" sldId="305"/>
            <ac:spMk id="15" creationId="{037B5797-97DD-EDBB-B25C-A2093A50462A}"/>
          </ac:spMkLst>
        </pc:spChg>
      </pc:sldChg>
    </pc:docChg>
  </pc:docChgLst>
  <pc:docChgLst>
    <pc:chgData name="Sofie Marie Møller Nielsen" userId="S::smmn@dtu.dk::b1218319-74da-4b6d-86d1-c2cb9ff525de" providerId="AD" clId="Web-{05C247CF-7942-4BE5-8070-1DEC47709D9E}"/>
    <pc:docChg chg="modSld">
      <pc:chgData name="Sofie Marie Møller Nielsen" userId="S::smmn@dtu.dk::b1218319-74da-4b6d-86d1-c2cb9ff525de" providerId="AD" clId="Web-{05C247CF-7942-4BE5-8070-1DEC47709D9E}" dt="2026-09-29T11:26:06.312" v="7" actId="1076"/>
      <pc:docMkLst>
        <pc:docMk/>
      </pc:docMkLst>
      <pc:sldChg chg="addSp delSp modSp">
        <pc:chgData name="Sofie Marie Møller Nielsen" userId="S::smmn@dtu.dk::b1218319-74da-4b6d-86d1-c2cb9ff525de" providerId="AD" clId="Web-{05C247CF-7942-4BE5-8070-1DEC47709D9E}" dt="2026-09-29T11:26:06.312" v="7" actId="1076"/>
        <pc:sldMkLst>
          <pc:docMk/>
          <pc:sldMk cId="70587044" sldId="311"/>
        </pc:sldMkLst>
        <pc:picChg chg="add mod modCrop">
          <ac:chgData name="Sofie Marie Møller Nielsen" userId="S::smmn@dtu.dk::b1218319-74da-4b6d-86d1-c2cb9ff525de" providerId="AD" clId="Web-{05C247CF-7942-4BE5-8070-1DEC47709D9E}" dt="2026-09-29T11:26:06.312" v="7" actId="1076"/>
          <ac:picMkLst>
            <pc:docMk/>
            <pc:sldMk cId="70587044" sldId="311"/>
            <ac:picMk id="7" creationId="{7A79D57D-B3EE-D411-260E-6806598BE90A}"/>
          </ac:picMkLst>
        </pc:picChg>
      </pc:sldChg>
    </pc:docChg>
  </pc:docChgLst>
  <pc:docChgLst>
    <pc:chgData name="Sofie Marie Møller Nielsen" userId="S::smmn@dtu.dk::b1218319-74da-4b6d-86d1-c2cb9ff525de" providerId="AD" clId="Web-{00000000-0000-0000-0000-000000000000}"/>
    <pc:docChg chg="addSld delSld modSld">
      <pc:chgData name="Sofie Marie Møller Nielsen" userId="S::smmn@dtu.dk::b1218319-74da-4b6d-86d1-c2cb9ff525de" providerId="AD" clId="Web-{00000000-0000-0000-0000-000000000000}" dt="2026-09-21T11:15:04.563" v="722" actId="20577"/>
      <pc:docMkLst>
        <pc:docMk/>
      </pc:docMkLst>
      <pc:sldChg chg="modNotes">
        <pc:chgData name="Sofie Marie Møller Nielsen" userId="S::smmn@dtu.dk::b1218319-74da-4b6d-86d1-c2cb9ff525de" providerId="AD" clId="Web-{00000000-0000-0000-0000-000000000000}" dt="2026-09-21T09:53:14.625" v="0"/>
        <pc:sldMkLst>
          <pc:docMk/>
          <pc:sldMk cId="2326024932" sldId="264"/>
        </pc:sldMkLst>
      </pc:sldChg>
      <pc:sldChg chg="addSp delSp modSp addAnim delAnim">
        <pc:chgData name="Sofie Marie Møller Nielsen" userId="S::smmn@dtu.dk::b1218319-74da-4b6d-86d1-c2cb9ff525de" providerId="AD" clId="Web-{00000000-0000-0000-0000-000000000000}" dt="2026-09-21T11:06:01.717" v="695" actId="14100"/>
        <pc:sldMkLst>
          <pc:docMk/>
          <pc:sldMk cId="1459461546" sldId="273"/>
        </pc:sldMkLst>
        <pc:spChg chg="mod">
          <ac:chgData name="Sofie Marie Møller Nielsen" userId="S::smmn@dtu.dk::b1218319-74da-4b6d-86d1-c2cb9ff525de" providerId="AD" clId="Web-{00000000-0000-0000-0000-000000000000}" dt="2026-09-21T11:06:01.623" v="690" actId="14100"/>
          <ac:spMkLst>
            <pc:docMk/>
            <pc:sldMk cId="1459461546" sldId="273"/>
            <ac:spMk id="19" creationId="{88B07E2E-B8D3-8D7E-920A-821404B8B8E6}"/>
          </ac:spMkLst>
        </pc:spChg>
        <pc:spChg chg="mod">
          <ac:chgData name="Sofie Marie Møller Nielsen" userId="S::smmn@dtu.dk::b1218319-74da-4b6d-86d1-c2cb9ff525de" providerId="AD" clId="Web-{00000000-0000-0000-0000-000000000000}" dt="2026-09-21T11:06:01.639" v="691" actId="14100"/>
          <ac:spMkLst>
            <pc:docMk/>
            <pc:sldMk cId="1459461546" sldId="273"/>
            <ac:spMk id="20" creationId="{E756BAA8-05E3-85D6-27E4-7DD2124261C9}"/>
          </ac:spMkLst>
        </pc:spChg>
        <pc:spChg chg="mod">
          <ac:chgData name="Sofie Marie Møller Nielsen" userId="S::smmn@dtu.dk::b1218319-74da-4b6d-86d1-c2cb9ff525de" providerId="AD" clId="Web-{00000000-0000-0000-0000-000000000000}" dt="2026-09-21T11:06:01.654" v="692" actId="14100"/>
          <ac:spMkLst>
            <pc:docMk/>
            <pc:sldMk cId="1459461546" sldId="273"/>
            <ac:spMk id="21" creationId="{783738F8-D6B8-D9CF-5318-E56D931E0AA9}"/>
          </ac:spMkLst>
        </pc:spChg>
        <pc:picChg chg="mod">
          <ac:chgData name="Sofie Marie Møller Nielsen" userId="S::smmn@dtu.dk::b1218319-74da-4b6d-86d1-c2cb9ff525de" providerId="AD" clId="Web-{00000000-0000-0000-0000-000000000000}" dt="2026-09-21T11:06:01.670" v="693" actId="14100"/>
          <ac:picMkLst>
            <pc:docMk/>
            <pc:sldMk cId="1459461546" sldId="273"/>
            <ac:picMk id="23" creationId="{E9725FE7-1F9F-A794-B62A-E78A9E1D78CF}"/>
          </ac:picMkLst>
        </pc:picChg>
        <pc:picChg chg="mod">
          <ac:chgData name="Sofie Marie Møller Nielsen" userId="S::smmn@dtu.dk::b1218319-74da-4b6d-86d1-c2cb9ff525de" providerId="AD" clId="Web-{00000000-0000-0000-0000-000000000000}" dt="2026-09-21T11:06:01.685" v="694" actId="14100"/>
          <ac:picMkLst>
            <pc:docMk/>
            <pc:sldMk cId="1459461546" sldId="273"/>
            <ac:picMk id="30" creationId="{0FBB0B86-EBF2-D65D-0A08-D57BAB33749F}"/>
          </ac:picMkLst>
        </pc:picChg>
        <pc:picChg chg="mod">
          <ac:chgData name="Sofie Marie Møller Nielsen" userId="S::smmn@dtu.dk::b1218319-74da-4b6d-86d1-c2cb9ff525de" providerId="AD" clId="Web-{00000000-0000-0000-0000-000000000000}" dt="2026-09-21T11:06:01.717" v="695" actId="14100"/>
          <ac:picMkLst>
            <pc:docMk/>
            <pc:sldMk cId="1459461546" sldId="273"/>
            <ac:picMk id="32" creationId="{D9F56445-8B97-4809-8274-DC04CC7A94F1}"/>
          </ac:picMkLst>
        </pc:picChg>
      </pc:sldChg>
      <pc:sldChg chg="addSp delSp modSp">
        <pc:chgData name="Sofie Marie Møller Nielsen" userId="S::smmn@dtu.dk::b1218319-74da-4b6d-86d1-c2cb9ff525de" providerId="AD" clId="Web-{00000000-0000-0000-0000-000000000000}" dt="2026-09-21T11:15:04.563" v="722" actId="20577"/>
        <pc:sldMkLst>
          <pc:docMk/>
          <pc:sldMk cId="1567433068" sldId="293"/>
        </pc:sldMkLst>
        <pc:spChg chg="add mod">
          <ac:chgData name="Sofie Marie Møller Nielsen" userId="S::smmn@dtu.dk::b1218319-74da-4b6d-86d1-c2cb9ff525de" providerId="AD" clId="Web-{00000000-0000-0000-0000-000000000000}" dt="2026-09-21T11:15:04.563" v="722" actId="20577"/>
          <ac:spMkLst>
            <pc:docMk/>
            <pc:sldMk cId="1567433068" sldId="293"/>
            <ac:spMk id="8" creationId="{09353827-C8E4-A945-4441-3E10A0D624B1}"/>
          </ac:spMkLst>
        </pc:spChg>
        <pc:spChg chg="mod">
          <ac:chgData name="Sofie Marie Møller Nielsen" userId="S::smmn@dtu.dk::b1218319-74da-4b6d-86d1-c2cb9ff525de" providerId="AD" clId="Web-{00000000-0000-0000-0000-000000000000}" dt="2026-09-21T10:40:05.164" v="542" actId="20577"/>
          <ac:spMkLst>
            <pc:docMk/>
            <pc:sldMk cId="1567433068" sldId="293"/>
            <ac:spMk id="14" creationId="{6F9DE799-D6F8-C8DA-B2DC-E65B5F28756C}"/>
          </ac:spMkLst>
        </pc:spChg>
      </pc:sldChg>
      <pc:sldChg chg="modSp addAnim">
        <pc:chgData name="Sofie Marie Møller Nielsen" userId="S::smmn@dtu.dk::b1218319-74da-4b6d-86d1-c2cb9ff525de" providerId="AD" clId="Web-{00000000-0000-0000-0000-000000000000}" dt="2026-09-21T11:10:42.671" v="703" actId="1076"/>
        <pc:sldMkLst>
          <pc:docMk/>
          <pc:sldMk cId="2613761744" sldId="295"/>
        </pc:sldMkLst>
        <pc:cxnChg chg="mod">
          <ac:chgData name="Sofie Marie Møller Nielsen" userId="S::smmn@dtu.dk::b1218319-74da-4b6d-86d1-c2cb9ff525de" providerId="AD" clId="Web-{00000000-0000-0000-0000-000000000000}" dt="2026-09-21T11:10:42.671" v="703" actId="1076"/>
          <ac:cxnSpMkLst>
            <pc:docMk/>
            <pc:sldMk cId="2613761744" sldId="295"/>
            <ac:cxnSpMk id="24" creationId="{48321634-DF42-454C-0731-3C529A8D6602}"/>
          </ac:cxnSpMkLst>
        </pc:cxnChg>
      </pc:sldChg>
      <pc:sldChg chg="modSp">
        <pc:chgData name="Sofie Marie Møller Nielsen" userId="S::smmn@dtu.dk::b1218319-74da-4b6d-86d1-c2cb9ff525de" providerId="AD" clId="Web-{00000000-0000-0000-0000-000000000000}" dt="2026-09-21T10:58:11.935" v="630" actId="14100"/>
        <pc:sldMkLst>
          <pc:docMk/>
          <pc:sldMk cId="3403915667" sldId="298"/>
        </pc:sldMkLst>
        <pc:spChg chg="mod">
          <ac:chgData name="Sofie Marie Møller Nielsen" userId="S::smmn@dtu.dk::b1218319-74da-4b6d-86d1-c2cb9ff525de" providerId="AD" clId="Web-{00000000-0000-0000-0000-000000000000}" dt="2026-09-21T10:58:01.778" v="627" actId="14100"/>
          <ac:spMkLst>
            <pc:docMk/>
            <pc:sldMk cId="3403915667" sldId="298"/>
            <ac:spMk id="4" creationId="{3426AC35-EC29-2605-C136-5D23AC758F8E}"/>
          </ac:spMkLst>
        </pc:spChg>
        <pc:spChg chg="mod">
          <ac:chgData name="Sofie Marie Møller Nielsen" userId="S::smmn@dtu.dk::b1218319-74da-4b6d-86d1-c2cb9ff525de" providerId="AD" clId="Web-{00000000-0000-0000-0000-000000000000}" dt="2026-09-21T10:58:11.935" v="630" actId="14100"/>
          <ac:spMkLst>
            <pc:docMk/>
            <pc:sldMk cId="3403915667" sldId="298"/>
            <ac:spMk id="23" creationId="{DDDAFC51-4C6B-551F-E55B-D5BB19391559}"/>
          </ac:spMkLst>
        </pc:spChg>
        <pc:grpChg chg="mod">
          <ac:chgData name="Sofie Marie Møller Nielsen" userId="S::smmn@dtu.dk::b1218319-74da-4b6d-86d1-c2cb9ff525de" providerId="AD" clId="Web-{00000000-0000-0000-0000-000000000000}" dt="2026-09-21T10:58:02.341" v="628" actId="14100"/>
          <ac:grpSpMkLst>
            <pc:docMk/>
            <pc:sldMk cId="3403915667" sldId="298"/>
            <ac:grpSpMk id="30" creationId="{B1C0A03B-779E-D703-89C6-647F3392362C}"/>
          </ac:grpSpMkLst>
        </pc:grpChg>
        <pc:cxnChg chg="mod">
          <ac:chgData name="Sofie Marie Møller Nielsen" userId="S::smmn@dtu.dk::b1218319-74da-4b6d-86d1-c2cb9ff525de" providerId="AD" clId="Web-{00000000-0000-0000-0000-000000000000}" dt="2026-09-21T10:58:00.950" v="626" actId="14100"/>
          <ac:cxnSpMkLst>
            <pc:docMk/>
            <pc:sldMk cId="3403915667" sldId="298"/>
            <ac:cxnSpMk id="11" creationId="{38A37C90-2886-8BD3-60F3-B9FA88854842}"/>
          </ac:cxnSpMkLst>
        </pc:cxnChg>
      </pc:sldChg>
      <pc:sldChg chg="addSp delSp modSp add replId">
        <pc:chgData name="Sofie Marie Møller Nielsen" userId="S::smmn@dtu.dk::b1218319-74da-4b6d-86d1-c2cb9ff525de" providerId="AD" clId="Web-{00000000-0000-0000-0000-000000000000}" dt="2026-09-21T10:58:02.935" v="629" actId="1076"/>
        <pc:sldMkLst>
          <pc:docMk/>
          <pc:sldMk cId="70587044" sldId="311"/>
        </pc:sldMkLst>
        <pc:spChg chg="mod">
          <ac:chgData name="Sofie Marie Møller Nielsen" userId="S::smmn@dtu.dk::b1218319-74da-4b6d-86d1-c2cb9ff525de" providerId="AD" clId="Web-{00000000-0000-0000-0000-000000000000}" dt="2026-09-21T10:12:40.101" v="132" actId="20577"/>
          <ac:spMkLst>
            <pc:docMk/>
            <pc:sldMk cId="70587044" sldId="311"/>
            <ac:spMk id="2" creationId="{73A259D9-7930-F9DF-33C2-FECFF29DB85C}"/>
          </ac:spMkLst>
        </pc:spChg>
        <pc:spChg chg="add mod">
          <ac:chgData name="Sofie Marie Møller Nielsen" userId="S::smmn@dtu.dk::b1218319-74da-4b6d-86d1-c2cb9ff525de" providerId="AD" clId="Web-{00000000-0000-0000-0000-000000000000}" dt="2026-09-21T10:48:45.502" v="621" actId="1076"/>
          <ac:spMkLst>
            <pc:docMk/>
            <pc:sldMk cId="70587044" sldId="311"/>
            <ac:spMk id="4" creationId="{53E4BB33-8791-A304-E5B3-C06A1CADFE6A}"/>
          </ac:spMkLst>
        </pc:spChg>
        <pc:spChg chg="add mod">
          <ac:chgData name="Sofie Marie Møller Nielsen" userId="S::smmn@dtu.dk::b1218319-74da-4b6d-86d1-c2cb9ff525de" providerId="AD" clId="Web-{00000000-0000-0000-0000-000000000000}" dt="2026-09-21T10:30:16.762" v="402" actId="20577"/>
          <ac:spMkLst>
            <pc:docMk/>
            <pc:sldMk cId="70587044" sldId="311"/>
            <ac:spMk id="55" creationId="{A1FE10F7-2E3E-C217-128B-8759244D9E48}"/>
          </ac:spMkLst>
        </pc:spChg>
        <pc:spChg chg="add mod">
          <ac:chgData name="Sofie Marie Møller Nielsen" userId="S::smmn@dtu.dk::b1218319-74da-4b6d-86d1-c2cb9ff525de" providerId="AD" clId="Web-{00000000-0000-0000-0000-000000000000}" dt="2026-09-21T10:30:17.262" v="403" actId="20577"/>
          <ac:spMkLst>
            <pc:docMk/>
            <pc:sldMk cId="70587044" sldId="311"/>
            <ac:spMk id="56" creationId="{33989484-9C53-F347-D92A-8DDF7AB905E2}"/>
          </ac:spMkLst>
        </pc:spChg>
        <pc:spChg chg="add mod">
          <ac:chgData name="Sofie Marie Møller Nielsen" userId="S::smmn@dtu.dk::b1218319-74da-4b6d-86d1-c2cb9ff525de" providerId="AD" clId="Web-{00000000-0000-0000-0000-000000000000}" dt="2026-09-21T10:22:54.894" v="286" actId="20577"/>
          <ac:spMkLst>
            <pc:docMk/>
            <pc:sldMk cId="70587044" sldId="311"/>
            <ac:spMk id="57" creationId="{5EBE4C42-E0B0-3486-C883-104E2FEF2939}"/>
          </ac:spMkLst>
        </pc:spChg>
        <pc:spChg chg="add mod">
          <ac:chgData name="Sofie Marie Møller Nielsen" userId="S::smmn@dtu.dk::b1218319-74da-4b6d-86d1-c2cb9ff525de" providerId="AD" clId="Web-{00000000-0000-0000-0000-000000000000}" dt="2026-09-21T10:42:40.761" v="557" actId="1076"/>
          <ac:spMkLst>
            <pc:docMk/>
            <pc:sldMk cId="70587044" sldId="311"/>
            <ac:spMk id="60" creationId="{DAC5F991-5CA0-A013-2E9D-7EC17CACA6E6}"/>
          </ac:spMkLst>
        </pc:spChg>
        <pc:picChg chg="mod">
          <ac:chgData name="Sofie Marie Møller Nielsen" userId="S::smmn@dtu.dk::b1218319-74da-4b6d-86d1-c2cb9ff525de" providerId="AD" clId="Web-{00000000-0000-0000-0000-000000000000}" dt="2026-09-21T10:28:00.900" v="363" actId="1076"/>
          <ac:picMkLst>
            <pc:docMk/>
            <pc:sldMk cId="70587044" sldId="311"/>
            <ac:picMk id="10" creationId="{A3AFD8AE-B85D-3A36-A7F2-C8A4F3F84870}"/>
          </ac:picMkLst>
        </pc:picChg>
        <pc:picChg chg="mod">
          <ac:chgData name="Sofie Marie Møller Nielsen" userId="S::smmn@dtu.dk::b1218319-74da-4b6d-86d1-c2cb9ff525de" providerId="AD" clId="Web-{00000000-0000-0000-0000-000000000000}" dt="2026-09-21T10:26:31.461" v="316" actId="14100"/>
          <ac:picMkLst>
            <pc:docMk/>
            <pc:sldMk cId="70587044" sldId="311"/>
            <ac:picMk id="13" creationId="{4C660453-B53F-1989-86E5-38277850FF69}"/>
          </ac:picMkLst>
        </pc:picChg>
        <pc:picChg chg="mod">
          <ac:chgData name="Sofie Marie Møller Nielsen" userId="S::smmn@dtu.dk::b1218319-74da-4b6d-86d1-c2cb9ff525de" providerId="AD" clId="Web-{00000000-0000-0000-0000-000000000000}" dt="2026-09-21T10:42:40.761" v="556" actId="1076"/>
          <ac:picMkLst>
            <pc:docMk/>
            <pc:sldMk cId="70587044" sldId="311"/>
            <ac:picMk id="16" creationId="{2E9D9545-3949-D0A6-22D5-181DFF641DB0}"/>
          </ac:picMkLst>
        </pc:picChg>
        <pc:picChg chg="add mod modCrop">
          <ac:chgData name="Sofie Marie Møller Nielsen" userId="S::smmn@dtu.dk::b1218319-74da-4b6d-86d1-c2cb9ff525de" providerId="AD" clId="Web-{00000000-0000-0000-0000-000000000000}" dt="2026-09-21T10:24:45.834" v="309" actId="1076"/>
          <ac:picMkLst>
            <pc:docMk/>
            <pc:sldMk cId="70587044" sldId="311"/>
            <ac:picMk id="58" creationId="{BCCEB032-0C44-65AD-5955-739941C8ADFD}"/>
          </ac:picMkLst>
        </pc:picChg>
        <pc:picChg chg="add mod modCrop">
          <ac:chgData name="Sofie Marie Møller Nielsen" userId="S::smmn@dtu.dk::b1218319-74da-4b6d-86d1-c2cb9ff525de" providerId="AD" clId="Web-{00000000-0000-0000-0000-000000000000}" dt="2026-09-21T10:32:09.030" v="415" actId="14100"/>
          <ac:picMkLst>
            <pc:docMk/>
            <pc:sldMk cId="70587044" sldId="311"/>
            <ac:picMk id="59" creationId="{141D19C3-D3C7-B74C-E71D-00236A802A2A}"/>
          </ac:picMkLst>
        </pc:picChg>
      </pc:sldChg>
    </pc:docChg>
  </pc:docChgLst>
  <pc:docChgLst>
    <pc:chgData name="Sofie Marie Møller Nielsen" userId="S::smmn@dtu.dk::b1218319-74da-4b6d-86d1-c2cb9ff525de" providerId="AD" clId="Web-{3720FFEB-C9D6-C80D-2FAE-C7E917A1B516}"/>
    <pc:docChg chg="modSld">
      <pc:chgData name="Sofie Marie Møller Nielsen" userId="S::smmn@dtu.dk::b1218319-74da-4b6d-86d1-c2cb9ff525de" providerId="AD" clId="Web-{3720FFEB-C9D6-C80D-2FAE-C7E917A1B516}" dt="2026-10-06T06:38:35.600" v="156"/>
      <pc:docMkLst>
        <pc:docMk/>
      </pc:docMkLst>
      <pc:sldChg chg="modNotes">
        <pc:chgData name="Sofie Marie Møller Nielsen" userId="S::smmn@dtu.dk::b1218319-74da-4b6d-86d1-c2cb9ff525de" providerId="AD" clId="Web-{3720FFEB-C9D6-C80D-2FAE-C7E917A1B516}" dt="2026-10-06T06:38:35.600" v="156"/>
        <pc:sldMkLst>
          <pc:docMk/>
          <pc:sldMk cId="3147641832" sldId="262"/>
        </pc:sldMkLst>
      </pc:sldChg>
      <pc:sldChg chg="modNotes">
        <pc:chgData name="Sofie Marie Møller Nielsen" userId="S::smmn@dtu.dk::b1218319-74da-4b6d-86d1-c2cb9ff525de" providerId="AD" clId="Web-{3720FFEB-C9D6-C80D-2FAE-C7E917A1B516}" dt="2026-10-06T06:24:39.127" v="113"/>
        <pc:sldMkLst>
          <pc:docMk/>
          <pc:sldMk cId="2895641495" sldId="267"/>
        </pc:sldMkLst>
      </pc:sldChg>
      <pc:sldChg chg="modNotes">
        <pc:chgData name="Sofie Marie Møller Nielsen" userId="S::smmn@dtu.dk::b1218319-74da-4b6d-86d1-c2cb9ff525de" providerId="AD" clId="Web-{3720FFEB-C9D6-C80D-2FAE-C7E917A1B516}" dt="2026-10-06T06:21:29.810" v="65"/>
        <pc:sldMkLst>
          <pc:docMk/>
          <pc:sldMk cId="2811924652" sldId="271"/>
        </pc:sldMkLst>
      </pc:sldChg>
      <pc:sldChg chg="modNotes">
        <pc:chgData name="Sofie Marie Møller Nielsen" userId="S::smmn@dtu.dk::b1218319-74da-4b6d-86d1-c2cb9ff525de" providerId="AD" clId="Web-{3720FFEB-C9D6-C80D-2FAE-C7E917A1B516}" dt="2026-10-06T06:27:32.725" v="144"/>
        <pc:sldMkLst>
          <pc:docMk/>
          <pc:sldMk cId="1459461546" sldId="273"/>
        </pc:sldMkLst>
      </pc:sldChg>
      <pc:sldChg chg="modNotes">
        <pc:chgData name="Sofie Marie Møller Nielsen" userId="S::smmn@dtu.dk::b1218319-74da-4b6d-86d1-c2cb9ff525de" providerId="AD" clId="Web-{3720FFEB-C9D6-C80D-2FAE-C7E917A1B516}" dt="2026-10-06T06:14:23.581" v="3"/>
        <pc:sldMkLst>
          <pc:docMk/>
          <pc:sldMk cId="1567433068" sldId="293"/>
        </pc:sldMkLst>
      </pc:sldChg>
      <pc:sldChg chg="modNotes">
        <pc:chgData name="Sofie Marie Møller Nielsen" userId="S::smmn@dtu.dk::b1218319-74da-4b6d-86d1-c2cb9ff525de" providerId="AD" clId="Web-{3720FFEB-C9D6-C80D-2FAE-C7E917A1B516}" dt="2026-10-06T06:17:30.288" v="31"/>
        <pc:sldMkLst>
          <pc:docMk/>
          <pc:sldMk cId="2613761744" sldId="295"/>
        </pc:sldMkLst>
      </pc:sldChg>
      <pc:sldChg chg="modNotes">
        <pc:chgData name="Sofie Marie Møller Nielsen" userId="S::smmn@dtu.dk::b1218319-74da-4b6d-86d1-c2cb9ff525de" providerId="AD" clId="Web-{3720FFEB-C9D6-C80D-2FAE-C7E917A1B516}" dt="2026-10-06T06:20:02.980" v="55"/>
        <pc:sldMkLst>
          <pc:docMk/>
          <pc:sldMk cId="3403915667" sldId="298"/>
        </pc:sldMkLst>
      </pc:sldChg>
      <pc:sldChg chg="modNotes">
        <pc:chgData name="Sofie Marie Møller Nielsen" userId="S::smmn@dtu.dk::b1218319-74da-4b6d-86d1-c2cb9ff525de" providerId="AD" clId="Web-{3720FFEB-C9D6-C80D-2FAE-C7E917A1B516}" dt="2026-10-06T06:28:51.023" v="152"/>
        <pc:sldMkLst>
          <pc:docMk/>
          <pc:sldMk cId="4153369231" sldId="302"/>
        </pc:sldMkLst>
      </pc:sldChg>
    </pc:docChg>
  </pc:docChgLst>
  <pc:docChgLst>
    <pc:chgData name="Sofie Marie Møller Nielsen" userId="S::smmn@dtu.dk::b1218319-74da-4b6d-86d1-c2cb9ff525de" providerId="AD" clId="Web-{2B08949F-F40A-C647-D1C4-DDC8474E1F8B}"/>
    <pc:docChg chg="modSld">
      <pc:chgData name="Sofie Marie Møller Nielsen" userId="S::smmn@dtu.dk::b1218319-74da-4b6d-86d1-c2cb9ff525de" providerId="AD" clId="Web-{2B08949F-F40A-C647-D1C4-DDC8474E1F8B}" dt="2026-10-05T22:09:30.977" v="269"/>
      <pc:docMkLst>
        <pc:docMk/>
      </pc:docMkLst>
      <pc:sldChg chg="modNotes">
        <pc:chgData name="Sofie Marie Møller Nielsen" userId="S::smmn@dtu.dk::b1218319-74da-4b6d-86d1-c2cb9ff525de" providerId="AD" clId="Web-{2B08949F-F40A-C647-D1C4-DDC8474E1F8B}" dt="2026-10-05T21:26:22.956" v="130"/>
        <pc:sldMkLst>
          <pc:docMk/>
          <pc:sldMk cId="3147641832" sldId="262"/>
        </pc:sldMkLst>
      </pc:sldChg>
      <pc:sldChg chg="modNotes">
        <pc:chgData name="Sofie Marie Møller Nielsen" userId="S::smmn@dtu.dk::b1218319-74da-4b6d-86d1-c2cb9ff525de" providerId="AD" clId="Web-{2B08949F-F40A-C647-D1C4-DDC8474E1F8B}" dt="2026-10-05T20:44:05.640" v="25"/>
        <pc:sldMkLst>
          <pc:docMk/>
          <pc:sldMk cId="2895641495" sldId="267"/>
        </pc:sldMkLst>
      </pc:sldChg>
      <pc:sldChg chg="modNotes">
        <pc:chgData name="Sofie Marie Møller Nielsen" userId="S::smmn@dtu.dk::b1218319-74da-4b6d-86d1-c2cb9ff525de" providerId="AD" clId="Web-{2B08949F-F40A-C647-D1C4-DDC8474E1F8B}" dt="2026-10-05T21:19:34.539" v="53"/>
        <pc:sldMkLst>
          <pc:docMk/>
          <pc:sldMk cId="2811924652" sldId="271"/>
        </pc:sldMkLst>
      </pc:sldChg>
      <pc:sldChg chg="modNotes">
        <pc:chgData name="Sofie Marie Møller Nielsen" userId="S::smmn@dtu.dk::b1218319-74da-4b6d-86d1-c2cb9ff525de" providerId="AD" clId="Web-{2B08949F-F40A-C647-D1C4-DDC8474E1F8B}" dt="2026-10-05T20:45:09.563" v="27"/>
        <pc:sldMkLst>
          <pc:docMk/>
          <pc:sldMk cId="1459461546" sldId="273"/>
        </pc:sldMkLst>
      </pc:sldChg>
      <pc:sldChg chg="modNotes">
        <pc:chgData name="Sofie Marie Møller Nielsen" userId="S::smmn@dtu.dk::b1218319-74da-4b6d-86d1-c2cb9ff525de" providerId="AD" clId="Web-{2B08949F-F40A-C647-D1C4-DDC8474E1F8B}" dt="2026-10-05T21:54:27.016" v="260"/>
        <pc:sldMkLst>
          <pc:docMk/>
          <pc:sldMk cId="1567433068" sldId="293"/>
        </pc:sldMkLst>
      </pc:sldChg>
      <pc:sldChg chg="modNotes">
        <pc:chgData name="Sofie Marie Møller Nielsen" userId="S::smmn@dtu.dk::b1218319-74da-4b6d-86d1-c2cb9ff525de" providerId="AD" clId="Web-{2B08949F-F40A-C647-D1C4-DDC8474E1F8B}" dt="2026-10-05T22:09:17.305" v="264"/>
        <pc:sldMkLst>
          <pc:docMk/>
          <pc:sldMk cId="2613761744" sldId="295"/>
        </pc:sldMkLst>
      </pc:sldChg>
      <pc:sldChg chg="modNotes">
        <pc:chgData name="Sofie Marie Møller Nielsen" userId="S::smmn@dtu.dk::b1218319-74da-4b6d-86d1-c2cb9ff525de" providerId="AD" clId="Web-{2B08949F-F40A-C647-D1C4-DDC8474E1F8B}" dt="2026-10-05T22:09:30.977" v="269"/>
        <pc:sldMkLst>
          <pc:docMk/>
          <pc:sldMk cId="3403915667" sldId="298"/>
        </pc:sldMkLst>
      </pc:sldChg>
      <pc:sldChg chg="modNotes">
        <pc:chgData name="Sofie Marie Møller Nielsen" userId="S::smmn@dtu.dk::b1218319-74da-4b6d-86d1-c2cb9ff525de" providerId="AD" clId="Web-{2B08949F-F40A-C647-D1C4-DDC8474E1F8B}" dt="2026-10-05T21:43:27.936" v="138"/>
        <pc:sldMkLst>
          <pc:docMk/>
          <pc:sldMk cId="4153369231" sldId="302"/>
        </pc:sldMkLst>
      </pc:sldChg>
      <pc:sldChg chg="modNotes">
        <pc:chgData name="Sofie Marie Møller Nielsen" userId="S::smmn@dtu.dk::b1218319-74da-4b6d-86d1-c2cb9ff525de" providerId="AD" clId="Web-{2B08949F-F40A-C647-D1C4-DDC8474E1F8B}" dt="2026-10-05T22:01:54.465" v="262"/>
        <pc:sldMkLst>
          <pc:docMk/>
          <pc:sldMk cId="70587044" sldId="311"/>
        </pc:sldMkLst>
      </pc:sldChg>
    </pc:docChg>
  </pc:docChgLst>
  <pc:docChgLst>
    <pc:chgData name="Linn Marie Ploug Thomsen" userId="e9938aed-8565-448d-b853-78002be9ad2c" providerId="ADAL" clId="{A487279A-A9C0-5B29-9877-9793A68DA5F5}"/>
    <pc:docChg chg="undo custSel addSld delSld modSld sldOrd addSection delSection modSection">
      <pc:chgData name="Linn Marie Ploug Thomsen" userId="e9938aed-8565-448d-b853-78002be9ad2c" providerId="ADAL" clId="{A487279A-A9C0-5B29-9877-9793A68DA5F5}" dt="2026-10-06T16:37:42.045" v="5974" actId="2696"/>
      <pc:docMkLst>
        <pc:docMk/>
      </pc:docMkLst>
      <pc:sldChg chg="addSp modSp mod">
        <pc:chgData name="Linn Marie Ploug Thomsen" userId="e9938aed-8565-448d-b853-78002be9ad2c" providerId="ADAL" clId="{A487279A-A9C0-5B29-9877-9793A68DA5F5}" dt="2026-09-23T20:17:56.513" v="3690" actId="1036"/>
        <pc:sldMkLst>
          <pc:docMk/>
          <pc:sldMk cId="3147641832" sldId="262"/>
        </pc:sldMkLst>
        <pc:spChg chg="mod">
          <ac:chgData name="Linn Marie Ploug Thomsen" userId="e9938aed-8565-448d-b853-78002be9ad2c" providerId="ADAL" clId="{A487279A-A9C0-5B29-9877-9793A68DA5F5}" dt="2026-09-21T08:42:19.444" v="801" actId="207"/>
          <ac:spMkLst>
            <pc:docMk/>
            <pc:sldMk cId="3147641832" sldId="262"/>
            <ac:spMk id="2" creationId="{33C676AF-33BF-5C13-A732-46AF9D03083A}"/>
          </ac:spMkLst>
        </pc:spChg>
        <pc:spChg chg="add mod">
          <ac:chgData name="Linn Marie Ploug Thomsen" userId="e9938aed-8565-448d-b853-78002be9ad2c" providerId="ADAL" clId="{A487279A-A9C0-5B29-9877-9793A68DA5F5}" dt="2026-09-23T20:17:56.513" v="3690" actId="1036"/>
          <ac:spMkLst>
            <pc:docMk/>
            <pc:sldMk cId="3147641832" sldId="262"/>
            <ac:spMk id="12" creationId="{C1D4C4DC-B214-9FB8-29BC-06732D076EC1}"/>
          </ac:spMkLst>
        </pc:spChg>
        <pc:graphicFrameChg chg="mod">
          <ac:chgData name="Linn Marie Ploug Thomsen" userId="e9938aed-8565-448d-b853-78002be9ad2c" providerId="ADAL" clId="{A487279A-A9C0-5B29-9877-9793A68DA5F5}" dt="2026-09-21T11:47:00.431" v="2932" actId="20577"/>
          <ac:graphicFrameMkLst>
            <pc:docMk/>
            <pc:sldMk cId="3147641832" sldId="262"/>
            <ac:graphicFrameMk id="9" creationId="{1B8697DA-178D-98CA-1F77-52ACCECC1432}"/>
          </ac:graphicFrameMkLst>
        </pc:graphicFrameChg>
        <pc:picChg chg="add mod">
          <ac:chgData name="Linn Marie Ploug Thomsen" userId="e9938aed-8565-448d-b853-78002be9ad2c" providerId="ADAL" clId="{A487279A-A9C0-5B29-9877-9793A68DA5F5}" dt="2026-09-21T08:14:28.922" v="181" actId="167"/>
          <ac:picMkLst>
            <pc:docMk/>
            <pc:sldMk cId="3147641832" sldId="262"/>
            <ac:picMk id="3" creationId="{C73ABA99-7F13-5FF2-CA4D-4F4314D4EE36}"/>
          </ac:picMkLst>
        </pc:picChg>
        <pc:picChg chg="add mod">
          <ac:chgData name="Linn Marie Ploug Thomsen" userId="e9938aed-8565-448d-b853-78002be9ad2c" providerId="ADAL" clId="{A487279A-A9C0-5B29-9877-9793A68DA5F5}" dt="2026-09-23T20:17:50.042" v="3680" actId="167"/>
          <ac:picMkLst>
            <pc:docMk/>
            <pc:sldMk cId="3147641832" sldId="262"/>
            <ac:picMk id="13" creationId="{2AA352C6-2438-7AC6-C449-6F5B5C6660BC}"/>
          </ac:picMkLst>
        </pc:picChg>
      </pc:sldChg>
      <pc:sldChg chg="addSp delSp modSp del mod addAnim delAnim modShow modNotesTx">
        <pc:chgData name="Linn Marie Ploug Thomsen" userId="e9938aed-8565-448d-b853-78002be9ad2c" providerId="ADAL" clId="{A487279A-A9C0-5B29-9877-9793A68DA5F5}" dt="2026-10-06T16:37:31.969" v="5970" actId="2696"/>
        <pc:sldMkLst>
          <pc:docMk/>
          <pc:sldMk cId="2326024932" sldId="264"/>
        </pc:sldMkLst>
        <pc:spChg chg="add del mod">
          <ac:chgData name="Linn Marie Ploug Thomsen" userId="e9938aed-8565-448d-b853-78002be9ad2c" providerId="ADAL" clId="{A487279A-A9C0-5B29-9877-9793A68DA5F5}" dt="2026-09-23T20:11:29.377" v="3661" actId="478"/>
          <ac:spMkLst>
            <pc:docMk/>
            <pc:sldMk cId="2326024932" sldId="264"/>
            <ac:spMk id="2" creationId="{6F2DABA6-FBFE-10B3-BCF7-35BBF1BB9306}"/>
          </ac:spMkLst>
        </pc:spChg>
        <pc:spChg chg="add del mod">
          <ac:chgData name="Linn Marie Ploug Thomsen" userId="e9938aed-8565-448d-b853-78002be9ad2c" providerId="ADAL" clId="{A487279A-A9C0-5B29-9877-9793A68DA5F5}" dt="2026-09-23T20:11:29.845" v="3662" actId="478"/>
          <ac:spMkLst>
            <pc:docMk/>
            <pc:sldMk cId="2326024932" sldId="264"/>
            <ac:spMk id="3" creationId="{813E26B7-9C65-317B-F3EB-615EBB8B9A8C}"/>
          </ac:spMkLst>
        </pc:spChg>
        <pc:spChg chg="add del mod">
          <ac:chgData name="Linn Marie Ploug Thomsen" userId="e9938aed-8565-448d-b853-78002be9ad2c" providerId="ADAL" clId="{A487279A-A9C0-5B29-9877-9793A68DA5F5}" dt="2026-09-23T20:11:30.276" v="3663" actId="478"/>
          <ac:spMkLst>
            <pc:docMk/>
            <pc:sldMk cId="2326024932" sldId="264"/>
            <ac:spMk id="4" creationId="{C6D25F19-62BC-D93C-4D02-E27B9178107B}"/>
          </ac:spMkLst>
        </pc:spChg>
        <pc:spChg chg="add del mod">
          <ac:chgData name="Linn Marie Ploug Thomsen" userId="e9938aed-8565-448d-b853-78002be9ad2c" providerId="ADAL" clId="{A487279A-A9C0-5B29-9877-9793A68DA5F5}" dt="2026-09-23T20:11:30.813" v="3664" actId="478"/>
          <ac:spMkLst>
            <pc:docMk/>
            <pc:sldMk cId="2326024932" sldId="264"/>
            <ac:spMk id="7" creationId="{CF1423BF-D5A5-508E-97AF-3400C8C3AF34}"/>
          </ac:spMkLst>
        </pc:spChg>
        <pc:spChg chg="add mod">
          <ac:chgData name="Linn Marie Ploug Thomsen" userId="e9938aed-8565-448d-b853-78002be9ad2c" providerId="ADAL" clId="{A487279A-A9C0-5B29-9877-9793A68DA5F5}" dt="2026-09-25T15:02:40.221" v="3899"/>
          <ac:spMkLst>
            <pc:docMk/>
            <pc:sldMk cId="2326024932" sldId="264"/>
            <ac:spMk id="14" creationId="{2932DA8B-010D-4420-6D80-5BE370002C25}"/>
          </ac:spMkLst>
        </pc:spChg>
        <pc:graphicFrameChg chg="mod">
          <ac:chgData name="Linn Marie Ploug Thomsen" userId="e9938aed-8565-448d-b853-78002be9ad2c" providerId="ADAL" clId="{A487279A-A9C0-5B29-9877-9793A68DA5F5}" dt="2026-09-21T11:47:05.495" v="2933" actId="20577"/>
          <ac:graphicFrameMkLst>
            <pc:docMk/>
            <pc:sldMk cId="2326024932" sldId="264"/>
            <ac:graphicFrameMk id="9" creationId="{7E6BAB14-88A8-4C84-3B49-6B3F6A378623}"/>
          </ac:graphicFrameMkLst>
        </pc:graphicFrameChg>
        <pc:picChg chg="add mod">
          <ac:chgData name="Linn Marie Ploug Thomsen" userId="e9938aed-8565-448d-b853-78002be9ad2c" providerId="ADAL" clId="{A487279A-A9C0-5B29-9877-9793A68DA5F5}" dt="2026-09-21T08:14:33.106" v="183" actId="167"/>
          <ac:picMkLst>
            <pc:docMk/>
            <pc:sldMk cId="2326024932" sldId="264"/>
            <ac:picMk id="8" creationId="{70D65872-6A0A-9001-1763-42374BB18869}"/>
          </ac:picMkLst>
        </pc:picChg>
        <pc:picChg chg="mod">
          <ac:chgData name="Linn Marie Ploug Thomsen" userId="e9938aed-8565-448d-b853-78002be9ad2c" providerId="ADAL" clId="{A487279A-A9C0-5B29-9877-9793A68DA5F5}" dt="2026-09-23T19:47:59.933" v="3478" actId="1035"/>
          <ac:picMkLst>
            <pc:docMk/>
            <pc:sldMk cId="2326024932" sldId="264"/>
            <ac:picMk id="10" creationId="{CF9D6114-F025-3062-CD6D-C2115ECA2646}"/>
          </ac:picMkLst>
        </pc:picChg>
        <pc:picChg chg="add mod">
          <ac:chgData name="Linn Marie Ploug Thomsen" userId="e9938aed-8565-448d-b853-78002be9ad2c" providerId="ADAL" clId="{A487279A-A9C0-5B29-9877-9793A68DA5F5}" dt="2026-09-23T19:49:27.053" v="3563" actId="167"/>
          <ac:picMkLst>
            <pc:docMk/>
            <pc:sldMk cId="2326024932" sldId="264"/>
            <ac:picMk id="15" creationId="{CD417859-C503-1644-EE7A-DDDF02C88263}"/>
          </ac:picMkLst>
        </pc:picChg>
      </pc:sldChg>
      <pc:sldChg chg="addSp modSp modNotesTx">
        <pc:chgData name="Linn Marie Ploug Thomsen" userId="e9938aed-8565-448d-b853-78002be9ad2c" providerId="ADAL" clId="{A487279A-A9C0-5B29-9877-9793A68DA5F5}" dt="2026-09-25T15:08:49.680" v="3915" actId="167"/>
        <pc:sldMkLst>
          <pc:docMk/>
          <pc:sldMk cId="2895641495" sldId="267"/>
        </pc:sldMkLst>
        <pc:graphicFrameChg chg="mod">
          <ac:chgData name="Linn Marie Ploug Thomsen" userId="e9938aed-8565-448d-b853-78002be9ad2c" providerId="ADAL" clId="{A487279A-A9C0-5B29-9877-9793A68DA5F5}" dt="2026-09-21T11:48:01.344" v="2937" actId="20577"/>
          <ac:graphicFrameMkLst>
            <pc:docMk/>
            <pc:sldMk cId="2895641495" sldId="267"/>
            <ac:graphicFrameMk id="3" creationId="{2C35C820-AD02-6A85-0210-D17D1FA1A9B1}"/>
          </ac:graphicFrameMkLst>
        </pc:graphicFrameChg>
        <pc:picChg chg="add mod">
          <ac:chgData name="Linn Marie Ploug Thomsen" userId="e9938aed-8565-448d-b853-78002be9ad2c" providerId="ADAL" clId="{A487279A-A9C0-5B29-9877-9793A68DA5F5}" dt="2026-09-21T08:14:46.842" v="189" actId="167"/>
          <ac:picMkLst>
            <pc:docMk/>
            <pc:sldMk cId="2895641495" sldId="267"/>
            <ac:picMk id="4" creationId="{11E3E674-6F06-85E7-5475-DDDF5791CD07}"/>
          </ac:picMkLst>
        </pc:picChg>
        <pc:picChg chg="add mod">
          <ac:chgData name="Linn Marie Ploug Thomsen" userId="e9938aed-8565-448d-b853-78002be9ad2c" providerId="ADAL" clId="{A487279A-A9C0-5B29-9877-9793A68DA5F5}" dt="2026-09-25T15:08:49.680" v="3915" actId="167"/>
          <ac:picMkLst>
            <pc:docMk/>
            <pc:sldMk cId="2895641495" sldId="267"/>
            <ac:picMk id="7" creationId="{EC48148E-F937-4F40-3520-8261D56764AA}"/>
          </ac:picMkLst>
        </pc:picChg>
      </pc:sldChg>
      <pc:sldChg chg="addSp modSp mod modNotesTx">
        <pc:chgData name="Linn Marie Ploug Thomsen" userId="e9938aed-8565-448d-b853-78002be9ad2c" providerId="ADAL" clId="{A487279A-A9C0-5B29-9877-9793A68DA5F5}" dt="2026-09-25T15:24:13.757" v="4188" actId="1036"/>
        <pc:sldMkLst>
          <pc:docMk/>
          <pc:sldMk cId="1459461546" sldId="273"/>
        </pc:sldMkLst>
        <pc:graphicFrameChg chg="mod">
          <ac:chgData name="Linn Marie Ploug Thomsen" userId="e9938aed-8565-448d-b853-78002be9ad2c" providerId="ADAL" clId="{A487279A-A9C0-5B29-9877-9793A68DA5F5}" dt="2026-09-21T11:48:16.671" v="2940" actId="20577"/>
          <ac:graphicFrameMkLst>
            <pc:docMk/>
            <pc:sldMk cId="1459461546" sldId="273"/>
            <ac:graphicFrameMk id="3" creationId="{9D60D1F5-721A-F742-FE45-C3654F17647F}"/>
          </ac:graphicFrameMkLst>
        </pc:graphicFrameChg>
        <pc:picChg chg="add mod">
          <ac:chgData name="Linn Marie Ploug Thomsen" userId="e9938aed-8565-448d-b853-78002be9ad2c" providerId="ADAL" clId="{A487279A-A9C0-5B29-9877-9793A68DA5F5}" dt="2026-09-25T15:24:13.757" v="4188" actId="1036"/>
          <ac:picMkLst>
            <pc:docMk/>
            <pc:sldMk cId="1459461546" sldId="273"/>
            <ac:picMk id="4" creationId="{1AF17132-ED7A-13CC-48B9-4725179C5F38}"/>
          </ac:picMkLst>
        </pc:picChg>
        <pc:picChg chg="add mod">
          <ac:chgData name="Linn Marie Ploug Thomsen" userId="e9938aed-8565-448d-b853-78002be9ad2c" providerId="ADAL" clId="{A487279A-A9C0-5B29-9877-9793A68DA5F5}" dt="2026-09-25T15:09:25.141" v="3922" actId="167"/>
          <ac:picMkLst>
            <pc:docMk/>
            <pc:sldMk cId="1459461546" sldId="273"/>
            <ac:picMk id="7" creationId="{248495E5-4121-6D27-99F3-1A37C0CFEF78}"/>
          </ac:picMkLst>
        </pc:picChg>
      </pc:sldChg>
      <pc:sldChg chg="addSp delSp modSp mod">
        <pc:chgData name="Linn Marie Ploug Thomsen" userId="e9938aed-8565-448d-b853-78002be9ad2c" providerId="ADAL" clId="{A487279A-A9C0-5B29-9877-9793A68DA5F5}" dt="2026-09-23T19:10:47.714" v="3180" actId="1038"/>
        <pc:sldMkLst>
          <pc:docMk/>
          <pc:sldMk cId="1567433068" sldId="293"/>
        </pc:sldMkLst>
        <pc:spChg chg="mod">
          <ac:chgData name="Linn Marie Ploug Thomsen" userId="e9938aed-8565-448d-b853-78002be9ad2c" providerId="ADAL" clId="{A487279A-A9C0-5B29-9877-9793A68DA5F5}" dt="2026-09-23T19:09:35.435" v="3157" actId="255"/>
          <ac:spMkLst>
            <pc:docMk/>
            <pc:sldMk cId="1567433068" sldId="293"/>
            <ac:spMk id="8" creationId="{09353827-C8E4-A945-4441-3E10A0D624B1}"/>
          </ac:spMkLst>
        </pc:spChg>
        <pc:spChg chg="mod">
          <ac:chgData name="Linn Marie Ploug Thomsen" userId="e9938aed-8565-448d-b853-78002be9ad2c" providerId="ADAL" clId="{A487279A-A9C0-5B29-9877-9793A68DA5F5}" dt="2026-09-23T19:09:24.038" v="3156" actId="255"/>
          <ac:spMkLst>
            <pc:docMk/>
            <pc:sldMk cId="1567433068" sldId="293"/>
            <ac:spMk id="14" creationId="{6F9DE799-D6F8-C8DA-B2DC-E65B5F28756C}"/>
          </ac:spMkLst>
        </pc:spChg>
        <pc:picChg chg="add mod">
          <ac:chgData name="Linn Marie Ploug Thomsen" userId="e9938aed-8565-448d-b853-78002be9ad2c" providerId="ADAL" clId="{A487279A-A9C0-5B29-9877-9793A68DA5F5}" dt="2026-09-23T19:10:47.714" v="3180" actId="1038"/>
          <ac:picMkLst>
            <pc:docMk/>
            <pc:sldMk cId="1567433068" sldId="293"/>
            <ac:picMk id="7" creationId="{44D1593D-C2B8-EED3-1A3C-D791EF513BED}"/>
          </ac:picMkLst>
        </pc:picChg>
        <pc:picChg chg="mod">
          <ac:chgData name="Linn Marie Ploug Thomsen" userId="e9938aed-8565-448d-b853-78002be9ad2c" providerId="ADAL" clId="{A487279A-A9C0-5B29-9877-9793A68DA5F5}" dt="2026-09-21T08:12:05.800" v="103" actId="167"/>
          <ac:picMkLst>
            <pc:docMk/>
            <pc:sldMk cId="1567433068" sldId="293"/>
            <ac:picMk id="10" creationId="{CCF36C6A-A84C-158E-60E7-9547AE55E783}"/>
          </ac:picMkLst>
        </pc:picChg>
      </pc:sldChg>
      <pc:sldChg chg="addSp delSp modSp mod delAnim modAnim">
        <pc:chgData name="Linn Marie Ploug Thomsen" userId="e9938aed-8565-448d-b853-78002be9ad2c" providerId="ADAL" clId="{A487279A-A9C0-5B29-9877-9793A68DA5F5}" dt="2026-09-25T15:07:28.364" v="3904" actId="167"/>
        <pc:sldMkLst>
          <pc:docMk/>
          <pc:sldMk cId="2613761744" sldId="295"/>
        </pc:sldMkLst>
        <pc:spChg chg="add mod">
          <ac:chgData name="Linn Marie Ploug Thomsen" userId="e9938aed-8565-448d-b853-78002be9ad2c" providerId="ADAL" clId="{A487279A-A9C0-5B29-9877-9793A68DA5F5}" dt="2026-09-25T15:05:29.330" v="3901"/>
          <ac:spMkLst>
            <pc:docMk/>
            <pc:sldMk cId="2613761744" sldId="295"/>
            <ac:spMk id="9" creationId="{A699E71D-A603-B812-134E-9AD2A9E1CF74}"/>
          </ac:spMkLst>
        </pc:spChg>
        <pc:spChg chg="mod">
          <ac:chgData name="Linn Marie Ploug Thomsen" userId="e9938aed-8565-448d-b853-78002be9ad2c" providerId="ADAL" clId="{A487279A-A9C0-5B29-9877-9793A68DA5F5}" dt="2026-09-23T20:28:52.862" v="3853" actId="12789"/>
          <ac:spMkLst>
            <pc:docMk/>
            <pc:sldMk cId="2613761744" sldId="295"/>
            <ac:spMk id="22" creationId="{B9FAE854-200A-21E4-243A-79D98B565659}"/>
          </ac:spMkLst>
        </pc:spChg>
        <pc:spChg chg="mod">
          <ac:chgData name="Linn Marie Ploug Thomsen" userId="e9938aed-8565-448d-b853-78002be9ad2c" providerId="ADAL" clId="{A487279A-A9C0-5B29-9877-9793A68DA5F5}" dt="2026-09-23T20:29:05.418" v="3854" actId="555"/>
          <ac:spMkLst>
            <pc:docMk/>
            <pc:sldMk cId="2613761744" sldId="295"/>
            <ac:spMk id="30" creationId="{0A92116E-42C5-A752-6966-D0B6F22EF0EC}"/>
          </ac:spMkLst>
        </pc:spChg>
        <pc:spChg chg="mod">
          <ac:chgData name="Linn Marie Ploug Thomsen" userId="e9938aed-8565-448d-b853-78002be9ad2c" providerId="ADAL" clId="{A487279A-A9C0-5B29-9877-9793A68DA5F5}" dt="2026-09-23T20:29:05.418" v="3854" actId="555"/>
          <ac:spMkLst>
            <pc:docMk/>
            <pc:sldMk cId="2613761744" sldId="295"/>
            <ac:spMk id="31" creationId="{79F76597-DBD6-A4BA-BE20-6C61E2B68B99}"/>
          </ac:spMkLst>
        </pc:spChg>
        <pc:grpChg chg="add mod">
          <ac:chgData name="Linn Marie Ploug Thomsen" userId="e9938aed-8565-448d-b853-78002be9ad2c" providerId="ADAL" clId="{A487279A-A9C0-5B29-9877-9793A68DA5F5}" dt="2026-09-23T20:28:52.862" v="3853" actId="12789"/>
          <ac:grpSpMkLst>
            <pc:docMk/>
            <pc:sldMk cId="2613761744" sldId="295"/>
            <ac:grpSpMk id="11" creationId="{B6347586-9F54-C9CF-3368-96E8D62622DC}"/>
          </ac:grpSpMkLst>
        </pc:grpChg>
        <pc:graphicFrameChg chg="mod">
          <ac:chgData name="Linn Marie Ploug Thomsen" userId="e9938aed-8565-448d-b853-78002be9ad2c" providerId="ADAL" clId="{A487279A-A9C0-5B29-9877-9793A68DA5F5}" dt="2026-09-21T11:46:33.894" v="2928" actId="20577"/>
          <ac:graphicFrameMkLst>
            <pc:docMk/>
            <pc:sldMk cId="2613761744" sldId="295"/>
            <ac:graphicFrameMk id="3" creationId="{27506FFB-9430-4B46-DC2B-444B48D57326}"/>
          </ac:graphicFrameMkLst>
        </pc:graphicFrameChg>
        <pc:picChg chg="add mod">
          <ac:chgData name="Linn Marie Ploug Thomsen" userId="e9938aed-8565-448d-b853-78002be9ad2c" providerId="ADAL" clId="{A487279A-A9C0-5B29-9877-9793A68DA5F5}" dt="2026-09-21T08:13:03.574" v="134" actId="29295"/>
          <ac:picMkLst>
            <pc:docMk/>
            <pc:sldMk cId="2613761744" sldId="295"/>
            <ac:picMk id="4" creationId="{BB507EDA-C021-182A-58C0-1F65C49228B7}"/>
          </ac:picMkLst>
        </pc:picChg>
        <pc:picChg chg="mod">
          <ac:chgData name="Linn Marie Ploug Thomsen" userId="e9938aed-8565-448d-b853-78002be9ad2c" providerId="ADAL" clId="{A487279A-A9C0-5B29-9877-9793A68DA5F5}" dt="2026-09-25T15:07:28.364" v="3904" actId="167"/>
          <ac:picMkLst>
            <pc:docMk/>
            <pc:sldMk cId="2613761744" sldId="295"/>
            <ac:picMk id="7" creationId="{71205A7C-1702-8852-4C98-F72D2C0AC590}"/>
          </ac:picMkLst>
        </pc:picChg>
        <pc:picChg chg="add mod">
          <ac:chgData name="Linn Marie Ploug Thomsen" userId="e9938aed-8565-448d-b853-78002be9ad2c" providerId="ADAL" clId="{A487279A-A9C0-5B29-9877-9793A68DA5F5}" dt="2026-09-23T20:28:52.862" v="3853" actId="12789"/>
          <ac:picMkLst>
            <pc:docMk/>
            <pc:sldMk cId="2613761744" sldId="295"/>
            <ac:picMk id="10" creationId="{46BD53D9-D5C9-D509-90D1-9D5C120C801A}"/>
          </ac:picMkLst>
        </pc:picChg>
        <pc:picChg chg="mod">
          <ac:chgData name="Linn Marie Ploug Thomsen" userId="e9938aed-8565-448d-b853-78002be9ad2c" providerId="ADAL" clId="{A487279A-A9C0-5B29-9877-9793A68DA5F5}" dt="2026-09-23T20:25:34.263" v="3749"/>
          <ac:picMkLst>
            <pc:docMk/>
            <pc:sldMk cId="2613761744" sldId="295"/>
            <ac:picMk id="12" creationId="{1ABDB553-4743-2CDB-AE83-0F3FACA3BD0D}"/>
          </ac:picMkLst>
        </pc:picChg>
        <pc:picChg chg="mod">
          <ac:chgData name="Linn Marie Ploug Thomsen" userId="e9938aed-8565-448d-b853-78002be9ad2c" providerId="ADAL" clId="{A487279A-A9C0-5B29-9877-9793A68DA5F5}" dt="2026-09-23T20:25:34.263" v="3749"/>
          <ac:picMkLst>
            <pc:docMk/>
            <pc:sldMk cId="2613761744" sldId="295"/>
            <ac:picMk id="13" creationId="{FCEF9779-CA45-9C2B-536E-2FFD94B68E13}"/>
          </ac:picMkLst>
        </pc:picChg>
        <pc:cxnChg chg="add mod">
          <ac:chgData name="Linn Marie Ploug Thomsen" userId="e9938aed-8565-448d-b853-78002be9ad2c" providerId="ADAL" clId="{A487279A-A9C0-5B29-9877-9793A68DA5F5}" dt="2026-09-23T20:28:52.862" v="3853" actId="12789"/>
          <ac:cxnSpMkLst>
            <pc:docMk/>
            <pc:sldMk cId="2613761744" sldId="295"/>
            <ac:cxnSpMk id="14" creationId="{A8C940FF-28D4-8FEA-4AB3-1E19A85141DC}"/>
          </ac:cxnSpMkLst>
        </pc:cxnChg>
        <pc:cxnChg chg="mod">
          <ac:chgData name="Linn Marie Ploug Thomsen" userId="e9938aed-8565-448d-b853-78002be9ad2c" providerId="ADAL" clId="{A487279A-A9C0-5B29-9877-9793A68DA5F5}" dt="2026-09-23T20:28:52.862" v="3853" actId="12789"/>
          <ac:cxnSpMkLst>
            <pc:docMk/>
            <pc:sldMk cId="2613761744" sldId="295"/>
            <ac:cxnSpMk id="24" creationId="{48321634-DF42-454C-0731-3C529A8D6602}"/>
          </ac:cxnSpMkLst>
        </pc:cxnChg>
      </pc:sldChg>
      <pc:sldChg chg="addSp delSp modSp del mod modShow modNotesTx">
        <pc:chgData name="Linn Marie Ploug Thomsen" userId="e9938aed-8565-448d-b853-78002be9ad2c" providerId="ADAL" clId="{A487279A-A9C0-5B29-9877-9793A68DA5F5}" dt="2026-10-06T16:37:26.054" v="5968" actId="2696"/>
        <pc:sldMkLst>
          <pc:docMk/>
          <pc:sldMk cId="4098527078" sldId="296"/>
        </pc:sldMkLst>
        <pc:spChg chg="add mod">
          <ac:chgData name="Linn Marie Ploug Thomsen" userId="e9938aed-8565-448d-b853-78002be9ad2c" providerId="ADAL" clId="{A487279A-A9C0-5B29-9877-9793A68DA5F5}" dt="2026-09-21T08:15:51.864" v="206" actId="207"/>
          <ac:spMkLst>
            <pc:docMk/>
            <pc:sldMk cId="4098527078" sldId="296"/>
            <ac:spMk id="8" creationId="{794F85A5-9370-1937-E639-D36EDFB9ACA8}"/>
          </ac:spMkLst>
        </pc:spChg>
        <pc:graphicFrameChg chg="mod">
          <ac:chgData name="Linn Marie Ploug Thomsen" userId="e9938aed-8565-448d-b853-78002be9ad2c" providerId="ADAL" clId="{A487279A-A9C0-5B29-9877-9793A68DA5F5}" dt="2026-09-21T11:46:38.634" v="2929" actId="20577"/>
          <ac:graphicFrameMkLst>
            <pc:docMk/>
            <pc:sldMk cId="4098527078" sldId="296"/>
            <ac:graphicFrameMk id="3" creationId="{821F7137-D8C2-89D3-4E5F-94BBACCFB2C9}"/>
          </ac:graphicFrameMkLst>
        </pc:graphicFrameChg>
        <pc:picChg chg="mod">
          <ac:chgData name="Linn Marie Ploug Thomsen" userId="e9938aed-8565-448d-b853-78002be9ad2c" providerId="ADAL" clId="{A487279A-A9C0-5B29-9877-9793A68DA5F5}" dt="2026-09-25T15:07:33.687" v="3905" actId="167"/>
          <ac:picMkLst>
            <pc:docMk/>
            <pc:sldMk cId="4098527078" sldId="296"/>
            <ac:picMk id="7" creationId="{E3899FD0-44D7-12FC-0D29-975F4CAAF73C}"/>
          </ac:picMkLst>
        </pc:picChg>
        <pc:picChg chg="add mod">
          <ac:chgData name="Linn Marie Ploug Thomsen" userId="e9938aed-8565-448d-b853-78002be9ad2c" providerId="ADAL" clId="{A487279A-A9C0-5B29-9877-9793A68DA5F5}" dt="2026-09-23T19:17:30.910" v="3376" actId="1035"/>
          <ac:picMkLst>
            <pc:docMk/>
            <pc:sldMk cId="4098527078" sldId="296"/>
            <ac:picMk id="10" creationId="{081F18E8-1117-2025-2CDF-E1D6A4DDDF47}"/>
          </ac:picMkLst>
        </pc:picChg>
      </pc:sldChg>
      <pc:sldChg chg="addSp modSp del mod modAnim modShow modNotesTx">
        <pc:chgData name="Linn Marie Ploug Thomsen" userId="e9938aed-8565-448d-b853-78002be9ad2c" providerId="ADAL" clId="{A487279A-A9C0-5B29-9877-9793A68DA5F5}" dt="2026-10-06T16:37:29.130" v="5969" actId="2696"/>
        <pc:sldMkLst>
          <pc:docMk/>
          <pc:sldMk cId="2661559094" sldId="297"/>
        </pc:sldMkLst>
        <pc:spChg chg="mod">
          <ac:chgData name="Linn Marie Ploug Thomsen" userId="e9938aed-8565-448d-b853-78002be9ad2c" providerId="ADAL" clId="{A487279A-A9C0-5B29-9877-9793A68DA5F5}" dt="2026-10-06T02:42:40.372" v="4870" actId="207"/>
          <ac:spMkLst>
            <pc:docMk/>
            <pc:sldMk cId="2661559094" sldId="297"/>
            <ac:spMk id="3" creationId="{276849AC-49CF-57D6-B93B-B8A0481A2FF7}"/>
          </ac:spMkLst>
        </pc:spChg>
        <pc:spChg chg="mod">
          <ac:chgData name="Linn Marie Ploug Thomsen" userId="e9938aed-8565-448d-b853-78002be9ad2c" providerId="ADAL" clId="{A487279A-A9C0-5B29-9877-9793A68DA5F5}" dt="2026-10-06T02:43:50.578" v="4910" actId="1036"/>
          <ac:spMkLst>
            <pc:docMk/>
            <pc:sldMk cId="2661559094" sldId="297"/>
            <ac:spMk id="4" creationId="{336416CF-762C-9947-1E9C-9CC0C1C61BB3}"/>
          </ac:spMkLst>
        </pc:spChg>
        <pc:spChg chg="mod">
          <ac:chgData name="Linn Marie Ploug Thomsen" userId="e9938aed-8565-448d-b853-78002be9ad2c" providerId="ADAL" clId="{A487279A-A9C0-5B29-9877-9793A68DA5F5}" dt="2026-10-06T02:42:40.372" v="4870" actId="207"/>
          <ac:spMkLst>
            <pc:docMk/>
            <pc:sldMk cId="2661559094" sldId="297"/>
            <ac:spMk id="8" creationId="{9BB5AA81-7168-D13F-6E17-5B15F46B4B8E}"/>
          </ac:spMkLst>
        </pc:spChg>
        <pc:spChg chg="mod">
          <ac:chgData name="Linn Marie Ploug Thomsen" userId="e9938aed-8565-448d-b853-78002be9ad2c" providerId="ADAL" clId="{A487279A-A9C0-5B29-9877-9793A68DA5F5}" dt="2026-10-06T02:42:40.372" v="4870" actId="207"/>
          <ac:spMkLst>
            <pc:docMk/>
            <pc:sldMk cId="2661559094" sldId="297"/>
            <ac:spMk id="10" creationId="{4F447420-3042-E0A0-5B30-271E712BFA04}"/>
          </ac:spMkLst>
        </pc:spChg>
        <pc:spChg chg="mod">
          <ac:chgData name="Linn Marie Ploug Thomsen" userId="e9938aed-8565-448d-b853-78002be9ad2c" providerId="ADAL" clId="{A487279A-A9C0-5B29-9877-9793A68DA5F5}" dt="2026-10-06T02:43:50.578" v="4910" actId="1036"/>
          <ac:spMkLst>
            <pc:docMk/>
            <pc:sldMk cId="2661559094" sldId="297"/>
            <ac:spMk id="11" creationId="{6B0160DF-AE6F-3BAE-B8EA-0D0275467A0A}"/>
          </ac:spMkLst>
        </pc:spChg>
        <pc:spChg chg="mod">
          <ac:chgData name="Linn Marie Ploug Thomsen" userId="e9938aed-8565-448d-b853-78002be9ad2c" providerId="ADAL" clId="{A487279A-A9C0-5B29-9877-9793A68DA5F5}" dt="2026-10-06T02:43:51.991" v="4911" actId="1037"/>
          <ac:spMkLst>
            <pc:docMk/>
            <pc:sldMk cId="2661559094" sldId="297"/>
            <ac:spMk id="13" creationId="{1FD18D9F-3F58-4228-FCA9-BE0429F36113}"/>
          </ac:spMkLst>
        </pc:spChg>
        <pc:spChg chg="mod">
          <ac:chgData name="Linn Marie Ploug Thomsen" userId="e9938aed-8565-448d-b853-78002be9ad2c" providerId="ADAL" clId="{A487279A-A9C0-5B29-9877-9793A68DA5F5}" dt="2026-10-06T02:44:15.154" v="4914" actId="1035"/>
          <ac:spMkLst>
            <pc:docMk/>
            <pc:sldMk cId="2661559094" sldId="297"/>
            <ac:spMk id="14" creationId="{47DA4E9F-2D57-1BEC-7298-80265528E635}"/>
          </ac:spMkLst>
        </pc:spChg>
        <pc:spChg chg="mod">
          <ac:chgData name="Linn Marie Ploug Thomsen" userId="e9938aed-8565-448d-b853-78002be9ad2c" providerId="ADAL" clId="{A487279A-A9C0-5B29-9877-9793A68DA5F5}" dt="2026-10-06T02:42:40.372" v="4870" actId="207"/>
          <ac:spMkLst>
            <pc:docMk/>
            <pc:sldMk cId="2661559094" sldId="297"/>
            <ac:spMk id="15" creationId="{CF71C2A8-4A6C-0F96-44A7-FE56C85784F4}"/>
          </ac:spMkLst>
        </pc:spChg>
        <pc:spChg chg="add mod">
          <ac:chgData name="Linn Marie Ploug Thomsen" userId="e9938aed-8565-448d-b853-78002be9ad2c" providerId="ADAL" clId="{A487279A-A9C0-5B29-9877-9793A68DA5F5}" dt="2026-09-23T19:47:34.714" v="3471" actId="20577"/>
          <ac:spMkLst>
            <pc:docMk/>
            <pc:sldMk cId="2661559094" sldId="297"/>
            <ac:spMk id="19" creationId="{F445B7A1-1F93-0957-C974-1B190D329855}"/>
          </ac:spMkLst>
        </pc:spChg>
        <pc:graphicFrameChg chg="mod">
          <ac:chgData name="Linn Marie Ploug Thomsen" userId="e9938aed-8565-448d-b853-78002be9ad2c" providerId="ADAL" clId="{A487279A-A9C0-5B29-9877-9793A68DA5F5}" dt="2026-09-21T11:46:54.991" v="2931" actId="20577"/>
          <ac:graphicFrameMkLst>
            <pc:docMk/>
            <pc:sldMk cId="2661559094" sldId="297"/>
            <ac:graphicFrameMk id="17" creationId="{D78252BD-25BE-383D-D9FD-E42B9A83056F}"/>
          </ac:graphicFrameMkLst>
        </pc:graphicFrameChg>
        <pc:picChg chg="add mod">
          <ac:chgData name="Linn Marie Ploug Thomsen" userId="e9938aed-8565-448d-b853-78002be9ad2c" providerId="ADAL" clId="{A487279A-A9C0-5B29-9877-9793A68DA5F5}" dt="2026-09-21T08:14:23.273" v="179" actId="167"/>
          <ac:picMkLst>
            <pc:docMk/>
            <pc:sldMk cId="2661559094" sldId="297"/>
            <ac:picMk id="7" creationId="{34103E57-D94A-591C-E52A-0DC35882417E}"/>
          </ac:picMkLst>
        </pc:picChg>
        <pc:picChg chg="add mod">
          <ac:chgData name="Linn Marie Ploug Thomsen" userId="e9938aed-8565-448d-b853-78002be9ad2c" providerId="ADAL" clId="{A487279A-A9C0-5B29-9877-9793A68DA5F5}" dt="2026-09-25T15:06:59.722" v="3902" actId="167"/>
          <ac:picMkLst>
            <pc:docMk/>
            <pc:sldMk cId="2661559094" sldId="297"/>
            <ac:picMk id="16" creationId="{BB4E89EF-0EBB-111A-FB7C-410B4F71BF93}"/>
          </ac:picMkLst>
        </pc:picChg>
      </pc:sldChg>
      <pc:sldChg chg="addSp delSp modSp mod modAnim">
        <pc:chgData name="Linn Marie Ploug Thomsen" userId="e9938aed-8565-448d-b853-78002be9ad2c" providerId="ADAL" clId="{A487279A-A9C0-5B29-9877-9793A68DA5F5}" dt="2026-09-23T20:17:35.745" v="3678" actId="1036"/>
        <pc:sldMkLst>
          <pc:docMk/>
          <pc:sldMk cId="3403915667" sldId="298"/>
        </pc:sldMkLst>
        <pc:spChg chg="add mod">
          <ac:chgData name="Linn Marie Ploug Thomsen" userId="e9938aed-8565-448d-b853-78002be9ad2c" providerId="ADAL" clId="{A487279A-A9C0-5B29-9877-9793A68DA5F5}" dt="2026-09-23T20:17:35.745" v="3678" actId="1036"/>
          <ac:spMkLst>
            <pc:docMk/>
            <pc:sldMk cId="3403915667" sldId="298"/>
            <ac:spMk id="13" creationId="{E8079CDF-8D24-2ADA-D758-6A0EDCB5D3E7}"/>
          </ac:spMkLst>
        </pc:spChg>
        <pc:spChg chg="mod">
          <ac:chgData name="Linn Marie Ploug Thomsen" userId="e9938aed-8565-448d-b853-78002be9ad2c" providerId="ADAL" clId="{A487279A-A9C0-5B29-9877-9793A68DA5F5}" dt="2026-09-21T10:57:23.565" v="2363" actId="1035"/>
          <ac:spMkLst>
            <pc:docMk/>
            <pc:sldMk cId="3403915667" sldId="298"/>
            <ac:spMk id="19" creationId="{2FD0A71F-4B75-7898-F5BF-82D0BA6F0D94}"/>
          </ac:spMkLst>
        </pc:spChg>
        <pc:spChg chg="mod">
          <ac:chgData name="Linn Marie Ploug Thomsen" userId="e9938aed-8565-448d-b853-78002be9ad2c" providerId="ADAL" clId="{A487279A-A9C0-5B29-9877-9793A68DA5F5}" dt="2026-09-21T10:57:26.594" v="2364" actId="1036"/>
          <ac:spMkLst>
            <pc:docMk/>
            <pc:sldMk cId="3403915667" sldId="298"/>
            <ac:spMk id="22" creationId="{E061E322-D1A0-F181-B7F6-51EAF73131EE}"/>
          </ac:spMkLst>
        </pc:spChg>
        <pc:spChg chg="mod">
          <ac:chgData name="Linn Marie Ploug Thomsen" userId="e9938aed-8565-448d-b853-78002be9ad2c" providerId="ADAL" clId="{A487279A-A9C0-5B29-9877-9793A68DA5F5}" dt="2026-09-21T10:57:23.565" v="2363" actId="1035"/>
          <ac:spMkLst>
            <pc:docMk/>
            <pc:sldMk cId="3403915667" sldId="298"/>
            <ac:spMk id="26" creationId="{ADD3C03A-81BF-F848-EA5C-5F2D2A360C17}"/>
          </ac:spMkLst>
        </pc:spChg>
        <pc:spChg chg="mod">
          <ac:chgData name="Linn Marie Ploug Thomsen" userId="e9938aed-8565-448d-b853-78002be9ad2c" providerId="ADAL" clId="{A487279A-A9C0-5B29-9877-9793A68DA5F5}" dt="2026-09-21T10:57:26.594" v="2364" actId="1036"/>
          <ac:spMkLst>
            <pc:docMk/>
            <pc:sldMk cId="3403915667" sldId="298"/>
            <ac:spMk id="28" creationId="{3759991E-4C1A-CBEA-9223-B6574D3569A9}"/>
          </ac:spMkLst>
        </pc:spChg>
        <pc:spChg chg="add mod">
          <ac:chgData name="Linn Marie Ploug Thomsen" userId="e9938aed-8565-448d-b853-78002be9ad2c" providerId="ADAL" clId="{A487279A-A9C0-5B29-9877-9793A68DA5F5}" dt="2026-09-21T11:01:55.434" v="2753" actId="207"/>
          <ac:spMkLst>
            <pc:docMk/>
            <pc:sldMk cId="3403915667" sldId="298"/>
            <ac:spMk id="38" creationId="{542CCFC5-6401-0010-62D0-F5FCB0295937}"/>
          </ac:spMkLst>
        </pc:spChg>
        <pc:grpChg chg="mod">
          <ac:chgData name="Linn Marie Ploug Thomsen" userId="e9938aed-8565-448d-b853-78002be9ad2c" providerId="ADAL" clId="{A487279A-A9C0-5B29-9877-9793A68DA5F5}" dt="2026-09-21T10:57:23.565" v="2363" actId="1035"/>
          <ac:grpSpMkLst>
            <pc:docMk/>
            <pc:sldMk cId="3403915667" sldId="298"/>
            <ac:grpSpMk id="29" creationId="{5608D600-300D-08A2-F27B-E3887ACC0A53}"/>
          </ac:grpSpMkLst>
        </pc:grpChg>
        <pc:grpChg chg="mod">
          <ac:chgData name="Linn Marie Ploug Thomsen" userId="e9938aed-8565-448d-b853-78002be9ad2c" providerId="ADAL" clId="{A487279A-A9C0-5B29-9877-9793A68DA5F5}" dt="2026-09-21T10:57:26.594" v="2364" actId="1036"/>
          <ac:grpSpMkLst>
            <pc:docMk/>
            <pc:sldMk cId="3403915667" sldId="298"/>
            <ac:grpSpMk id="30" creationId="{B1C0A03B-779E-D703-89C6-647F3392362C}"/>
          </ac:grpSpMkLst>
        </pc:grpChg>
        <pc:graphicFrameChg chg="mod">
          <ac:chgData name="Linn Marie Ploug Thomsen" userId="e9938aed-8565-448d-b853-78002be9ad2c" providerId="ADAL" clId="{A487279A-A9C0-5B29-9877-9793A68DA5F5}" dt="2026-09-21T11:46:49.878" v="2930" actId="20577"/>
          <ac:graphicFrameMkLst>
            <pc:docMk/>
            <pc:sldMk cId="3403915667" sldId="298"/>
            <ac:graphicFrameMk id="17" creationId="{BE63D01E-7041-05EF-CD82-70EFF0D955ED}"/>
          </ac:graphicFrameMkLst>
        </pc:graphicFrameChg>
        <pc:picChg chg="add mod">
          <ac:chgData name="Linn Marie Ploug Thomsen" userId="e9938aed-8565-448d-b853-78002be9ad2c" providerId="ADAL" clId="{A487279A-A9C0-5B29-9877-9793A68DA5F5}" dt="2026-09-21T08:14:16.172" v="177" actId="167"/>
          <ac:picMkLst>
            <pc:docMk/>
            <pc:sldMk cId="3403915667" sldId="298"/>
            <ac:picMk id="7" creationId="{B8F344B5-DB27-D390-932D-03D9CFAAA645}"/>
          </ac:picMkLst>
        </pc:picChg>
        <pc:picChg chg="add mod">
          <ac:chgData name="Linn Marie Ploug Thomsen" userId="e9938aed-8565-448d-b853-78002be9ad2c" providerId="ADAL" clId="{A487279A-A9C0-5B29-9877-9793A68DA5F5}" dt="2026-09-23T20:17:26.575" v="3666" actId="167"/>
          <ac:picMkLst>
            <pc:docMk/>
            <pc:sldMk cId="3403915667" sldId="298"/>
            <ac:picMk id="14" creationId="{8A1F4E28-01C5-7CE1-27BE-A5D870834C0A}"/>
          </ac:picMkLst>
        </pc:picChg>
      </pc:sldChg>
      <pc:sldChg chg="addSp delSp modSp del mod addAnim delAnim modAnim modShow modNotesTx">
        <pc:chgData name="Linn Marie Ploug Thomsen" userId="e9938aed-8565-448d-b853-78002be9ad2c" providerId="ADAL" clId="{A487279A-A9C0-5B29-9877-9793A68DA5F5}" dt="2026-10-06T16:37:34.536" v="5971" actId="2696"/>
        <pc:sldMkLst>
          <pc:docMk/>
          <pc:sldMk cId="2531328441" sldId="299"/>
        </pc:sldMkLst>
        <pc:spChg chg="mod">
          <ac:chgData name="Linn Marie Ploug Thomsen" userId="e9938aed-8565-448d-b853-78002be9ad2c" providerId="ADAL" clId="{A487279A-A9C0-5B29-9877-9793A68DA5F5}" dt="2026-09-21T10:22:15.739" v="1940" actId="122"/>
          <ac:spMkLst>
            <pc:docMk/>
            <pc:sldMk cId="2531328441" sldId="299"/>
            <ac:spMk id="10" creationId="{1A0F92D6-F570-D9DE-838B-6C741FD24189}"/>
          </ac:spMkLst>
        </pc:spChg>
        <pc:spChg chg="mod">
          <ac:chgData name="Linn Marie Ploug Thomsen" userId="e9938aed-8565-448d-b853-78002be9ad2c" providerId="ADAL" clId="{A487279A-A9C0-5B29-9877-9793A68DA5F5}" dt="2026-09-21T10:22:15.739" v="1940" actId="122"/>
          <ac:spMkLst>
            <pc:docMk/>
            <pc:sldMk cId="2531328441" sldId="299"/>
            <ac:spMk id="11" creationId="{A6225033-4274-AEDB-3E09-5FF8AAAEB761}"/>
          </ac:spMkLst>
        </pc:spChg>
        <pc:spChg chg="mod">
          <ac:chgData name="Linn Marie Ploug Thomsen" userId="e9938aed-8565-448d-b853-78002be9ad2c" providerId="ADAL" clId="{A487279A-A9C0-5B29-9877-9793A68DA5F5}" dt="2026-09-21T10:22:15.739" v="1940" actId="122"/>
          <ac:spMkLst>
            <pc:docMk/>
            <pc:sldMk cId="2531328441" sldId="299"/>
            <ac:spMk id="12" creationId="{75CD8626-F9CB-082E-9C84-C8BE660B6FEC}"/>
          </ac:spMkLst>
        </pc:spChg>
        <pc:spChg chg="mod">
          <ac:chgData name="Linn Marie Ploug Thomsen" userId="e9938aed-8565-448d-b853-78002be9ad2c" providerId="ADAL" clId="{A487279A-A9C0-5B29-9877-9793A68DA5F5}" dt="2026-09-21T10:22:15.739" v="1940" actId="122"/>
          <ac:spMkLst>
            <pc:docMk/>
            <pc:sldMk cId="2531328441" sldId="299"/>
            <ac:spMk id="13" creationId="{8837ADF5-70D0-A175-1081-0A796861E7E8}"/>
          </ac:spMkLst>
        </pc:spChg>
        <pc:spChg chg="add mod">
          <ac:chgData name="Linn Marie Ploug Thomsen" userId="e9938aed-8565-448d-b853-78002be9ad2c" providerId="ADAL" clId="{A487279A-A9C0-5B29-9877-9793A68DA5F5}" dt="2026-10-05T21:38:45.382" v="4455" actId="1038"/>
          <ac:spMkLst>
            <pc:docMk/>
            <pc:sldMk cId="2531328441" sldId="299"/>
            <ac:spMk id="14" creationId="{D6A2C568-8E63-1250-A75D-E3E9746B1A83}"/>
          </ac:spMkLst>
        </pc:spChg>
        <pc:spChg chg="add mod">
          <ac:chgData name="Linn Marie Ploug Thomsen" userId="e9938aed-8565-448d-b853-78002be9ad2c" providerId="ADAL" clId="{A487279A-A9C0-5B29-9877-9793A68DA5F5}" dt="2026-09-21T11:05:04.658" v="2793" actId="1036"/>
          <ac:spMkLst>
            <pc:docMk/>
            <pc:sldMk cId="2531328441" sldId="299"/>
            <ac:spMk id="22" creationId="{E0B6DC58-FE9F-23C3-063C-8F7D41EED7AE}"/>
          </ac:spMkLst>
        </pc:spChg>
        <pc:spChg chg="add mod">
          <ac:chgData name="Linn Marie Ploug Thomsen" userId="e9938aed-8565-448d-b853-78002be9ad2c" providerId="ADAL" clId="{A487279A-A9C0-5B29-9877-9793A68DA5F5}" dt="2026-09-21T12:10:08.333" v="3134" actId="1035"/>
          <ac:spMkLst>
            <pc:docMk/>
            <pc:sldMk cId="2531328441" sldId="299"/>
            <ac:spMk id="24" creationId="{FF8E517C-6502-A4CA-C0F2-66CCBD8D18C8}"/>
          </ac:spMkLst>
        </pc:spChg>
        <pc:spChg chg="add mod">
          <ac:chgData name="Linn Marie Ploug Thomsen" userId="e9938aed-8565-448d-b853-78002be9ad2c" providerId="ADAL" clId="{A487279A-A9C0-5B29-9877-9793A68DA5F5}" dt="2026-09-21T11:04:12.324" v="2778" actId="1035"/>
          <ac:spMkLst>
            <pc:docMk/>
            <pc:sldMk cId="2531328441" sldId="299"/>
            <ac:spMk id="26" creationId="{050B8D8D-CEC7-BED9-F656-3A7812629F36}"/>
          </ac:spMkLst>
        </pc:spChg>
        <pc:spChg chg="add mod">
          <ac:chgData name="Linn Marie Ploug Thomsen" userId="e9938aed-8565-448d-b853-78002be9ad2c" providerId="ADAL" clId="{A487279A-A9C0-5B29-9877-9793A68DA5F5}" dt="2026-09-21T11:05:27.678" v="2809" actId="1035"/>
          <ac:spMkLst>
            <pc:docMk/>
            <pc:sldMk cId="2531328441" sldId="299"/>
            <ac:spMk id="27" creationId="{7144B943-12BA-8685-54A1-4D4904E344CC}"/>
          </ac:spMkLst>
        </pc:spChg>
        <pc:spChg chg="mod">
          <ac:chgData name="Linn Marie Ploug Thomsen" userId="e9938aed-8565-448d-b853-78002be9ad2c" providerId="ADAL" clId="{A487279A-A9C0-5B29-9877-9793A68DA5F5}" dt="2026-09-21T10:23:46.390" v="1964" actId="20577"/>
          <ac:spMkLst>
            <pc:docMk/>
            <pc:sldMk cId="2531328441" sldId="299"/>
            <ac:spMk id="51" creationId="{A1B751F9-9F0F-814E-0DA7-AAEC7F5EBD91}"/>
          </ac:spMkLst>
        </pc:spChg>
        <pc:spChg chg="mod">
          <ac:chgData name="Linn Marie Ploug Thomsen" userId="e9938aed-8565-448d-b853-78002be9ad2c" providerId="ADAL" clId="{A487279A-A9C0-5B29-9877-9793A68DA5F5}" dt="2026-09-21T12:04:27.241" v="3039" actId="20577"/>
          <ac:spMkLst>
            <pc:docMk/>
            <pc:sldMk cId="2531328441" sldId="299"/>
            <ac:spMk id="55" creationId="{2376532B-01D9-8479-0E59-4EB1C75C6366}"/>
          </ac:spMkLst>
        </pc:spChg>
        <pc:spChg chg="mod">
          <ac:chgData name="Linn Marie Ploug Thomsen" userId="e9938aed-8565-448d-b853-78002be9ad2c" providerId="ADAL" clId="{A487279A-A9C0-5B29-9877-9793A68DA5F5}" dt="2026-09-21T10:21:37.842" v="1895" actId="1037"/>
          <ac:spMkLst>
            <pc:docMk/>
            <pc:sldMk cId="2531328441" sldId="299"/>
            <ac:spMk id="57" creationId="{73907E56-E5A0-954D-9BFA-953AA951207D}"/>
          </ac:spMkLst>
        </pc:spChg>
        <pc:spChg chg="mod">
          <ac:chgData name="Linn Marie Ploug Thomsen" userId="e9938aed-8565-448d-b853-78002be9ad2c" providerId="ADAL" clId="{A487279A-A9C0-5B29-9877-9793A68DA5F5}" dt="2026-09-21T10:21:37.842" v="1895" actId="1037"/>
          <ac:spMkLst>
            <pc:docMk/>
            <pc:sldMk cId="2531328441" sldId="299"/>
            <ac:spMk id="60" creationId="{53FCE40B-62D2-32A3-812F-5FF071712880}"/>
          </ac:spMkLst>
        </pc:spChg>
        <pc:spChg chg="mod">
          <ac:chgData name="Linn Marie Ploug Thomsen" userId="e9938aed-8565-448d-b853-78002be9ad2c" providerId="ADAL" clId="{A487279A-A9C0-5B29-9877-9793A68DA5F5}" dt="2026-09-21T10:21:37.842" v="1895" actId="1037"/>
          <ac:spMkLst>
            <pc:docMk/>
            <pc:sldMk cId="2531328441" sldId="299"/>
            <ac:spMk id="66" creationId="{4DA4EA4B-67DD-01F6-BFBD-4531057FAD77}"/>
          </ac:spMkLst>
        </pc:spChg>
        <pc:spChg chg="mod">
          <ac:chgData name="Linn Marie Ploug Thomsen" userId="e9938aed-8565-448d-b853-78002be9ad2c" providerId="ADAL" clId="{A487279A-A9C0-5B29-9877-9793A68DA5F5}" dt="2026-09-21T10:21:37.842" v="1895" actId="1037"/>
          <ac:spMkLst>
            <pc:docMk/>
            <pc:sldMk cId="2531328441" sldId="299"/>
            <ac:spMk id="72" creationId="{778712D9-0148-3132-1EEF-00D3BD3B31E5}"/>
          </ac:spMkLst>
        </pc:spChg>
        <pc:grpChg chg="mod">
          <ac:chgData name="Linn Marie Ploug Thomsen" userId="e9938aed-8565-448d-b853-78002be9ad2c" providerId="ADAL" clId="{A487279A-A9C0-5B29-9877-9793A68DA5F5}" dt="2026-09-21T12:09:50.082" v="3123" actId="167"/>
          <ac:grpSpMkLst>
            <pc:docMk/>
            <pc:sldMk cId="2531328441" sldId="299"/>
            <ac:grpSpMk id="53" creationId="{F6EDCE87-6EB1-C488-ABFC-0FB3F74F806B}"/>
          </ac:grpSpMkLst>
        </pc:grpChg>
        <pc:graphicFrameChg chg="mod">
          <ac:chgData name="Linn Marie Ploug Thomsen" userId="e9938aed-8565-448d-b853-78002be9ad2c" providerId="ADAL" clId="{A487279A-A9C0-5B29-9877-9793A68DA5F5}" dt="2026-09-21T11:47:15.769" v="2935" actId="20577"/>
          <ac:graphicFrameMkLst>
            <pc:docMk/>
            <pc:sldMk cId="2531328441" sldId="299"/>
            <ac:graphicFrameMk id="4" creationId="{5FBA82B0-26CF-CDB9-A94E-663A9893DA46}"/>
          </ac:graphicFrameMkLst>
        </pc:graphicFrameChg>
        <pc:graphicFrameChg chg="add mod modGraphic">
          <ac:chgData name="Linn Marie Ploug Thomsen" userId="e9938aed-8565-448d-b853-78002be9ad2c" providerId="ADAL" clId="{A487279A-A9C0-5B29-9877-9793A68DA5F5}" dt="2026-09-21T12:09:37.208" v="3121" actId="167"/>
          <ac:graphicFrameMkLst>
            <pc:docMk/>
            <pc:sldMk cId="2531328441" sldId="299"/>
            <ac:graphicFrameMk id="29" creationId="{8970F743-4E95-7A22-D2EF-5412C7E827F7}"/>
          </ac:graphicFrameMkLst>
        </pc:graphicFrameChg>
        <pc:picChg chg="add mod">
          <ac:chgData name="Linn Marie Ploug Thomsen" userId="e9938aed-8565-448d-b853-78002be9ad2c" providerId="ADAL" clId="{A487279A-A9C0-5B29-9877-9793A68DA5F5}" dt="2026-09-21T12:10:57.139" v="3136" actId="1036"/>
          <ac:picMkLst>
            <pc:docMk/>
            <pc:sldMk cId="2531328441" sldId="299"/>
            <ac:picMk id="3" creationId="{879EF5F1-5663-3166-31F0-984B0D6886AB}"/>
          </ac:picMkLst>
        </pc:picChg>
        <pc:picChg chg="add mod">
          <ac:chgData name="Linn Marie Ploug Thomsen" userId="e9938aed-8565-448d-b853-78002be9ad2c" providerId="ADAL" clId="{A487279A-A9C0-5B29-9877-9793A68DA5F5}" dt="2026-09-21T10:20:35.456" v="1869" actId="1037"/>
          <ac:picMkLst>
            <pc:docMk/>
            <pc:sldMk cId="2531328441" sldId="299"/>
            <ac:picMk id="8" creationId="{63954215-161B-B6A8-C271-ADC5550AC6E4}"/>
          </ac:picMkLst>
        </pc:picChg>
        <pc:picChg chg="add mod">
          <ac:chgData name="Linn Marie Ploug Thomsen" userId="e9938aed-8565-448d-b853-78002be9ad2c" providerId="ADAL" clId="{A487279A-A9C0-5B29-9877-9793A68DA5F5}" dt="2026-09-21T10:20:35.456" v="1869" actId="1037"/>
          <ac:picMkLst>
            <pc:docMk/>
            <pc:sldMk cId="2531328441" sldId="299"/>
            <ac:picMk id="15" creationId="{FA7205C7-A5AE-FF9A-3A4A-12B0A703D3EE}"/>
          </ac:picMkLst>
        </pc:picChg>
        <pc:picChg chg="add mod">
          <ac:chgData name="Linn Marie Ploug Thomsen" userId="e9938aed-8565-448d-b853-78002be9ad2c" providerId="ADAL" clId="{A487279A-A9C0-5B29-9877-9793A68DA5F5}" dt="2026-09-21T10:20:35.456" v="1869" actId="1037"/>
          <ac:picMkLst>
            <pc:docMk/>
            <pc:sldMk cId="2531328441" sldId="299"/>
            <ac:picMk id="17" creationId="{19574475-D770-A05B-FE7E-A4F26030DE11}"/>
          </ac:picMkLst>
        </pc:picChg>
        <pc:picChg chg="add mod">
          <ac:chgData name="Linn Marie Ploug Thomsen" userId="e9938aed-8565-448d-b853-78002be9ad2c" providerId="ADAL" clId="{A487279A-A9C0-5B29-9877-9793A68DA5F5}" dt="2026-09-21T10:20:35.456" v="1869" actId="1037"/>
          <ac:picMkLst>
            <pc:docMk/>
            <pc:sldMk cId="2531328441" sldId="299"/>
            <ac:picMk id="21" creationId="{0980B202-683A-81C4-1E94-41D785B6E140}"/>
          </ac:picMkLst>
        </pc:picChg>
        <pc:picChg chg="add mod">
          <ac:chgData name="Linn Marie Ploug Thomsen" userId="e9938aed-8565-448d-b853-78002be9ad2c" providerId="ADAL" clId="{A487279A-A9C0-5B29-9877-9793A68DA5F5}" dt="2026-09-25T15:08:27.767" v="3911" actId="167"/>
          <ac:picMkLst>
            <pc:docMk/>
            <pc:sldMk cId="2531328441" sldId="299"/>
            <ac:picMk id="23" creationId="{F9BCD473-AB00-1C68-5672-49EC0BF962BD}"/>
          </ac:picMkLst>
        </pc:picChg>
        <pc:picChg chg="mod">
          <ac:chgData name="Linn Marie Ploug Thomsen" userId="e9938aed-8565-448d-b853-78002be9ad2c" providerId="ADAL" clId="{A487279A-A9C0-5B29-9877-9793A68DA5F5}" dt="2026-09-21T10:24:32.959" v="1988" actId="1036"/>
          <ac:picMkLst>
            <pc:docMk/>
            <pc:sldMk cId="2531328441" sldId="299"/>
            <ac:picMk id="25" creationId="{0A6F93E4-4399-FC67-D7D8-4A40E36EA493}"/>
          </ac:picMkLst>
        </pc:picChg>
      </pc:sldChg>
      <pc:sldChg chg="addSp modSp mod">
        <pc:chgData name="Linn Marie Ploug Thomsen" userId="e9938aed-8565-448d-b853-78002be9ad2c" providerId="ADAL" clId="{A487279A-A9C0-5B29-9877-9793A68DA5F5}" dt="2026-09-21T10:02:19.343" v="1631" actId="113"/>
        <pc:sldMkLst>
          <pc:docMk/>
          <pc:sldMk cId="2396314352" sldId="300"/>
        </pc:sldMkLst>
        <pc:spChg chg="mod">
          <ac:chgData name="Linn Marie Ploug Thomsen" userId="e9938aed-8565-448d-b853-78002be9ad2c" providerId="ADAL" clId="{A487279A-A9C0-5B29-9877-9793A68DA5F5}" dt="2026-09-21T10:01:55.627" v="1629" actId="14100"/>
          <ac:spMkLst>
            <pc:docMk/>
            <pc:sldMk cId="2396314352" sldId="300"/>
            <ac:spMk id="3" creationId="{7846A520-E63D-D941-7270-836437E318FA}"/>
          </ac:spMkLst>
        </pc:spChg>
        <pc:spChg chg="mod">
          <ac:chgData name="Linn Marie Ploug Thomsen" userId="e9938aed-8565-448d-b853-78002be9ad2c" providerId="ADAL" clId="{A487279A-A9C0-5B29-9877-9793A68DA5F5}" dt="2026-09-21T10:02:19.343" v="1631" actId="113"/>
          <ac:spMkLst>
            <pc:docMk/>
            <pc:sldMk cId="2396314352" sldId="300"/>
            <ac:spMk id="7" creationId="{9C8C20F5-1B92-AC39-1C55-AAC9C8CFF5CD}"/>
          </ac:spMkLst>
        </pc:spChg>
        <pc:picChg chg="add mod">
          <ac:chgData name="Linn Marie Ploug Thomsen" userId="e9938aed-8565-448d-b853-78002be9ad2c" providerId="ADAL" clId="{A487279A-A9C0-5B29-9877-9793A68DA5F5}" dt="2026-09-21T08:15:16.321" v="201" actId="167"/>
          <ac:picMkLst>
            <pc:docMk/>
            <pc:sldMk cId="2396314352" sldId="300"/>
            <ac:picMk id="8" creationId="{B4AB9830-EDC2-A065-D9B1-205932FA78DB}"/>
          </ac:picMkLst>
        </pc:picChg>
      </pc:sldChg>
      <pc:sldChg chg="addSp modSp del mod ord modAnim modShow modNotesTx">
        <pc:chgData name="Linn Marie Ploug Thomsen" userId="e9938aed-8565-448d-b853-78002be9ad2c" providerId="ADAL" clId="{A487279A-A9C0-5B29-9877-9793A68DA5F5}" dt="2026-10-06T16:37:36.844" v="5972" actId="2696"/>
        <pc:sldMkLst>
          <pc:docMk/>
          <pc:sldMk cId="2549441118" sldId="301"/>
        </pc:sldMkLst>
        <pc:spChg chg="mod">
          <ac:chgData name="Linn Marie Ploug Thomsen" userId="e9938aed-8565-448d-b853-78002be9ad2c" providerId="ADAL" clId="{A487279A-A9C0-5B29-9877-9793A68DA5F5}" dt="2026-09-21T09:34:40.636" v="1464" actId="20577"/>
          <ac:spMkLst>
            <pc:docMk/>
            <pc:sldMk cId="2549441118" sldId="301"/>
            <ac:spMk id="2" creationId="{332F0B11-37FB-0B09-7957-78AD35FA9FFA}"/>
          </ac:spMkLst>
        </pc:spChg>
        <pc:spChg chg="mod">
          <ac:chgData name="Linn Marie Ploug Thomsen" userId="e9938aed-8565-448d-b853-78002be9ad2c" providerId="ADAL" clId="{A487279A-A9C0-5B29-9877-9793A68DA5F5}" dt="2026-09-21T10:29:56.911" v="2036" actId="1035"/>
          <ac:spMkLst>
            <pc:docMk/>
            <pc:sldMk cId="2549441118" sldId="301"/>
            <ac:spMk id="8" creationId="{9104CB6B-9D9F-482A-1DB6-BF61FB4EE8DE}"/>
          </ac:spMkLst>
        </pc:spChg>
        <pc:spChg chg="mod">
          <ac:chgData name="Linn Marie Ploug Thomsen" userId="e9938aed-8565-448d-b853-78002be9ad2c" providerId="ADAL" clId="{A487279A-A9C0-5B29-9877-9793A68DA5F5}" dt="2026-09-21T10:29:56.911" v="2036" actId="1035"/>
          <ac:spMkLst>
            <pc:docMk/>
            <pc:sldMk cId="2549441118" sldId="301"/>
            <ac:spMk id="18" creationId="{FAAF79A8-BF82-8BA7-233D-A1A3FD4CFD9F}"/>
          </ac:spMkLst>
        </pc:spChg>
        <pc:graphicFrameChg chg="mod">
          <ac:chgData name="Linn Marie Ploug Thomsen" userId="e9938aed-8565-448d-b853-78002be9ad2c" providerId="ADAL" clId="{A487279A-A9C0-5B29-9877-9793A68DA5F5}" dt="2026-09-21T11:47:55.632" v="2936" actId="20577"/>
          <ac:graphicFrameMkLst>
            <pc:docMk/>
            <pc:sldMk cId="2549441118" sldId="301"/>
            <ac:graphicFrameMk id="3" creationId="{74386C71-58B7-02C5-47DA-34213CE89507}"/>
          </ac:graphicFrameMkLst>
        </pc:graphicFrameChg>
        <pc:picChg chg="add mod">
          <ac:chgData name="Linn Marie Ploug Thomsen" userId="e9938aed-8565-448d-b853-78002be9ad2c" providerId="ADAL" clId="{A487279A-A9C0-5B29-9877-9793A68DA5F5}" dt="2026-09-21T08:14:55.736" v="193" actId="167"/>
          <ac:picMkLst>
            <pc:docMk/>
            <pc:sldMk cId="2549441118" sldId="301"/>
            <ac:picMk id="4" creationId="{F66FFE46-B88F-B6FB-B1D3-A7326A88E84E}"/>
          </ac:picMkLst>
        </pc:picChg>
        <pc:picChg chg="add mod">
          <ac:chgData name="Linn Marie Ploug Thomsen" userId="e9938aed-8565-448d-b853-78002be9ad2c" providerId="ADAL" clId="{A487279A-A9C0-5B29-9877-9793A68DA5F5}" dt="2026-09-25T15:08:41.086" v="3914" actId="167"/>
          <ac:picMkLst>
            <pc:docMk/>
            <pc:sldMk cId="2549441118" sldId="301"/>
            <ac:picMk id="10" creationId="{25FA3F39-30FD-7582-8B53-B57E30025FE3}"/>
          </ac:picMkLst>
        </pc:picChg>
        <pc:picChg chg="mod">
          <ac:chgData name="Linn Marie Ploug Thomsen" userId="e9938aed-8565-448d-b853-78002be9ad2c" providerId="ADAL" clId="{A487279A-A9C0-5B29-9877-9793A68DA5F5}" dt="2026-10-05T18:19:50.850" v="4432" actId="1076"/>
          <ac:picMkLst>
            <pc:docMk/>
            <pc:sldMk cId="2549441118" sldId="301"/>
            <ac:picMk id="12" creationId="{97297C84-DF73-4C8C-8E16-CD16ECA6FB4C}"/>
          </ac:picMkLst>
        </pc:picChg>
        <pc:picChg chg="mod">
          <ac:chgData name="Linn Marie Ploug Thomsen" userId="e9938aed-8565-448d-b853-78002be9ad2c" providerId="ADAL" clId="{A487279A-A9C0-5B29-9877-9793A68DA5F5}" dt="2026-10-05T18:19:50.850" v="4432" actId="1076"/>
          <ac:picMkLst>
            <pc:docMk/>
            <pc:sldMk cId="2549441118" sldId="301"/>
            <ac:picMk id="21" creationId="{8B5B7CE3-2CA0-B6BF-D729-15ACD22C38DE}"/>
          </ac:picMkLst>
        </pc:picChg>
      </pc:sldChg>
      <pc:sldChg chg="addSp delSp modSp mod addAnim delAnim modAnim modNotesTx">
        <pc:chgData name="Linn Marie Ploug Thomsen" userId="e9938aed-8565-448d-b853-78002be9ad2c" providerId="ADAL" clId="{A487279A-A9C0-5B29-9877-9793A68DA5F5}" dt="2026-09-25T19:15:44.305" v="4202"/>
        <pc:sldMkLst>
          <pc:docMk/>
          <pc:sldMk cId="4153369231" sldId="302"/>
        </pc:sldMkLst>
        <pc:spChg chg="mod">
          <ac:chgData name="Linn Marie Ploug Thomsen" userId="e9938aed-8565-448d-b853-78002be9ad2c" providerId="ADAL" clId="{A487279A-A9C0-5B29-9877-9793A68DA5F5}" dt="2026-09-21T08:42:38.276" v="803" actId="207"/>
          <ac:spMkLst>
            <pc:docMk/>
            <pc:sldMk cId="4153369231" sldId="302"/>
            <ac:spMk id="2" creationId="{09009FC7-62AF-0BBC-A6EF-F6C8A493BBE6}"/>
          </ac:spMkLst>
        </pc:spChg>
        <pc:spChg chg="add mod">
          <ac:chgData name="Linn Marie Ploug Thomsen" userId="e9938aed-8565-448d-b853-78002be9ad2c" providerId="ADAL" clId="{A487279A-A9C0-5B29-9877-9793A68DA5F5}" dt="2026-09-21T08:32:46.672" v="386" actId="1076"/>
          <ac:spMkLst>
            <pc:docMk/>
            <pc:sldMk cId="4153369231" sldId="302"/>
            <ac:spMk id="8" creationId="{899069A4-7162-4B72-7BDD-C96C7C1ACBE2}"/>
          </ac:spMkLst>
        </pc:spChg>
        <pc:spChg chg="mod">
          <ac:chgData name="Linn Marie Ploug Thomsen" userId="e9938aed-8565-448d-b853-78002be9ad2c" providerId="ADAL" clId="{A487279A-A9C0-5B29-9877-9793A68DA5F5}" dt="2026-09-21T08:37:00.543" v="656" actId="21"/>
          <ac:spMkLst>
            <pc:docMk/>
            <pc:sldMk cId="4153369231" sldId="302"/>
            <ac:spMk id="10" creationId="{1774B556-3D6A-8BE2-D3D9-C0CBF088B774}"/>
          </ac:spMkLst>
        </pc:spChg>
        <pc:spChg chg="add mod">
          <ac:chgData name="Linn Marie Ploug Thomsen" userId="e9938aed-8565-448d-b853-78002be9ad2c" providerId="ADAL" clId="{A487279A-A9C0-5B29-9877-9793A68DA5F5}" dt="2026-09-25T19:15:36.399" v="4201" actId="1035"/>
          <ac:spMkLst>
            <pc:docMk/>
            <pc:sldMk cId="4153369231" sldId="302"/>
            <ac:spMk id="15" creationId="{0E83D3E8-4A70-1FB1-3983-6FECA77BE4F6}"/>
          </ac:spMkLst>
        </pc:spChg>
        <pc:spChg chg="add mod">
          <ac:chgData name="Linn Marie Ploug Thomsen" userId="e9938aed-8565-448d-b853-78002be9ad2c" providerId="ADAL" clId="{A487279A-A9C0-5B29-9877-9793A68DA5F5}" dt="2026-09-21T09:41:32.977" v="1560" actId="14100"/>
          <ac:spMkLst>
            <pc:docMk/>
            <pc:sldMk cId="4153369231" sldId="302"/>
            <ac:spMk id="28" creationId="{25B4A170-AC44-7114-FBB7-A87BBD13C645}"/>
          </ac:spMkLst>
        </pc:spChg>
        <pc:spChg chg="add mod">
          <ac:chgData name="Linn Marie Ploug Thomsen" userId="e9938aed-8565-448d-b853-78002be9ad2c" providerId="ADAL" clId="{A487279A-A9C0-5B29-9877-9793A68DA5F5}" dt="2026-09-21T09:40:50.203" v="1539" actId="20577"/>
          <ac:spMkLst>
            <pc:docMk/>
            <pc:sldMk cId="4153369231" sldId="302"/>
            <ac:spMk id="29" creationId="{DB249A6A-EFEF-C3D7-D0A5-C9F0235797CD}"/>
          </ac:spMkLst>
        </pc:spChg>
        <pc:spChg chg="add mod">
          <ac:chgData name="Linn Marie Ploug Thomsen" userId="e9938aed-8565-448d-b853-78002be9ad2c" providerId="ADAL" clId="{A487279A-A9C0-5B29-9877-9793A68DA5F5}" dt="2026-09-21T11:07:09.113" v="2818" actId="692"/>
          <ac:spMkLst>
            <pc:docMk/>
            <pc:sldMk cId="4153369231" sldId="302"/>
            <ac:spMk id="32" creationId="{6B4CD8D2-12FE-A6DB-8378-CCA2FBC6F54B}"/>
          </ac:spMkLst>
        </pc:spChg>
        <pc:grpChg chg="add mod">
          <ac:chgData name="Linn Marie Ploug Thomsen" userId="e9938aed-8565-448d-b853-78002be9ad2c" providerId="ADAL" clId="{A487279A-A9C0-5B29-9877-9793A68DA5F5}" dt="2026-09-21T09:40:39.005" v="1531" actId="1076"/>
          <ac:grpSpMkLst>
            <pc:docMk/>
            <pc:sldMk cId="4153369231" sldId="302"/>
            <ac:grpSpMk id="9" creationId="{B729FADB-C28F-625A-613B-761A3D7AE6FD}"/>
          </ac:grpSpMkLst>
        </pc:grpChg>
        <pc:graphicFrameChg chg="mod">
          <ac:chgData name="Linn Marie Ploug Thomsen" userId="e9938aed-8565-448d-b853-78002be9ad2c" providerId="ADAL" clId="{A487279A-A9C0-5B29-9877-9793A68DA5F5}" dt="2026-09-21T11:53:14.470" v="2943"/>
          <ac:graphicFrameMkLst>
            <pc:docMk/>
            <pc:sldMk cId="4153369231" sldId="302"/>
            <ac:graphicFrameMk id="4" creationId="{AD978F3D-3D40-B071-4DBB-9760088B874C}"/>
          </ac:graphicFrameMkLst>
        </pc:graphicFrameChg>
        <pc:graphicFrameChg chg="add mod modGraphic">
          <ac:chgData name="Linn Marie Ploug Thomsen" userId="e9938aed-8565-448d-b853-78002be9ad2c" providerId="ADAL" clId="{A487279A-A9C0-5B29-9877-9793A68DA5F5}" dt="2026-09-21T09:39:43.984" v="1510" actId="1076"/>
          <ac:graphicFrameMkLst>
            <pc:docMk/>
            <pc:sldMk cId="4153369231" sldId="302"/>
            <ac:graphicFrameMk id="30" creationId="{9D4846C9-C80B-71B3-B9D4-2B002D797CAC}"/>
          </ac:graphicFrameMkLst>
        </pc:graphicFrameChg>
        <pc:picChg chg="add mod">
          <ac:chgData name="Linn Marie Ploug Thomsen" userId="e9938aed-8565-448d-b853-78002be9ad2c" providerId="ADAL" clId="{A487279A-A9C0-5B29-9877-9793A68DA5F5}" dt="2026-09-21T09:40:31.091" v="1529" actId="1076"/>
          <ac:picMkLst>
            <pc:docMk/>
            <pc:sldMk cId="4153369231" sldId="302"/>
            <ac:picMk id="3" creationId="{7B39BA92-32B3-CAEC-B95C-EE0F8EA06858}"/>
          </ac:picMkLst>
        </pc:picChg>
        <pc:picChg chg="add mod">
          <ac:chgData name="Linn Marie Ploug Thomsen" userId="e9938aed-8565-448d-b853-78002be9ad2c" providerId="ADAL" clId="{A487279A-A9C0-5B29-9877-9793A68DA5F5}" dt="2026-09-25T15:08:55.415" v="3916" actId="167"/>
          <ac:picMkLst>
            <pc:docMk/>
            <pc:sldMk cId="4153369231" sldId="302"/>
            <ac:picMk id="31" creationId="{97979868-5DD3-9515-3CA9-52ECC6259132}"/>
          </ac:picMkLst>
        </pc:picChg>
        <pc:cxnChg chg="mod">
          <ac:chgData name="Linn Marie Ploug Thomsen" userId="e9938aed-8565-448d-b853-78002be9ad2c" providerId="ADAL" clId="{A487279A-A9C0-5B29-9877-9793A68DA5F5}" dt="2026-09-21T08:36:11.633" v="612" actId="1038"/>
          <ac:cxnSpMkLst>
            <pc:docMk/>
            <pc:sldMk cId="4153369231" sldId="302"/>
            <ac:cxnSpMk id="12" creationId="{E023214C-C07F-9ADC-5DE0-6424AD8F13F9}"/>
          </ac:cxnSpMkLst>
        </pc:cxnChg>
        <pc:cxnChg chg="mod">
          <ac:chgData name="Linn Marie Ploug Thomsen" userId="e9938aed-8565-448d-b853-78002be9ad2c" providerId="ADAL" clId="{A487279A-A9C0-5B29-9877-9793A68DA5F5}" dt="2026-09-21T08:36:11.633" v="612" actId="1038"/>
          <ac:cxnSpMkLst>
            <pc:docMk/>
            <pc:sldMk cId="4153369231" sldId="302"/>
            <ac:cxnSpMk id="14" creationId="{306D0683-7E2C-47E1-08D3-EEF798E5A3B6}"/>
          </ac:cxnSpMkLst>
        </pc:cxnChg>
        <pc:cxnChg chg="mod">
          <ac:chgData name="Linn Marie Ploug Thomsen" userId="e9938aed-8565-448d-b853-78002be9ad2c" providerId="ADAL" clId="{A487279A-A9C0-5B29-9877-9793A68DA5F5}" dt="2026-09-21T08:36:11.633" v="612" actId="1038"/>
          <ac:cxnSpMkLst>
            <pc:docMk/>
            <pc:sldMk cId="4153369231" sldId="302"/>
            <ac:cxnSpMk id="16" creationId="{71FD0A22-C8F1-C97C-6149-2BACB3C615EA}"/>
          </ac:cxnSpMkLst>
        </pc:cxnChg>
      </pc:sldChg>
      <pc:sldChg chg="addSp delSp modSp add del mod modShow modNotesTx">
        <pc:chgData name="Linn Marie Ploug Thomsen" userId="e9938aed-8565-448d-b853-78002be9ad2c" providerId="ADAL" clId="{A487279A-A9C0-5B29-9877-9793A68DA5F5}" dt="2026-10-06T16:37:40.909" v="5973" actId="2696"/>
        <pc:sldMkLst>
          <pc:docMk/>
          <pc:sldMk cId="1588949294" sldId="305"/>
        </pc:sldMkLst>
        <pc:spChg chg="mod">
          <ac:chgData name="Linn Marie Ploug Thomsen" userId="e9938aed-8565-448d-b853-78002be9ad2c" providerId="ADAL" clId="{A487279A-A9C0-5B29-9877-9793A68DA5F5}" dt="2026-10-06T13:42:40.937" v="5789" actId="255"/>
          <ac:spMkLst>
            <pc:docMk/>
            <pc:sldMk cId="1588949294" sldId="305"/>
            <ac:spMk id="2" creationId="{FA5C0CDF-1795-C602-B759-A6A2905E29D3}"/>
          </ac:spMkLst>
        </pc:spChg>
        <pc:spChg chg="mod">
          <ac:chgData name="Linn Marie Ploug Thomsen" userId="e9938aed-8565-448d-b853-78002be9ad2c" providerId="ADAL" clId="{A487279A-A9C0-5B29-9877-9793A68DA5F5}" dt="2026-09-21T09:21:35.733" v="1293" actId="692"/>
          <ac:spMkLst>
            <pc:docMk/>
            <pc:sldMk cId="1588949294" sldId="305"/>
            <ac:spMk id="9" creationId="{1F6C9009-A902-FF7C-A427-E5AEFEAD1949}"/>
          </ac:spMkLst>
        </pc:spChg>
        <pc:spChg chg="mod">
          <ac:chgData name="Linn Marie Ploug Thomsen" userId="e9938aed-8565-448d-b853-78002be9ad2c" providerId="ADAL" clId="{A487279A-A9C0-5B29-9877-9793A68DA5F5}" dt="2026-10-06T03:17:57.569" v="5244" actId="20577"/>
          <ac:spMkLst>
            <pc:docMk/>
            <pc:sldMk cId="1588949294" sldId="305"/>
            <ac:spMk id="14" creationId="{86C54F87-4A4D-0EA8-CB38-6788E63D2372}"/>
          </ac:spMkLst>
        </pc:spChg>
        <pc:spChg chg="mod">
          <ac:chgData name="Linn Marie Ploug Thomsen" userId="e9938aed-8565-448d-b853-78002be9ad2c" providerId="ADAL" clId="{A487279A-A9C0-5B29-9877-9793A68DA5F5}" dt="2026-10-06T03:17:53.317" v="5243" actId="20577"/>
          <ac:spMkLst>
            <pc:docMk/>
            <pc:sldMk cId="1588949294" sldId="305"/>
            <ac:spMk id="15" creationId="{037B5797-97DD-EDBB-B25C-A2093A50462A}"/>
          </ac:spMkLst>
        </pc:spChg>
        <pc:spChg chg="mod">
          <ac:chgData name="Linn Marie Ploug Thomsen" userId="e9938aed-8565-448d-b853-78002be9ad2c" providerId="ADAL" clId="{A487279A-A9C0-5B29-9877-9793A68DA5F5}" dt="2026-09-21T09:21:57.670" v="1295" actId="207"/>
          <ac:spMkLst>
            <pc:docMk/>
            <pc:sldMk cId="1588949294" sldId="305"/>
            <ac:spMk id="17" creationId="{8480BAD2-D786-EA54-0DFB-FAE68A14585A}"/>
          </ac:spMkLst>
        </pc:spChg>
        <pc:grpChg chg="add del mod">
          <ac:chgData name="Linn Marie Ploug Thomsen" userId="e9938aed-8565-448d-b853-78002be9ad2c" providerId="ADAL" clId="{A487279A-A9C0-5B29-9877-9793A68DA5F5}" dt="2026-10-06T03:19:42.264" v="5245" actId="14100"/>
          <ac:grpSpMkLst>
            <pc:docMk/>
            <pc:sldMk cId="1588949294" sldId="305"/>
            <ac:grpSpMk id="7" creationId="{05E14F7C-8216-EA69-A4E6-24ADCF3414D2}"/>
          </ac:grpSpMkLst>
        </pc:grpChg>
        <pc:graphicFrameChg chg="mod">
          <ac:chgData name="Linn Marie Ploug Thomsen" userId="e9938aed-8565-448d-b853-78002be9ad2c" providerId="ADAL" clId="{A487279A-A9C0-5B29-9877-9793A68DA5F5}" dt="2026-09-21T11:46:02.603" v="2925"/>
          <ac:graphicFrameMkLst>
            <pc:docMk/>
            <pc:sldMk cId="1588949294" sldId="305"/>
            <ac:graphicFrameMk id="3" creationId="{912C43D6-47AA-0935-4CF3-43C964663083}"/>
          </ac:graphicFrameMkLst>
        </pc:graphicFrameChg>
        <pc:picChg chg="mod">
          <ac:chgData name="Linn Marie Ploug Thomsen" userId="e9938aed-8565-448d-b853-78002be9ad2c" providerId="ADAL" clId="{A487279A-A9C0-5B29-9877-9793A68DA5F5}" dt="2026-10-06T13:27:39.038" v="5659" actId="1076"/>
          <ac:picMkLst>
            <pc:docMk/>
            <pc:sldMk cId="1588949294" sldId="305"/>
            <ac:picMk id="4" creationId="{9CF8980C-3820-EA22-AD8E-BD108CE0CB01}"/>
          </ac:picMkLst>
        </pc:picChg>
        <pc:picChg chg="add mod">
          <ac:chgData name="Linn Marie Ploug Thomsen" userId="e9938aed-8565-448d-b853-78002be9ad2c" providerId="ADAL" clId="{A487279A-A9C0-5B29-9877-9793A68DA5F5}" dt="2026-09-25T15:09:19.236" v="3921" actId="167"/>
          <ac:picMkLst>
            <pc:docMk/>
            <pc:sldMk cId="1588949294" sldId="305"/>
            <ac:picMk id="12" creationId="{7609F47F-67CD-E06E-4967-E6E003C221EA}"/>
          </ac:picMkLst>
        </pc:picChg>
        <pc:cxnChg chg="mod">
          <ac:chgData name="Linn Marie Ploug Thomsen" userId="e9938aed-8565-448d-b853-78002be9ad2c" providerId="ADAL" clId="{A487279A-A9C0-5B29-9877-9793A68DA5F5}" dt="2026-09-21T09:21:35.733" v="1293" actId="692"/>
          <ac:cxnSpMkLst>
            <pc:docMk/>
            <pc:sldMk cId="1588949294" sldId="305"/>
            <ac:cxnSpMk id="11" creationId="{FE987D0E-A72B-03EF-DA75-0753236C65C0}"/>
          </ac:cxnSpMkLst>
        </pc:cxnChg>
      </pc:sldChg>
      <pc:sldChg chg="addSp delSp modSp mod">
        <pc:chgData name="Linn Marie Ploug Thomsen" userId="e9938aed-8565-448d-b853-78002be9ad2c" providerId="ADAL" clId="{A487279A-A9C0-5B29-9877-9793A68DA5F5}" dt="2026-09-25T15:24:06.130" v="4164"/>
        <pc:sldMkLst>
          <pc:docMk/>
          <pc:sldMk cId="70587044" sldId="311"/>
        </pc:sldMkLst>
        <pc:spChg chg="add mod">
          <ac:chgData name="Linn Marie Ploug Thomsen" userId="e9938aed-8565-448d-b853-78002be9ad2c" providerId="ADAL" clId="{A487279A-A9C0-5B29-9877-9793A68DA5F5}" dt="2026-09-21T10:39:57.526" v="2070" actId="167"/>
          <ac:spMkLst>
            <pc:docMk/>
            <pc:sldMk cId="70587044" sldId="311"/>
            <ac:spMk id="17" creationId="{71FB9C81-2450-B862-680B-A0184159814A}"/>
          </ac:spMkLst>
        </pc:spChg>
        <pc:spChg chg="mod">
          <ac:chgData name="Linn Marie Ploug Thomsen" userId="e9938aed-8565-448d-b853-78002be9ad2c" providerId="ADAL" clId="{A487279A-A9C0-5B29-9877-9793A68DA5F5}" dt="2026-09-21T10:47:14.958" v="2331" actId="1036"/>
          <ac:spMkLst>
            <pc:docMk/>
            <pc:sldMk cId="70587044" sldId="311"/>
            <ac:spMk id="55" creationId="{A1FE10F7-2E3E-C217-128B-8759244D9E48}"/>
          </ac:spMkLst>
        </pc:spChg>
        <pc:spChg chg="mod">
          <ac:chgData name="Linn Marie Ploug Thomsen" userId="e9938aed-8565-448d-b853-78002be9ad2c" providerId="ADAL" clId="{A487279A-A9C0-5B29-9877-9793A68DA5F5}" dt="2026-09-21T10:47:14.958" v="2331" actId="1036"/>
          <ac:spMkLst>
            <pc:docMk/>
            <pc:sldMk cId="70587044" sldId="311"/>
            <ac:spMk id="56" creationId="{33989484-9C53-F347-D92A-8DDF7AB905E2}"/>
          </ac:spMkLst>
        </pc:spChg>
        <pc:spChg chg="mod">
          <ac:chgData name="Linn Marie Ploug Thomsen" userId="e9938aed-8565-448d-b853-78002be9ad2c" providerId="ADAL" clId="{A487279A-A9C0-5B29-9877-9793A68DA5F5}" dt="2026-09-21T10:47:14.958" v="2331" actId="1036"/>
          <ac:spMkLst>
            <pc:docMk/>
            <pc:sldMk cId="70587044" sldId="311"/>
            <ac:spMk id="57" creationId="{5EBE4C42-E0B0-3486-C883-104E2FEF2939}"/>
          </ac:spMkLst>
        </pc:spChg>
        <pc:spChg chg="mod">
          <ac:chgData name="Linn Marie Ploug Thomsen" userId="e9938aed-8565-448d-b853-78002be9ad2c" providerId="ADAL" clId="{A487279A-A9C0-5B29-9877-9793A68DA5F5}" dt="2026-09-25T15:11:57.921" v="4117" actId="1037"/>
          <ac:spMkLst>
            <pc:docMk/>
            <pc:sldMk cId="70587044" sldId="311"/>
            <ac:spMk id="60" creationId="{DAC5F991-5CA0-A013-2E9D-7EC17CACA6E6}"/>
          </ac:spMkLst>
        </pc:spChg>
        <pc:picChg chg="add mod">
          <ac:chgData name="Linn Marie Ploug Thomsen" userId="e9938aed-8565-448d-b853-78002be9ad2c" providerId="ADAL" clId="{A487279A-A9C0-5B29-9877-9793A68DA5F5}" dt="2026-09-25T15:24:06.130" v="4164"/>
          <ac:picMkLst>
            <pc:docMk/>
            <pc:sldMk cId="70587044" sldId="311"/>
            <ac:picMk id="8" creationId="{538E0718-641B-7353-8CB9-5CC4DBAA6121}"/>
          </ac:picMkLst>
        </pc:picChg>
        <pc:picChg chg="add mod">
          <ac:chgData name="Linn Marie Ploug Thomsen" userId="e9938aed-8565-448d-b853-78002be9ad2c" providerId="ADAL" clId="{A487279A-A9C0-5B29-9877-9793A68DA5F5}" dt="2026-09-21T10:47:14.958" v="2331" actId="1036"/>
          <ac:picMkLst>
            <pc:docMk/>
            <pc:sldMk cId="70587044" sldId="311"/>
            <ac:picMk id="13" creationId="{4C660453-B53F-1989-86E5-38277850FF69}"/>
          </ac:picMkLst>
        </pc:picChg>
        <pc:picChg chg="add mod">
          <ac:chgData name="Linn Marie Ploug Thomsen" userId="e9938aed-8565-448d-b853-78002be9ad2c" providerId="ADAL" clId="{A487279A-A9C0-5B29-9877-9793A68DA5F5}" dt="2026-09-25T15:11:21.993" v="3990" actId="1035"/>
          <ac:picMkLst>
            <pc:docMk/>
            <pc:sldMk cId="70587044" sldId="311"/>
            <ac:picMk id="16" creationId="{2E9D9545-3949-D0A6-22D5-181DFF641DB0}"/>
          </ac:picMkLst>
        </pc:picChg>
        <pc:picChg chg="mod">
          <ac:chgData name="Linn Marie Ploug Thomsen" userId="e9938aed-8565-448d-b853-78002be9ad2c" providerId="ADAL" clId="{A487279A-A9C0-5B29-9877-9793A68DA5F5}" dt="2026-09-21T10:47:14.958" v="2331" actId="1036"/>
          <ac:picMkLst>
            <pc:docMk/>
            <pc:sldMk cId="70587044" sldId="311"/>
            <ac:picMk id="58" creationId="{BCCEB032-0C44-65AD-5955-739941C8ADFD}"/>
          </ac:picMkLst>
        </pc:picChg>
        <pc:picChg chg="mod">
          <ac:chgData name="Linn Marie Ploug Thomsen" userId="e9938aed-8565-448d-b853-78002be9ad2c" providerId="ADAL" clId="{A487279A-A9C0-5B29-9877-9793A68DA5F5}" dt="2026-09-21T10:47:14.958" v="2331" actId="1036"/>
          <ac:picMkLst>
            <pc:docMk/>
            <pc:sldMk cId="70587044" sldId="311"/>
            <ac:picMk id="59" creationId="{141D19C3-D3C7-B74C-E71D-00236A802A2A}"/>
          </ac:picMkLst>
        </pc:picChg>
      </pc:sldChg>
      <pc:sldChg chg="addSp delSp modSp add del mod addAnim delAnim modAnim modShow modNotesTx">
        <pc:chgData name="Linn Marie Ploug Thomsen" userId="e9938aed-8565-448d-b853-78002be9ad2c" providerId="ADAL" clId="{A487279A-A9C0-5B29-9877-9793A68DA5F5}" dt="2026-10-06T16:37:23.121" v="5967" actId="2696"/>
        <pc:sldMkLst>
          <pc:docMk/>
          <pc:sldMk cId="1155052002" sldId="312"/>
        </pc:sldMkLst>
      </pc:sldChg>
      <pc:sldChg chg="modSp add mod modAnim modNotesTx">
        <pc:chgData name="Linn Marie Ploug Thomsen" userId="e9938aed-8565-448d-b853-78002be9ad2c" providerId="ADAL" clId="{A487279A-A9C0-5B29-9877-9793A68DA5F5}" dt="2026-10-06T15:01:40.728" v="5962" actId="20577"/>
        <pc:sldMkLst>
          <pc:docMk/>
          <pc:sldMk cId="2683473074" sldId="313"/>
        </pc:sldMkLst>
        <pc:spChg chg="mod">
          <ac:chgData name="Linn Marie Ploug Thomsen" userId="e9938aed-8565-448d-b853-78002be9ad2c" providerId="ADAL" clId="{A487279A-A9C0-5B29-9877-9793A68DA5F5}" dt="2026-10-06T15:01:40.728" v="5962" actId="20577"/>
          <ac:spMkLst>
            <pc:docMk/>
            <pc:sldMk cId="2683473074" sldId="313"/>
            <ac:spMk id="4" creationId="{FF04FB54-CD45-F09C-93DE-61F44BC538F1}"/>
          </ac:spMkLst>
        </pc:spChg>
        <pc:spChg chg="mod">
          <ac:chgData name="Linn Marie Ploug Thomsen" userId="e9938aed-8565-448d-b853-78002be9ad2c" providerId="ADAL" clId="{A487279A-A9C0-5B29-9877-9793A68DA5F5}" dt="2026-10-05T23:24:46.896" v="4529" actId="1076"/>
          <ac:spMkLst>
            <pc:docMk/>
            <pc:sldMk cId="2683473074" sldId="313"/>
            <ac:spMk id="57" creationId="{E0BF02B9-C89F-3AB4-3EED-E3B3BF69C628}"/>
          </ac:spMkLst>
        </pc:spChg>
      </pc:sldChg>
      <pc:sldChg chg="modSp add mod modAnim modNotesTx">
        <pc:chgData name="Linn Marie Ploug Thomsen" userId="e9938aed-8565-448d-b853-78002be9ad2c" providerId="ADAL" clId="{A487279A-A9C0-5B29-9877-9793A68DA5F5}" dt="2026-10-06T02:31:37.382" v="4585" actId="20577"/>
        <pc:sldMkLst>
          <pc:docMk/>
          <pc:sldMk cId="1354700703" sldId="314"/>
        </pc:sldMkLst>
        <pc:spChg chg="mod">
          <ac:chgData name="Linn Marie Ploug Thomsen" userId="e9938aed-8565-448d-b853-78002be9ad2c" providerId="ADAL" clId="{A487279A-A9C0-5B29-9877-9793A68DA5F5}" dt="2026-10-05T23:46:16.149" v="4543"/>
          <ac:spMkLst>
            <pc:docMk/>
            <pc:sldMk cId="1354700703" sldId="314"/>
            <ac:spMk id="8" creationId="{D75E9E90-1664-662E-7D2C-C0BBE137D472}"/>
          </ac:spMkLst>
        </pc:spChg>
      </pc:sldChg>
      <pc:sldChg chg="addSp delSp modSp add del mod addAnim delAnim modAnim">
        <pc:chgData name="Linn Marie Ploug Thomsen" userId="e9938aed-8565-448d-b853-78002be9ad2c" providerId="ADAL" clId="{A487279A-A9C0-5B29-9877-9793A68DA5F5}" dt="2026-10-06T02:42:06.336" v="4836" actId="2696"/>
        <pc:sldMkLst>
          <pc:docMk/>
          <pc:sldMk cId="816344505" sldId="315"/>
        </pc:sldMkLst>
        <pc:spChg chg="del">
          <ac:chgData name="Linn Marie Ploug Thomsen" userId="e9938aed-8565-448d-b853-78002be9ad2c" providerId="ADAL" clId="{A487279A-A9C0-5B29-9877-9793A68DA5F5}" dt="2026-10-06T02:35:32.197" v="4746" actId="478"/>
          <ac:spMkLst>
            <pc:docMk/>
            <pc:sldMk cId="816344505" sldId="315"/>
            <ac:spMk id="3" creationId="{B96AABA3-A5D2-EC9C-0BFE-FC093CF87FEB}"/>
          </ac:spMkLst>
        </pc:spChg>
        <pc:spChg chg="del">
          <ac:chgData name="Linn Marie Ploug Thomsen" userId="e9938aed-8565-448d-b853-78002be9ad2c" providerId="ADAL" clId="{A487279A-A9C0-5B29-9877-9793A68DA5F5}" dt="2026-10-06T02:35:31.156" v="4745" actId="478"/>
          <ac:spMkLst>
            <pc:docMk/>
            <pc:sldMk cId="816344505" sldId="315"/>
            <ac:spMk id="4" creationId="{D92D8F09-9897-14BD-2345-56531E462C91}"/>
          </ac:spMkLst>
        </pc:spChg>
        <pc:spChg chg="del">
          <ac:chgData name="Linn Marie Ploug Thomsen" userId="e9938aed-8565-448d-b853-78002be9ad2c" providerId="ADAL" clId="{A487279A-A9C0-5B29-9877-9793A68DA5F5}" dt="2026-10-06T02:35:30.159" v="4744" actId="478"/>
          <ac:spMkLst>
            <pc:docMk/>
            <pc:sldMk cId="816344505" sldId="315"/>
            <ac:spMk id="8" creationId="{9E13C5AB-9EB4-6854-3FCE-D60023C4A33F}"/>
          </ac:spMkLst>
        </pc:spChg>
        <pc:spChg chg="del">
          <ac:chgData name="Linn Marie Ploug Thomsen" userId="e9938aed-8565-448d-b853-78002be9ad2c" providerId="ADAL" clId="{A487279A-A9C0-5B29-9877-9793A68DA5F5}" dt="2026-10-06T02:35:28.989" v="4743" actId="478"/>
          <ac:spMkLst>
            <pc:docMk/>
            <pc:sldMk cId="816344505" sldId="315"/>
            <ac:spMk id="10" creationId="{50E1523B-B4C6-D007-31DA-8A8C4FD383C2}"/>
          </ac:spMkLst>
        </pc:spChg>
        <pc:spChg chg="del">
          <ac:chgData name="Linn Marie Ploug Thomsen" userId="e9938aed-8565-448d-b853-78002be9ad2c" providerId="ADAL" clId="{A487279A-A9C0-5B29-9877-9793A68DA5F5}" dt="2026-10-06T02:35:26.930" v="4741" actId="478"/>
          <ac:spMkLst>
            <pc:docMk/>
            <pc:sldMk cId="816344505" sldId="315"/>
            <ac:spMk id="11" creationId="{35F0048D-F781-0D2F-A983-AA518860726E}"/>
          </ac:spMkLst>
        </pc:spChg>
        <pc:spChg chg="del">
          <ac:chgData name="Linn Marie Ploug Thomsen" userId="e9938aed-8565-448d-b853-78002be9ad2c" providerId="ADAL" clId="{A487279A-A9C0-5B29-9877-9793A68DA5F5}" dt="2026-10-06T02:35:28.116" v="4742" actId="478"/>
          <ac:spMkLst>
            <pc:docMk/>
            <pc:sldMk cId="816344505" sldId="315"/>
            <ac:spMk id="13" creationId="{927C37AC-1743-42F7-C38C-2D6F1C806670}"/>
          </ac:spMkLst>
        </pc:spChg>
        <pc:spChg chg="del">
          <ac:chgData name="Linn Marie Ploug Thomsen" userId="e9938aed-8565-448d-b853-78002be9ad2c" providerId="ADAL" clId="{A487279A-A9C0-5B29-9877-9793A68DA5F5}" dt="2026-10-06T02:35:33.354" v="4747" actId="478"/>
          <ac:spMkLst>
            <pc:docMk/>
            <pc:sldMk cId="816344505" sldId="315"/>
            <ac:spMk id="14" creationId="{057D83F4-1833-0997-7F04-6986781F0E8D}"/>
          </ac:spMkLst>
        </pc:spChg>
        <pc:spChg chg="add del mod">
          <ac:chgData name="Linn Marie Ploug Thomsen" userId="e9938aed-8565-448d-b853-78002be9ad2c" providerId="ADAL" clId="{A487279A-A9C0-5B29-9877-9793A68DA5F5}" dt="2026-10-06T02:37:25.030" v="4775" actId="207"/>
          <ac:spMkLst>
            <pc:docMk/>
            <pc:sldMk cId="816344505" sldId="315"/>
            <ac:spMk id="15" creationId="{FD620E40-FE93-B4EB-4DA9-9A537451D90A}"/>
          </ac:spMkLst>
        </pc:spChg>
        <pc:spChg chg="add mod">
          <ac:chgData name="Linn Marie Ploug Thomsen" userId="e9938aed-8565-448d-b853-78002be9ad2c" providerId="ADAL" clId="{A487279A-A9C0-5B29-9877-9793A68DA5F5}" dt="2026-10-06T02:37:44.445" v="4785" actId="1038"/>
          <ac:spMkLst>
            <pc:docMk/>
            <pc:sldMk cId="816344505" sldId="315"/>
            <ac:spMk id="18" creationId="{0A1AC2A6-1F89-8CC0-5D25-D20B256EAFF7}"/>
          </ac:spMkLst>
        </pc:spChg>
        <pc:spChg chg="add mod">
          <ac:chgData name="Linn Marie Ploug Thomsen" userId="e9938aed-8565-448d-b853-78002be9ad2c" providerId="ADAL" clId="{A487279A-A9C0-5B29-9877-9793A68DA5F5}" dt="2026-10-06T02:38:42.742" v="4800" actId="14100"/>
          <ac:spMkLst>
            <pc:docMk/>
            <pc:sldMk cId="816344505" sldId="315"/>
            <ac:spMk id="20" creationId="{2050EC70-666B-0844-A633-AF28F031E8DB}"/>
          </ac:spMkLst>
        </pc:spChg>
      </pc:sldChg>
      <pc:sldChg chg="addSp delSp modSp add mod delAnim modAnim modNotesTx">
        <pc:chgData name="Linn Marie Ploug Thomsen" userId="e9938aed-8565-448d-b853-78002be9ad2c" providerId="ADAL" clId="{A487279A-A9C0-5B29-9877-9793A68DA5F5}" dt="2026-10-06T14:41:58.532" v="5961" actId="1038"/>
        <pc:sldMkLst>
          <pc:docMk/>
          <pc:sldMk cId="3232638831" sldId="315"/>
        </pc:sldMkLst>
        <pc:spChg chg="mod">
          <ac:chgData name="Linn Marie Ploug Thomsen" userId="e9938aed-8565-448d-b853-78002be9ad2c" providerId="ADAL" clId="{A487279A-A9C0-5B29-9877-9793A68DA5F5}" dt="2026-10-06T02:54:38.612" v="5066" actId="1037"/>
          <ac:spMkLst>
            <pc:docMk/>
            <pc:sldMk cId="3232638831" sldId="315"/>
            <ac:spMk id="3" creationId="{D6B51B1D-0DFD-D129-3F1E-32DC288C093C}"/>
          </ac:spMkLst>
        </pc:spChg>
        <pc:spChg chg="del">
          <ac:chgData name="Linn Marie Ploug Thomsen" userId="e9938aed-8565-448d-b853-78002be9ad2c" providerId="ADAL" clId="{A487279A-A9C0-5B29-9877-9793A68DA5F5}" dt="2026-10-06T02:46:23.667" v="4936" actId="478"/>
          <ac:spMkLst>
            <pc:docMk/>
            <pc:sldMk cId="3232638831" sldId="315"/>
            <ac:spMk id="4" creationId="{F795A9AD-7CB3-C21C-E8BF-D81E86253CAE}"/>
          </ac:spMkLst>
        </pc:spChg>
        <pc:spChg chg="del">
          <ac:chgData name="Linn Marie Ploug Thomsen" userId="e9938aed-8565-448d-b853-78002be9ad2c" providerId="ADAL" clId="{A487279A-A9C0-5B29-9877-9793A68DA5F5}" dt="2026-10-06T02:46:25.035" v="4937" actId="478"/>
          <ac:spMkLst>
            <pc:docMk/>
            <pc:sldMk cId="3232638831" sldId="315"/>
            <ac:spMk id="8" creationId="{BDB304A0-AAF5-14D9-EE66-FB8B5126C6C7}"/>
          </ac:spMkLst>
        </pc:spChg>
        <pc:spChg chg="mod">
          <ac:chgData name="Linn Marie Ploug Thomsen" userId="e9938aed-8565-448d-b853-78002be9ad2c" providerId="ADAL" clId="{A487279A-A9C0-5B29-9877-9793A68DA5F5}" dt="2026-10-06T14:41:51.845" v="5959" actId="1037"/>
          <ac:spMkLst>
            <pc:docMk/>
            <pc:sldMk cId="3232638831" sldId="315"/>
            <ac:spMk id="10" creationId="{16BE795F-9F4C-B606-A8C8-CBF465AEE405}"/>
          </ac:spMkLst>
        </pc:spChg>
        <pc:spChg chg="mod">
          <ac:chgData name="Linn Marie Ploug Thomsen" userId="e9938aed-8565-448d-b853-78002be9ad2c" providerId="ADAL" clId="{A487279A-A9C0-5B29-9877-9793A68DA5F5}" dt="2026-10-06T14:41:58.532" v="5961" actId="1038"/>
          <ac:spMkLst>
            <pc:docMk/>
            <pc:sldMk cId="3232638831" sldId="315"/>
            <ac:spMk id="11" creationId="{753AA101-F690-0507-4C0F-02D42A644219}"/>
          </ac:spMkLst>
        </pc:spChg>
        <pc:spChg chg="mod">
          <ac:chgData name="Linn Marie Ploug Thomsen" userId="e9938aed-8565-448d-b853-78002be9ad2c" providerId="ADAL" clId="{A487279A-A9C0-5B29-9877-9793A68DA5F5}" dt="2026-10-06T14:41:54.248" v="5960" actId="1036"/>
          <ac:spMkLst>
            <pc:docMk/>
            <pc:sldMk cId="3232638831" sldId="315"/>
            <ac:spMk id="13" creationId="{6F637F89-6F5E-D29E-3246-2E425FAA1972}"/>
          </ac:spMkLst>
        </pc:spChg>
        <pc:spChg chg="del">
          <ac:chgData name="Linn Marie Ploug Thomsen" userId="e9938aed-8565-448d-b853-78002be9ad2c" providerId="ADAL" clId="{A487279A-A9C0-5B29-9877-9793A68DA5F5}" dt="2026-10-06T02:49:32.309" v="5007" actId="478"/>
          <ac:spMkLst>
            <pc:docMk/>
            <pc:sldMk cId="3232638831" sldId="315"/>
            <ac:spMk id="14" creationId="{989E2DFB-5F94-7C21-5A83-C6D64EF2CF25}"/>
          </ac:spMkLst>
        </pc:spChg>
        <pc:spChg chg="mod">
          <ac:chgData name="Linn Marie Ploug Thomsen" userId="e9938aed-8565-448d-b853-78002be9ad2c" providerId="ADAL" clId="{A487279A-A9C0-5B29-9877-9793A68DA5F5}" dt="2026-10-06T02:54:25.471" v="5065" actId="207"/>
          <ac:spMkLst>
            <pc:docMk/>
            <pc:sldMk cId="3232638831" sldId="315"/>
            <ac:spMk id="15" creationId="{BE7F0320-0027-8EB7-32C6-CFA07F6B0636}"/>
          </ac:spMkLst>
        </pc:spChg>
        <pc:spChg chg="add mod">
          <ac:chgData name="Linn Marie Ploug Thomsen" userId="e9938aed-8565-448d-b853-78002be9ad2c" providerId="ADAL" clId="{A487279A-A9C0-5B29-9877-9793A68DA5F5}" dt="2026-10-06T02:55:17.880" v="5070" actId="1035"/>
          <ac:spMkLst>
            <pc:docMk/>
            <pc:sldMk cId="3232638831" sldId="315"/>
            <ac:spMk id="18" creationId="{EA2DFC5B-C0CF-D211-5606-2BD88B14461C}"/>
          </ac:spMkLst>
        </pc:spChg>
        <pc:spChg chg="add mod">
          <ac:chgData name="Linn Marie Ploug Thomsen" userId="e9938aed-8565-448d-b853-78002be9ad2c" providerId="ADAL" clId="{A487279A-A9C0-5B29-9877-9793A68DA5F5}" dt="2026-10-06T02:55:11.432" v="5069" actId="1038"/>
          <ac:spMkLst>
            <pc:docMk/>
            <pc:sldMk cId="3232638831" sldId="315"/>
            <ac:spMk id="20" creationId="{5B4BAC78-C09B-C736-2CFA-871B74D92272}"/>
          </ac:spMkLst>
        </pc:spChg>
        <pc:spChg chg="add mod">
          <ac:chgData name="Linn Marie Ploug Thomsen" userId="e9938aed-8565-448d-b853-78002be9ad2c" providerId="ADAL" clId="{A487279A-A9C0-5B29-9877-9793A68DA5F5}" dt="2026-10-06T02:54:25.471" v="5065" actId="207"/>
          <ac:spMkLst>
            <pc:docMk/>
            <pc:sldMk cId="3232638831" sldId="315"/>
            <ac:spMk id="21" creationId="{9837156D-3AFA-51BD-7F8E-B1B57CD376CB}"/>
          </ac:spMkLst>
        </pc:spChg>
        <pc:spChg chg="add mod">
          <ac:chgData name="Linn Marie Ploug Thomsen" userId="e9938aed-8565-448d-b853-78002be9ad2c" providerId="ADAL" clId="{A487279A-A9C0-5B29-9877-9793A68DA5F5}" dt="2026-10-06T02:54:25.471" v="5065" actId="207"/>
          <ac:spMkLst>
            <pc:docMk/>
            <pc:sldMk cId="3232638831" sldId="315"/>
            <ac:spMk id="22" creationId="{4709250B-3A20-376A-B2EB-F4CDCFBE5AD5}"/>
          </ac:spMkLst>
        </pc:spChg>
      </pc:sldChg>
      <pc:sldChg chg="addSp delSp modSp add mod addAnim delAnim modAnim modNotesTx">
        <pc:chgData name="Linn Marie Ploug Thomsen" userId="e9938aed-8565-448d-b853-78002be9ad2c" providerId="ADAL" clId="{A487279A-A9C0-5B29-9877-9793A68DA5F5}" dt="2026-10-06T15:06:49.498" v="5964" actId="20577"/>
        <pc:sldMkLst>
          <pc:docMk/>
          <pc:sldMk cId="457000964" sldId="316"/>
        </pc:sldMkLst>
        <pc:spChg chg="mod">
          <ac:chgData name="Linn Marie Ploug Thomsen" userId="e9938aed-8565-448d-b853-78002be9ad2c" providerId="ADAL" clId="{A487279A-A9C0-5B29-9877-9793A68DA5F5}" dt="2026-10-06T15:06:49.498" v="5964" actId="20577"/>
          <ac:spMkLst>
            <pc:docMk/>
            <pc:sldMk cId="457000964" sldId="316"/>
            <ac:spMk id="2" creationId="{8C8B3E9A-0E19-799A-73E8-AD6863FB2EE8}"/>
          </ac:spMkLst>
        </pc:spChg>
        <pc:spChg chg="add del mod">
          <ac:chgData name="Linn Marie Ploug Thomsen" userId="e9938aed-8565-448d-b853-78002be9ad2c" providerId="ADAL" clId="{A487279A-A9C0-5B29-9877-9793A68DA5F5}" dt="2026-10-06T03:08:36.167" v="5207" actId="478"/>
          <ac:spMkLst>
            <pc:docMk/>
            <pc:sldMk cId="457000964" sldId="316"/>
            <ac:spMk id="7" creationId="{4553F7CB-721B-AA24-6881-D572429A597B}"/>
          </ac:spMkLst>
        </pc:spChg>
        <pc:spChg chg="add del mod">
          <ac:chgData name="Linn Marie Ploug Thomsen" userId="e9938aed-8565-448d-b853-78002be9ad2c" providerId="ADAL" clId="{A487279A-A9C0-5B29-9877-9793A68DA5F5}" dt="2026-10-06T03:10:26.188" v="5218" actId="12789"/>
          <ac:spMkLst>
            <pc:docMk/>
            <pc:sldMk cId="457000964" sldId="316"/>
            <ac:spMk id="10" creationId="{61048BFE-FB4B-0717-9266-12AFE357A969}"/>
          </ac:spMkLst>
        </pc:spChg>
        <pc:spChg chg="mod">
          <ac:chgData name="Linn Marie Ploug Thomsen" userId="e9938aed-8565-448d-b853-78002be9ad2c" providerId="ADAL" clId="{A487279A-A9C0-5B29-9877-9793A68DA5F5}" dt="2026-10-06T03:10:38.312" v="5219" actId="12789"/>
          <ac:spMkLst>
            <pc:docMk/>
            <pc:sldMk cId="457000964" sldId="316"/>
            <ac:spMk id="11" creationId="{76A5395E-B126-2ACC-27F1-0FC6627B6334}"/>
          </ac:spMkLst>
        </pc:spChg>
        <pc:spChg chg="del">
          <ac:chgData name="Linn Marie Ploug Thomsen" userId="e9938aed-8565-448d-b853-78002be9ad2c" providerId="ADAL" clId="{A487279A-A9C0-5B29-9877-9793A68DA5F5}" dt="2026-10-06T03:05:38.205" v="5074" actId="478"/>
          <ac:spMkLst>
            <pc:docMk/>
            <pc:sldMk cId="457000964" sldId="316"/>
            <ac:spMk id="12" creationId="{F476620F-3D3A-145F-B7C4-6AD54C1B76FE}"/>
          </ac:spMkLst>
        </pc:spChg>
        <pc:spChg chg="mod">
          <ac:chgData name="Linn Marie Ploug Thomsen" userId="e9938aed-8565-448d-b853-78002be9ad2c" providerId="ADAL" clId="{A487279A-A9C0-5B29-9877-9793A68DA5F5}" dt="2026-10-06T03:10:45.541" v="5220" actId="12789"/>
          <ac:spMkLst>
            <pc:docMk/>
            <pc:sldMk cId="457000964" sldId="316"/>
            <ac:spMk id="13" creationId="{A28394FE-DD20-BA90-FDC7-CD2236A8A980}"/>
          </ac:spMkLst>
        </pc:spChg>
        <pc:spChg chg="add del mod">
          <ac:chgData name="Linn Marie Ploug Thomsen" userId="e9938aed-8565-448d-b853-78002be9ad2c" providerId="ADAL" clId="{A487279A-A9C0-5B29-9877-9793A68DA5F5}" dt="2026-10-06T03:08:34.680" v="5206" actId="478"/>
          <ac:spMkLst>
            <pc:docMk/>
            <pc:sldMk cId="457000964" sldId="316"/>
            <ac:spMk id="16" creationId="{68BEFBE3-D4C0-5AD7-3EDF-4194F5ED47A9}"/>
          </ac:spMkLst>
        </pc:spChg>
        <pc:spChg chg="del">
          <ac:chgData name="Linn Marie Ploug Thomsen" userId="e9938aed-8565-448d-b853-78002be9ad2c" providerId="ADAL" clId="{A487279A-A9C0-5B29-9877-9793A68DA5F5}" dt="2026-10-06T03:05:46.150" v="5077" actId="478"/>
          <ac:spMkLst>
            <pc:docMk/>
            <pc:sldMk cId="457000964" sldId="316"/>
            <ac:spMk id="22" creationId="{C3276B44-3756-F1F2-4910-758A580CABC9}"/>
          </ac:spMkLst>
        </pc:spChg>
        <pc:spChg chg="del">
          <ac:chgData name="Linn Marie Ploug Thomsen" userId="e9938aed-8565-448d-b853-78002be9ad2c" providerId="ADAL" clId="{A487279A-A9C0-5B29-9877-9793A68DA5F5}" dt="2026-10-06T03:06:12.449" v="5101" actId="478"/>
          <ac:spMkLst>
            <pc:docMk/>
            <pc:sldMk cId="457000964" sldId="316"/>
            <ac:spMk id="24" creationId="{D50FB766-2736-0270-9B35-929368736906}"/>
          </ac:spMkLst>
        </pc:spChg>
        <pc:spChg chg="del">
          <ac:chgData name="Linn Marie Ploug Thomsen" userId="e9938aed-8565-448d-b853-78002be9ad2c" providerId="ADAL" clId="{A487279A-A9C0-5B29-9877-9793A68DA5F5}" dt="2026-10-06T03:06:11.465" v="5100" actId="478"/>
          <ac:spMkLst>
            <pc:docMk/>
            <pc:sldMk cId="457000964" sldId="316"/>
            <ac:spMk id="26" creationId="{DEB43CF8-BD36-57A0-4B13-9E76DD84E7BA}"/>
          </ac:spMkLst>
        </pc:spChg>
        <pc:spChg chg="del">
          <ac:chgData name="Linn Marie Ploug Thomsen" userId="e9938aed-8565-448d-b853-78002be9ad2c" providerId="ADAL" clId="{A487279A-A9C0-5B29-9877-9793A68DA5F5}" dt="2026-10-06T03:05:34.846" v="5073" actId="478"/>
          <ac:spMkLst>
            <pc:docMk/>
            <pc:sldMk cId="457000964" sldId="316"/>
            <ac:spMk id="27" creationId="{DCEB58CB-5CF1-B8D7-0E96-00069DC3A4A0}"/>
          </ac:spMkLst>
        </pc:spChg>
        <pc:spChg chg="del">
          <ac:chgData name="Linn Marie Ploug Thomsen" userId="e9938aed-8565-448d-b853-78002be9ad2c" providerId="ADAL" clId="{A487279A-A9C0-5B29-9877-9793A68DA5F5}" dt="2026-10-06T03:05:47.247" v="5078" actId="478"/>
          <ac:spMkLst>
            <pc:docMk/>
            <pc:sldMk cId="457000964" sldId="316"/>
            <ac:spMk id="51" creationId="{03981344-FED5-FD97-1423-54EB32C8644B}"/>
          </ac:spMkLst>
        </pc:spChg>
        <pc:spChg chg="add del mod">
          <ac:chgData name="Linn Marie Ploug Thomsen" userId="e9938aed-8565-448d-b853-78002be9ad2c" providerId="ADAL" clId="{A487279A-A9C0-5B29-9877-9793A68DA5F5}" dt="2026-10-06T03:09:51.303" v="5215" actId="552"/>
          <ac:spMkLst>
            <pc:docMk/>
            <pc:sldMk cId="457000964" sldId="316"/>
            <ac:spMk id="57" creationId="{4AF951A0-98CA-9DED-7ACB-B8815F476F4A}"/>
          </ac:spMkLst>
        </pc:spChg>
        <pc:spChg chg="mod">
          <ac:chgData name="Linn Marie Ploug Thomsen" userId="e9938aed-8565-448d-b853-78002be9ad2c" providerId="ADAL" clId="{A487279A-A9C0-5B29-9877-9793A68DA5F5}" dt="2026-10-06T03:09:51.303" v="5215" actId="552"/>
          <ac:spMkLst>
            <pc:docMk/>
            <pc:sldMk cId="457000964" sldId="316"/>
            <ac:spMk id="60" creationId="{DBC2EB8E-CCB0-9202-23D2-CFCB35C38D54}"/>
          </ac:spMkLst>
        </pc:spChg>
        <pc:spChg chg="del">
          <ac:chgData name="Linn Marie Ploug Thomsen" userId="e9938aed-8565-448d-b853-78002be9ad2c" providerId="ADAL" clId="{A487279A-A9C0-5B29-9877-9793A68DA5F5}" dt="2026-10-06T03:05:39.171" v="5075" actId="478"/>
          <ac:spMkLst>
            <pc:docMk/>
            <pc:sldMk cId="457000964" sldId="316"/>
            <ac:spMk id="66" creationId="{45B5D4FB-C4B5-6785-D78F-261A886A7F86}"/>
          </ac:spMkLst>
        </pc:spChg>
        <pc:spChg chg="mod">
          <ac:chgData name="Linn Marie Ploug Thomsen" userId="e9938aed-8565-448d-b853-78002be9ad2c" providerId="ADAL" clId="{A487279A-A9C0-5B29-9877-9793A68DA5F5}" dt="2026-10-06T03:09:51.303" v="5215" actId="552"/>
          <ac:spMkLst>
            <pc:docMk/>
            <pc:sldMk cId="457000964" sldId="316"/>
            <ac:spMk id="72" creationId="{E6596186-6C60-1CBD-FEC1-D05C44E4C163}"/>
          </ac:spMkLst>
        </pc:spChg>
        <pc:grpChg chg="mod">
          <ac:chgData name="Linn Marie Ploug Thomsen" userId="e9938aed-8565-448d-b853-78002be9ad2c" providerId="ADAL" clId="{A487279A-A9C0-5B29-9877-9793A68DA5F5}" dt="2026-10-06T03:10:26.188" v="5218" actId="12789"/>
          <ac:grpSpMkLst>
            <pc:docMk/>
            <pc:sldMk cId="457000964" sldId="316"/>
            <ac:grpSpMk id="53" creationId="{4D1437B0-C278-C13F-C76A-612A1E0A6413}"/>
          </ac:grpSpMkLst>
        </pc:grpChg>
        <pc:grpChg chg="mod">
          <ac:chgData name="Linn Marie Ploug Thomsen" userId="e9938aed-8565-448d-b853-78002be9ad2c" providerId="ADAL" clId="{A487279A-A9C0-5B29-9877-9793A68DA5F5}" dt="2026-10-06T03:10:38.312" v="5219" actId="12789"/>
          <ac:grpSpMkLst>
            <pc:docMk/>
            <pc:sldMk cId="457000964" sldId="316"/>
            <ac:grpSpMk id="62" creationId="{4CE9BBB7-93EF-C1F5-7A44-33BBFBC20924}"/>
          </ac:grpSpMkLst>
        </pc:grpChg>
        <pc:grpChg chg="mod">
          <ac:chgData name="Linn Marie Ploug Thomsen" userId="e9938aed-8565-448d-b853-78002be9ad2c" providerId="ADAL" clId="{A487279A-A9C0-5B29-9877-9793A68DA5F5}" dt="2026-10-06T03:10:45.541" v="5220" actId="12789"/>
          <ac:grpSpMkLst>
            <pc:docMk/>
            <pc:sldMk cId="457000964" sldId="316"/>
            <ac:grpSpMk id="68" creationId="{1471D7FB-6AFD-B3CD-1E65-F3CF2E649B96}"/>
          </ac:grpSpMkLst>
        </pc:grpChg>
        <pc:graphicFrameChg chg="mod">
          <ac:chgData name="Linn Marie Ploug Thomsen" userId="e9938aed-8565-448d-b853-78002be9ad2c" providerId="ADAL" clId="{A487279A-A9C0-5B29-9877-9793A68DA5F5}" dt="2026-10-06T03:10:26.188" v="5218" actId="12789"/>
          <ac:graphicFrameMkLst>
            <pc:docMk/>
            <pc:sldMk cId="457000964" sldId="316"/>
            <ac:graphicFrameMk id="29" creationId="{230F8E55-04E5-AB50-013C-D161C04D0986}"/>
          </ac:graphicFrameMkLst>
        </pc:graphicFrameChg>
        <pc:picChg chg="add del mod">
          <ac:chgData name="Linn Marie Ploug Thomsen" userId="e9938aed-8565-448d-b853-78002be9ad2c" providerId="ADAL" clId="{A487279A-A9C0-5B29-9877-9793A68DA5F5}" dt="2026-10-06T03:06:41.326" v="5106" actId="478"/>
          <ac:picMkLst>
            <pc:docMk/>
            <pc:sldMk cId="457000964" sldId="316"/>
            <ac:picMk id="3" creationId="{DDB0EE53-4104-B581-2B21-D344C82443A8}"/>
          </ac:picMkLst>
        </pc:picChg>
        <pc:picChg chg="add del mod">
          <ac:chgData name="Linn Marie Ploug Thomsen" userId="e9938aed-8565-448d-b853-78002be9ad2c" providerId="ADAL" clId="{A487279A-A9C0-5B29-9877-9793A68DA5F5}" dt="2026-10-06T03:10:11.907" v="5217" actId="12788"/>
          <ac:picMkLst>
            <pc:docMk/>
            <pc:sldMk cId="457000964" sldId="316"/>
            <ac:picMk id="8" creationId="{BDA9EF4F-52CE-83B7-069E-069566626A89}"/>
          </ac:picMkLst>
        </pc:picChg>
        <pc:picChg chg="mod">
          <ac:chgData name="Linn Marie Ploug Thomsen" userId="e9938aed-8565-448d-b853-78002be9ad2c" providerId="ADAL" clId="{A487279A-A9C0-5B29-9877-9793A68DA5F5}" dt="2026-10-06T03:10:11.907" v="5217" actId="12788"/>
          <ac:picMkLst>
            <pc:docMk/>
            <pc:sldMk cId="457000964" sldId="316"/>
            <ac:picMk id="15" creationId="{BE480943-57AA-BF49-D547-5DD542AE551A}"/>
          </ac:picMkLst>
        </pc:picChg>
        <pc:picChg chg="del">
          <ac:chgData name="Linn Marie Ploug Thomsen" userId="e9938aed-8565-448d-b853-78002be9ad2c" providerId="ADAL" clId="{A487279A-A9C0-5B29-9877-9793A68DA5F5}" dt="2026-10-06T03:05:43.600" v="5076" actId="478"/>
          <ac:picMkLst>
            <pc:docMk/>
            <pc:sldMk cId="457000964" sldId="316"/>
            <ac:picMk id="17" creationId="{5FE9D5E2-DD86-A1DA-7C07-C4684CF9BE49}"/>
          </ac:picMkLst>
        </pc:picChg>
        <pc:picChg chg="mod">
          <ac:chgData name="Linn Marie Ploug Thomsen" userId="e9938aed-8565-448d-b853-78002be9ad2c" providerId="ADAL" clId="{A487279A-A9C0-5B29-9877-9793A68DA5F5}" dt="2026-10-06T03:10:11.907" v="5217" actId="12788"/>
          <ac:picMkLst>
            <pc:docMk/>
            <pc:sldMk cId="457000964" sldId="316"/>
            <ac:picMk id="21" creationId="{00E953B4-53A2-C76C-CBD1-5DC83041B5BF}"/>
          </ac:picMkLst>
        </pc:picChg>
        <pc:picChg chg="del">
          <ac:chgData name="Linn Marie Ploug Thomsen" userId="e9938aed-8565-448d-b853-78002be9ad2c" providerId="ADAL" clId="{A487279A-A9C0-5B29-9877-9793A68DA5F5}" dt="2026-10-06T03:07:59.220" v="5139" actId="478"/>
          <ac:picMkLst>
            <pc:docMk/>
            <pc:sldMk cId="457000964" sldId="316"/>
            <ac:picMk id="25" creationId="{8A174E68-FB52-C37B-DF17-E0DBC5B0250A}"/>
          </ac:picMkLst>
        </pc:picChg>
      </pc:sldChg>
      <pc:sldChg chg="addSp delSp modSp add del mod delAnim modAnim">
        <pc:chgData name="Linn Marie Ploug Thomsen" userId="e9938aed-8565-448d-b853-78002be9ad2c" providerId="ADAL" clId="{A487279A-A9C0-5B29-9877-9793A68DA5F5}" dt="2026-10-06T02:41:58.672" v="4835" actId="2696"/>
        <pc:sldMkLst>
          <pc:docMk/>
          <pc:sldMk cId="2909165325" sldId="316"/>
        </pc:sldMkLst>
        <pc:spChg chg="mod">
          <ac:chgData name="Linn Marie Ploug Thomsen" userId="e9938aed-8565-448d-b853-78002be9ad2c" providerId="ADAL" clId="{A487279A-A9C0-5B29-9877-9793A68DA5F5}" dt="2026-10-06T02:39:50.697" v="4817" actId="14100"/>
          <ac:spMkLst>
            <pc:docMk/>
            <pc:sldMk cId="2909165325" sldId="316"/>
            <ac:spMk id="4" creationId="{8BB2CBA7-DE3F-1273-1215-304DA05FCB15}"/>
          </ac:spMkLst>
        </pc:spChg>
        <pc:spChg chg="mod">
          <ac:chgData name="Linn Marie Ploug Thomsen" userId="e9938aed-8565-448d-b853-78002be9ad2c" providerId="ADAL" clId="{A487279A-A9C0-5B29-9877-9793A68DA5F5}" dt="2026-10-06T02:39:54.997" v="4818" actId="14100"/>
          <ac:spMkLst>
            <pc:docMk/>
            <pc:sldMk cId="2909165325" sldId="316"/>
            <ac:spMk id="8" creationId="{2F533C33-DE3C-D8D3-6931-121B53EB5322}"/>
          </ac:spMkLst>
        </pc:spChg>
        <pc:spChg chg="mod">
          <ac:chgData name="Linn Marie Ploug Thomsen" userId="e9938aed-8565-448d-b853-78002be9ad2c" providerId="ADAL" clId="{A487279A-A9C0-5B29-9877-9793A68DA5F5}" dt="2026-10-06T02:40:04.675" v="4820" actId="14100"/>
          <ac:spMkLst>
            <pc:docMk/>
            <pc:sldMk cId="2909165325" sldId="316"/>
            <ac:spMk id="10" creationId="{F953F20F-7574-A4E5-E528-9746216EADCB}"/>
          </ac:spMkLst>
        </pc:spChg>
        <pc:spChg chg="mod">
          <ac:chgData name="Linn Marie Ploug Thomsen" userId="e9938aed-8565-448d-b853-78002be9ad2c" providerId="ADAL" clId="{A487279A-A9C0-5B29-9877-9793A68DA5F5}" dt="2026-10-06T02:39:24.483" v="4809" actId="1036"/>
          <ac:spMkLst>
            <pc:docMk/>
            <pc:sldMk cId="2909165325" sldId="316"/>
            <ac:spMk id="11" creationId="{558971D6-B4B0-9580-33C0-DA42031D10DD}"/>
          </ac:spMkLst>
        </pc:spChg>
        <pc:spChg chg="mod">
          <ac:chgData name="Linn Marie Ploug Thomsen" userId="e9938aed-8565-448d-b853-78002be9ad2c" providerId="ADAL" clId="{A487279A-A9C0-5B29-9877-9793A68DA5F5}" dt="2026-10-06T02:39:31.415" v="4813" actId="1038"/>
          <ac:spMkLst>
            <pc:docMk/>
            <pc:sldMk cId="2909165325" sldId="316"/>
            <ac:spMk id="13" creationId="{3FB32A3E-7674-8123-3892-5AB7EBC8DF01}"/>
          </ac:spMkLst>
        </pc:spChg>
        <pc:spChg chg="add del mod">
          <ac:chgData name="Linn Marie Ploug Thomsen" userId="e9938aed-8565-448d-b853-78002be9ad2c" providerId="ADAL" clId="{A487279A-A9C0-5B29-9877-9793A68DA5F5}" dt="2026-10-06T02:39:42.074" v="4816" actId="478"/>
          <ac:spMkLst>
            <pc:docMk/>
            <pc:sldMk cId="2909165325" sldId="316"/>
            <ac:spMk id="18" creationId="{36CD1934-3836-9CC8-07F3-E6885297D867}"/>
          </ac:spMkLst>
        </pc:spChg>
        <pc:spChg chg="add mod">
          <ac:chgData name="Linn Marie Ploug Thomsen" userId="e9938aed-8565-448d-b853-78002be9ad2c" providerId="ADAL" clId="{A487279A-A9C0-5B29-9877-9793A68DA5F5}" dt="2026-10-06T02:40:28.418" v="4824" actId="14100"/>
          <ac:spMkLst>
            <pc:docMk/>
            <pc:sldMk cId="2909165325" sldId="316"/>
            <ac:spMk id="20" creationId="{E1DF56D2-643C-1E65-9256-5EB5A11D5BB5}"/>
          </ac:spMkLst>
        </pc:spChg>
        <pc:spChg chg="add mod">
          <ac:chgData name="Linn Marie Ploug Thomsen" userId="e9938aed-8565-448d-b853-78002be9ad2c" providerId="ADAL" clId="{A487279A-A9C0-5B29-9877-9793A68DA5F5}" dt="2026-10-06T02:40:50.665" v="4829" actId="113"/>
          <ac:spMkLst>
            <pc:docMk/>
            <pc:sldMk cId="2909165325" sldId="316"/>
            <ac:spMk id="21" creationId="{0CA3D095-7C1E-CDC8-4094-B29A55ECBEAE}"/>
          </ac:spMkLst>
        </pc:spChg>
        <pc:spChg chg="add mod">
          <ac:chgData name="Linn Marie Ploug Thomsen" userId="e9938aed-8565-448d-b853-78002be9ad2c" providerId="ADAL" clId="{A487279A-A9C0-5B29-9877-9793A68DA5F5}" dt="2026-10-06T02:40:58.434" v="4832" actId="14100"/>
          <ac:spMkLst>
            <pc:docMk/>
            <pc:sldMk cId="2909165325" sldId="316"/>
            <ac:spMk id="22" creationId="{942DCA2B-C7E7-8043-4F4A-11D4BD7AAD85}"/>
          </ac:spMkLst>
        </pc:spChg>
        <pc:grpChg chg="add">
          <ac:chgData name="Linn Marie Ploug Thomsen" userId="e9938aed-8565-448d-b853-78002be9ad2c" providerId="ADAL" clId="{A487279A-A9C0-5B29-9877-9793A68DA5F5}" dt="2026-10-06T02:41:07.041" v="4833" actId="164"/>
          <ac:grpSpMkLst>
            <pc:docMk/>
            <pc:sldMk cId="2909165325" sldId="316"/>
            <ac:grpSpMk id="23" creationId="{49AE1849-FE22-24F2-F12E-008A5EBA8B0A}"/>
          </ac:grpSpMkLst>
        </pc:grpChg>
      </pc:sldChg>
      <pc:sldChg chg="addSp delSp modSp add mod delAnim modAnim modNotesTx">
        <pc:chgData name="Linn Marie Ploug Thomsen" userId="e9938aed-8565-448d-b853-78002be9ad2c" providerId="ADAL" clId="{A487279A-A9C0-5B29-9877-9793A68DA5F5}" dt="2026-10-06T13:25:01.306" v="5653"/>
        <pc:sldMkLst>
          <pc:docMk/>
          <pc:sldMk cId="4080145288" sldId="317"/>
        </pc:sldMkLst>
        <pc:spChg chg="mod">
          <ac:chgData name="Linn Marie Ploug Thomsen" userId="e9938aed-8565-448d-b853-78002be9ad2c" providerId="ADAL" clId="{A487279A-A9C0-5B29-9877-9793A68DA5F5}" dt="2026-10-06T13:24:46.909" v="5651" actId="207"/>
          <ac:spMkLst>
            <pc:docMk/>
            <pc:sldMk cId="4080145288" sldId="317"/>
            <ac:spMk id="8" creationId="{695DF20D-2A5D-F4C2-DD02-BA7E37089E63}"/>
          </ac:spMkLst>
        </pc:spChg>
        <pc:spChg chg="mod">
          <ac:chgData name="Linn Marie Ploug Thomsen" userId="e9938aed-8565-448d-b853-78002be9ad2c" providerId="ADAL" clId="{A487279A-A9C0-5B29-9877-9793A68DA5F5}" dt="2026-10-06T13:24:46.909" v="5651" actId="207"/>
          <ac:spMkLst>
            <pc:docMk/>
            <pc:sldMk cId="4080145288" sldId="317"/>
            <ac:spMk id="9" creationId="{7438985F-199F-5B95-3C57-0E7D4D14194B}"/>
          </ac:spMkLst>
        </pc:spChg>
        <pc:spChg chg="add mod">
          <ac:chgData name="Linn Marie Ploug Thomsen" userId="e9938aed-8565-448d-b853-78002be9ad2c" providerId="ADAL" clId="{A487279A-A9C0-5B29-9877-9793A68DA5F5}" dt="2026-10-06T13:23:49.467" v="5638" actId="1035"/>
          <ac:spMkLst>
            <pc:docMk/>
            <pc:sldMk cId="4080145288" sldId="317"/>
            <ac:spMk id="11" creationId="{2419B85A-5FE5-5E9F-3EC2-74C104DD9667}"/>
          </ac:spMkLst>
        </pc:spChg>
        <pc:spChg chg="mod">
          <ac:chgData name="Linn Marie Ploug Thomsen" userId="e9938aed-8565-448d-b853-78002be9ad2c" providerId="ADAL" clId="{A487279A-A9C0-5B29-9877-9793A68DA5F5}" dt="2026-10-06T13:24:46.909" v="5651" actId="207"/>
          <ac:spMkLst>
            <pc:docMk/>
            <pc:sldMk cId="4080145288" sldId="317"/>
            <ac:spMk id="13" creationId="{2810B06F-830C-A00D-8FF3-6E188CB9A351}"/>
          </ac:spMkLst>
        </pc:spChg>
        <pc:spChg chg="add mod">
          <ac:chgData name="Linn Marie Ploug Thomsen" userId="e9938aed-8565-448d-b853-78002be9ad2c" providerId="ADAL" clId="{A487279A-A9C0-5B29-9877-9793A68DA5F5}" dt="2026-10-06T13:23:49.467" v="5638" actId="1035"/>
          <ac:spMkLst>
            <pc:docMk/>
            <pc:sldMk cId="4080145288" sldId="317"/>
            <ac:spMk id="15" creationId="{237DD157-2A5A-8650-1D2F-082D145D4D81}"/>
          </ac:spMkLst>
        </pc:spChg>
        <pc:spChg chg="add mod">
          <ac:chgData name="Linn Marie Ploug Thomsen" userId="e9938aed-8565-448d-b853-78002be9ad2c" providerId="ADAL" clId="{A487279A-A9C0-5B29-9877-9793A68DA5F5}" dt="2026-10-06T13:24:19.900" v="5650" actId="1076"/>
          <ac:spMkLst>
            <pc:docMk/>
            <pc:sldMk cId="4080145288" sldId="317"/>
            <ac:spMk id="17" creationId="{CBEE3C6A-965B-FC2B-72B9-68EBFD0D3D17}"/>
          </ac:spMkLst>
        </pc:spChg>
        <pc:spChg chg="mod">
          <ac:chgData name="Linn Marie Ploug Thomsen" userId="e9938aed-8565-448d-b853-78002be9ad2c" providerId="ADAL" clId="{A487279A-A9C0-5B29-9877-9793A68DA5F5}" dt="2026-10-06T13:24:46.909" v="5651" actId="207"/>
          <ac:spMkLst>
            <pc:docMk/>
            <pc:sldMk cId="4080145288" sldId="317"/>
            <ac:spMk id="18" creationId="{495B7620-2B4F-211A-AE0D-2150453E3F9F}"/>
          </ac:spMkLst>
        </pc:spChg>
        <pc:picChg chg="mod">
          <ac:chgData name="Linn Marie Ploug Thomsen" userId="e9938aed-8565-448d-b853-78002be9ad2c" providerId="ADAL" clId="{A487279A-A9C0-5B29-9877-9793A68DA5F5}" dt="2026-10-06T13:12:44.458" v="5490" actId="1076"/>
          <ac:picMkLst>
            <pc:docMk/>
            <pc:sldMk cId="4080145288" sldId="317"/>
            <ac:picMk id="4" creationId="{C86B55B7-2203-26CA-D227-B01F92C2F092}"/>
          </ac:picMkLst>
        </pc:picChg>
        <pc:picChg chg="mod">
          <ac:chgData name="Linn Marie Ploug Thomsen" userId="e9938aed-8565-448d-b853-78002be9ad2c" providerId="ADAL" clId="{A487279A-A9C0-5B29-9877-9793A68DA5F5}" dt="2026-10-06T13:23:49.467" v="5638" actId="1035"/>
          <ac:picMkLst>
            <pc:docMk/>
            <pc:sldMk cId="4080145288" sldId="317"/>
            <ac:picMk id="7" creationId="{460F818C-0EEA-53A1-3EE9-157F081BD96D}"/>
          </ac:picMkLst>
        </pc:picChg>
        <pc:picChg chg="mod">
          <ac:chgData name="Linn Marie Ploug Thomsen" userId="e9938aed-8565-448d-b853-78002be9ad2c" providerId="ADAL" clId="{A487279A-A9C0-5B29-9877-9793A68DA5F5}" dt="2026-10-06T13:23:49.467" v="5638" actId="1035"/>
          <ac:picMkLst>
            <pc:docMk/>
            <pc:sldMk cId="4080145288" sldId="317"/>
            <ac:picMk id="12" creationId="{5C7BB86D-056B-B081-A36C-A45AD7E53B66}"/>
          </ac:picMkLst>
        </pc:picChg>
        <pc:picChg chg="del">
          <ac:chgData name="Linn Marie Ploug Thomsen" userId="e9938aed-8565-448d-b853-78002be9ad2c" providerId="ADAL" clId="{A487279A-A9C0-5B29-9877-9793A68DA5F5}" dt="2026-10-06T13:19:54.509" v="5561" actId="478"/>
          <ac:picMkLst>
            <pc:docMk/>
            <pc:sldMk cId="4080145288" sldId="317"/>
            <ac:picMk id="19" creationId="{5D89B0A1-32E4-0E3C-BA24-29D7BE2279DC}"/>
          </ac:picMkLst>
        </pc:picChg>
        <pc:picChg chg="del">
          <ac:chgData name="Linn Marie Ploug Thomsen" userId="e9938aed-8565-448d-b853-78002be9ad2c" providerId="ADAL" clId="{A487279A-A9C0-5B29-9877-9793A68DA5F5}" dt="2026-10-06T13:20:05.324" v="5564" actId="478"/>
          <ac:picMkLst>
            <pc:docMk/>
            <pc:sldMk cId="4080145288" sldId="317"/>
            <ac:picMk id="21" creationId="{01E2185B-A9B1-3D0D-A27E-9395CD697F1F}"/>
          </ac:picMkLst>
        </pc:picChg>
      </pc:sldChg>
      <pc:sldChg chg="addSp modSp add del mod modAnim modShow modNotesTx">
        <pc:chgData name="Linn Marie Ploug Thomsen" userId="e9938aed-8565-448d-b853-78002be9ad2c" providerId="ADAL" clId="{A487279A-A9C0-5B29-9877-9793A68DA5F5}" dt="2026-10-06T16:37:42.045" v="5974" actId="2696"/>
        <pc:sldMkLst>
          <pc:docMk/>
          <pc:sldMk cId="2000510956" sldId="318"/>
        </pc:sldMkLst>
        <pc:spChg chg="add mod">
          <ac:chgData name="Linn Marie Ploug Thomsen" userId="e9938aed-8565-448d-b853-78002be9ad2c" providerId="ADAL" clId="{A487279A-A9C0-5B29-9877-9793A68DA5F5}" dt="2026-10-06T13:29:15.987" v="5695" actId="207"/>
          <ac:spMkLst>
            <pc:docMk/>
            <pc:sldMk cId="2000510956" sldId="318"/>
            <ac:spMk id="10" creationId="{6E3EB9E7-B7CC-67C0-4AB6-E237D6A8F0FE}"/>
          </ac:spMkLst>
        </pc:spChg>
        <pc:spChg chg="mod">
          <ac:chgData name="Linn Marie Ploug Thomsen" userId="e9938aed-8565-448d-b853-78002be9ad2c" providerId="ADAL" clId="{A487279A-A9C0-5B29-9877-9793A68DA5F5}" dt="2026-10-06T03:23:54.173" v="5266" actId="20577"/>
          <ac:spMkLst>
            <pc:docMk/>
            <pc:sldMk cId="2000510956" sldId="318"/>
            <ac:spMk id="14" creationId="{214FDB64-FEB5-F84E-F4C5-CDA2AAEC3402}"/>
          </ac:spMkLst>
        </pc:spChg>
        <pc:spChg chg="mod">
          <ac:chgData name="Linn Marie Ploug Thomsen" userId="e9938aed-8565-448d-b853-78002be9ad2c" providerId="ADAL" clId="{A487279A-A9C0-5B29-9877-9793A68DA5F5}" dt="2026-10-06T03:24:07.300" v="5271"/>
          <ac:spMkLst>
            <pc:docMk/>
            <pc:sldMk cId="2000510956" sldId="318"/>
            <ac:spMk id="15" creationId="{F7FBB899-1BDE-FD7C-BB45-DB25CA48B88B}"/>
          </ac:spMkLst>
        </pc:spChg>
        <pc:grpChg chg="mod">
          <ac:chgData name="Linn Marie Ploug Thomsen" userId="e9938aed-8565-448d-b853-78002be9ad2c" providerId="ADAL" clId="{A487279A-A9C0-5B29-9877-9793A68DA5F5}" dt="2026-10-06T03:24:20.262" v="5275" actId="14100"/>
          <ac:grpSpMkLst>
            <pc:docMk/>
            <pc:sldMk cId="2000510956" sldId="318"/>
            <ac:grpSpMk id="7" creationId="{235E0301-B880-30DE-2AB9-8B717C187617}"/>
          </ac:grpSpMkLst>
        </pc:grpChg>
        <pc:picChg chg="mod">
          <ac:chgData name="Linn Marie Ploug Thomsen" userId="e9938aed-8565-448d-b853-78002be9ad2c" providerId="ADAL" clId="{A487279A-A9C0-5B29-9877-9793A68DA5F5}" dt="2026-10-06T13:29:16.985" v="5696" actId="1076"/>
          <ac:picMkLst>
            <pc:docMk/>
            <pc:sldMk cId="2000510956" sldId="318"/>
            <ac:picMk id="4" creationId="{D6D29884-D414-A4A7-EF3B-8CF72AB8337C}"/>
          </ac:picMkLst>
        </pc:picChg>
      </pc:sldChg>
      <pc:sldChg chg="addSp modSp add mod modAnim modNotesTx">
        <pc:chgData name="Linn Marie Ploug Thomsen" userId="e9938aed-8565-448d-b853-78002be9ad2c" providerId="ADAL" clId="{A487279A-A9C0-5B29-9877-9793A68DA5F5}" dt="2026-10-06T13:09:24.185" v="5418"/>
        <pc:sldMkLst>
          <pc:docMk/>
          <pc:sldMk cId="2343181713" sldId="319"/>
        </pc:sldMkLst>
        <pc:spChg chg="mod">
          <ac:chgData name="Linn Marie Ploug Thomsen" userId="e9938aed-8565-448d-b853-78002be9ad2c" providerId="ADAL" clId="{A487279A-A9C0-5B29-9877-9793A68DA5F5}" dt="2026-10-06T13:02:49.460" v="5379" actId="14100"/>
          <ac:spMkLst>
            <pc:docMk/>
            <pc:sldMk cId="2343181713" sldId="319"/>
            <ac:spMk id="2" creationId="{77330507-7CA4-A9DA-4545-1754BE96B2D1}"/>
          </ac:spMkLst>
        </pc:spChg>
        <pc:spChg chg="mod">
          <ac:chgData name="Linn Marie Ploug Thomsen" userId="e9938aed-8565-448d-b853-78002be9ad2c" providerId="ADAL" clId="{A487279A-A9C0-5B29-9877-9793A68DA5F5}" dt="2026-10-06T13:04:31.369" v="5382" actId="14100"/>
          <ac:spMkLst>
            <pc:docMk/>
            <pc:sldMk cId="2343181713" sldId="319"/>
            <ac:spMk id="3" creationId="{9622B18C-95E6-8F18-BEBF-654569D2FF7A}"/>
          </ac:spMkLst>
        </pc:spChg>
        <pc:spChg chg="mod">
          <ac:chgData name="Linn Marie Ploug Thomsen" userId="e9938aed-8565-448d-b853-78002be9ad2c" providerId="ADAL" clId="{A487279A-A9C0-5B29-9877-9793A68DA5F5}" dt="2026-10-06T13:02:56.147" v="5380" actId="14100"/>
          <ac:spMkLst>
            <pc:docMk/>
            <pc:sldMk cId="2343181713" sldId="319"/>
            <ac:spMk id="4" creationId="{6E91A20A-6E3C-24CB-1D96-F75C204C22CA}"/>
          </ac:spMkLst>
        </pc:spChg>
        <pc:spChg chg="mod">
          <ac:chgData name="Linn Marie Ploug Thomsen" userId="e9938aed-8565-448d-b853-78002be9ad2c" providerId="ADAL" clId="{A487279A-A9C0-5B29-9877-9793A68DA5F5}" dt="2026-10-06T13:08:08.338" v="5408" actId="14100"/>
          <ac:spMkLst>
            <pc:docMk/>
            <pc:sldMk cId="2343181713" sldId="319"/>
            <ac:spMk id="7" creationId="{63556117-EAC1-2AC9-3D76-4C45C632DD81}"/>
          </ac:spMkLst>
        </pc:spChg>
        <pc:spChg chg="add mod">
          <ac:chgData name="Linn Marie Ploug Thomsen" userId="e9938aed-8565-448d-b853-78002be9ad2c" providerId="ADAL" clId="{A487279A-A9C0-5B29-9877-9793A68DA5F5}" dt="2026-10-06T13:02:24.266" v="5376" actId="207"/>
          <ac:spMkLst>
            <pc:docMk/>
            <pc:sldMk cId="2343181713" sldId="319"/>
            <ac:spMk id="13" creationId="{3B97ED08-E80E-3403-1EF9-08885D3DC917}"/>
          </ac:spMkLst>
        </pc:spChg>
        <pc:spChg chg="add mod">
          <ac:chgData name="Linn Marie Ploug Thomsen" userId="e9938aed-8565-448d-b853-78002be9ad2c" providerId="ADAL" clId="{A487279A-A9C0-5B29-9877-9793A68DA5F5}" dt="2026-10-06T13:04:39.981" v="5385" actId="14100"/>
          <ac:spMkLst>
            <pc:docMk/>
            <pc:sldMk cId="2343181713" sldId="319"/>
            <ac:spMk id="16" creationId="{D33DF5B2-C682-C8E9-681B-F55A8DF30551}"/>
          </ac:spMkLst>
        </pc:spChg>
        <pc:spChg chg="add mod">
          <ac:chgData name="Linn Marie Ploug Thomsen" userId="e9938aed-8565-448d-b853-78002be9ad2c" providerId="ADAL" clId="{A487279A-A9C0-5B29-9877-9793A68DA5F5}" dt="2026-10-06T13:08:15.521" v="5411" actId="14100"/>
          <ac:spMkLst>
            <pc:docMk/>
            <pc:sldMk cId="2343181713" sldId="319"/>
            <ac:spMk id="17" creationId="{27380197-8CC3-74AC-A314-FBD9143F365A}"/>
          </ac:spMkLst>
        </pc:spChg>
      </pc:sldChg>
      <pc:sldChg chg="addSp delSp modSp add mod delAnim modAnim">
        <pc:chgData name="Linn Marie Ploug Thomsen" userId="e9938aed-8565-448d-b853-78002be9ad2c" providerId="ADAL" clId="{A487279A-A9C0-5B29-9877-9793A68DA5F5}" dt="2026-10-06T14:12:37.786" v="5940"/>
        <pc:sldMkLst>
          <pc:docMk/>
          <pc:sldMk cId="2676134345" sldId="321"/>
        </pc:sldMkLst>
        <pc:spChg chg="del">
          <ac:chgData name="Linn Marie Ploug Thomsen" userId="e9938aed-8565-448d-b853-78002be9ad2c" providerId="ADAL" clId="{A487279A-A9C0-5B29-9877-9793A68DA5F5}" dt="2026-10-06T13:40:08.996" v="5768" actId="478"/>
          <ac:spMkLst>
            <pc:docMk/>
            <pc:sldMk cId="2676134345" sldId="321"/>
            <ac:spMk id="10" creationId="{A6AEAB32-7174-3168-CA57-69853CB45BCF}"/>
          </ac:spMkLst>
        </pc:spChg>
        <pc:spChg chg="del">
          <ac:chgData name="Linn Marie Ploug Thomsen" userId="e9938aed-8565-448d-b853-78002be9ad2c" providerId="ADAL" clId="{A487279A-A9C0-5B29-9877-9793A68DA5F5}" dt="2026-10-06T13:40:07.401" v="5767" actId="478"/>
          <ac:spMkLst>
            <pc:docMk/>
            <pc:sldMk cId="2676134345" sldId="321"/>
            <ac:spMk id="14" creationId="{671F3701-4432-7431-BD04-5D56B18E797C}"/>
          </ac:spMkLst>
        </pc:spChg>
        <pc:spChg chg="del">
          <ac:chgData name="Linn Marie Ploug Thomsen" userId="e9938aed-8565-448d-b853-78002be9ad2c" providerId="ADAL" clId="{A487279A-A9C0-5B29-9877-9793A68DA5F5}" dt="2026-10-06T13:40:10.317" v="5769" actId="478"/>
          <ac:spMkLst>
            <pc:docMk/>
            <pc:sldMk cId="2676134345" sldId="321"/>
            <ac:spMk id="15" creationId="{830E23E1-0617-29F1-4662-22D842352F5C}"/>
          </ac:spMkLst>
        </pc:spChg>
        <pc:spChg chg="del">
          <ac:chgData name="Linn Marie Ploug Thomsen" userId="e9938aed-8565-448d-b853-78002be9ad2c" providerId="ADAL" clId="{A487279A-A9C0-5B29-9877-9793A68DA5F5}" dt="2026-10-06T13:40:04.079" v="5766" actId="478"/>
          <ac:spMkLst>
            <pc:docMk/>
            <pc:sldMk cId="2676134345" sldId="321"/>
            <ac:spMk id="17" creationId="{4CA875B1-3A13-113D-158B-45935DC29745}"/>
          </ac:spMkLst>
        </pc:spChg>
        <pc:spChg chg="add del mod">
          <ac:chgData name="Linn Marie Ploug Thomsen" userId="e9938aed-8565-448d-b853-78002be9ad2c" providerId="ADAL" clId="{A487279A-A9C0-5B29-9877-9793A68DA5F5}" dt="2026-10-06T13:48:17.684" v="5889" actId="21"/>
          <ac:spMkLst>
            <pc:docMk/>
            <pc:sldMk cId="2676134345" sldId="321"/>
            <ac:spMk id="21" creationId="{B75AF2EE-E822-BF51-835A-3F61CC20925A}"/>
          </ac:spMkLst>
        </pc:spChg>
        <pc:spChg chg="add mod">
          <ac:chgData name="Linn Marie Ploug Thomsen" userId="e9938aed-8565-448d-b853-78002be9ad2c" providerId="ADAL" clId="{A487279A-A9C0-5B29-9877-9793A68DA5F5}" dt="2026-10-06T13:47:41.074" v="5885" actId="14100"/>
          <ac:spMkLst>
            <pc:docMk/>
            <pc:sldMk cId="2676134345" sldId="321"/>
            <ac:spMk id="22" creationId="{E44A1E2F-B9E7-9C1B-536A-78BCE3596AA7}"/>
          </ac:spMkLst>
        </pc:spChg>
        <pc:spChg chg="add del mod">
          <ac:chgData name="Linn Marie Ploug Thomsen" userId="e9938aed-8565-448d-b853-78002be9ad2c" providerId="ADAL" clId="{A487279A-A9C0-5B29-9877-9793A68DA5F5}" dt="2026-10-06T13:48:17.684" v="5889" actId="21"/>
          <ac:spMkLst>
            <pc:docMk/>
            <pc:sldMk cId="2676134345" sldId="321"/>
            <ac:spMk id="23" creationId="{94147A5E-CC73-C9AD-CBB3-372D0A5FDC86}"/>
          </ac:spMkLst>
        </pc:spChg>
        <pc:spChg chg="add mod">
          <ac:chgData name="Linn Marie Ploug Thomsen" userId="e9938aed-8565-448d-b853-78002be9ad2c" providerId="ADAL" clId="{A487279A-A9C0-5B29-9877-9793A68DA5F5}" dt="2026-10-06T13:47:00.663" v="5874" actId="207"/>
          <ac:spMkLst>
            <pc:docMk/>
            <pc:sldMk cId="2676134345" sldId="321"/>
            <ac:spMk id="24" creationId="{4EAB7AD9-F9FC-239F-A0FD-9692D6A57009}"/>
          </ac:spMkLst>
        </pc:spChg>
        <pc:spChg chg="add del mod">
          <ac:chgData name="Linn Marie Ploug Thomsen" userId="e9938aed-8565-448d-b853-78002be9ad2c" providerId="ADAL" clId="{A487279A-A9C0-5B29-9877-9793A68DA5F5}" dt="2026-10-06T13:48:17.684" v="5889" actId="21"/>
          <ac:spMkLst>
            <pc:docMk/>
            <pc:sldMk cId="2676134345" sldId="321"/>
            <ac:spMk id="25" creationId="{15F7A481-429A-CCCB-6EB8-8BC0051FB4B1}"/>
          </ac:spMkLst>
        </pc:spChg>
        <pc:spChg chg="add mod">
          <ac:chgData name="Linn Marie Ploug Thomsen" userId="e9938aed-8565-448d-b853-78002be9ad2c" providerId="ADAL" clId="{A487279A-A9C0-5B29-9877-9793A68DA5F5}" dt="2026-10-06T13:47:49.737" v="5887" actId="14100"/>
          <ac:spMkLst>
            <pc:docMk/>
            <pc:sldMk cId="2676134345" sldId="321"/>
            <ac:spMk id="26" creationId="{9E436B85-2195-CD1E-71A2-E051BE4B173C}"/>
          </ac:spMkLst>
        </pc:spChg>
        <pc:spChg chg="add del mod">
          <ac:chgData name="Linn Marie Ploug Thomsen" userId="e9938aed-8565-448d-b853-78002be9ad2c" providerId="ADAL" clId="{A487279A-A9C0-5B29-9877-9793A68DA5F5}" dt="2026-10-06T13:48:17.684" v="5889" actId="21"/>
          <ac:spMkLst>
            <pc:docMk/>
            <pc:sldMk cId="2676134345" sldId="321"/>
            <ac:spMk id="27" creationId="{A89EFF1D-27B7-C05D-28A8-348927BC9C47}"/>
          </ac:spMkLst>
        </pc:spChg>
        <pc:spChg chg="add mod">
          <ac:chgData name="Linn Marie Ploug Thomsen" userId="e9938aed-8565-448d-b853-78002be9ad2c" providerId="ADAL" clId="{A487279A-A9C0-5B29-9877-9793A68DA5F5}" dt="2026-10-06T13:47:52.082" v="5888" actId="14100"/>
          <ac:spMkLst>
            <pc:docMk/>
            <pc:sldMk cId="2676134345" sldId="321"/>
            <ac:spMk id="28" creationId="{A9F64A34-91BF-E65B-385B-E26E15AD0CF8}"/>
          </ac:spMkLst>
        </pc:spChg>
        <pc:spChg chg="add del mod">
          <ac:chgData name="Linn Marie Ploug Thomsen" userId="e9938aed-8565-448d-b853-78002be9ad2c" providerId="ADAL" clId="{A487279A-A9C0-5B29-9877-9793A68DA5F5}" dt="2026-10-06T13:48:40.646" v="5894" actId="21"/>
          <ac:spMkLst>
            <pc:docMk/>
            <pc:sldMk cId="2676134345" sldId="321"/>
            <ac:spMk id="29" creationId="{34EBAEF8-768D-B0B9-E65E-09C84EB1BE9C}"/>
          </ac:spMkLst>
        </pc:spChg>
        <pc:spChg chg="add mod">
          <ac:chgData name="Linn Marie Ploug Thomsen" userId="e9938aed-8565-448d-b853-78002be9ad2c" providerId="ADAL" clId="{A487279A-A9C0-5B29-9877-9793A68DA5F5}" dt="2026-10-06T13:48:30.906" v="5893"/>
          <ac:spMkLst>
            <pc:docMk/>
            <pc:sldMk cId="2676134345" sldId="321"/>
            <ac:spMk id="30" creationId="{C276614D-2DA8-28BD-0EBC-E760F7ADDD5B}"/>
          </ac:spMkLst>
        </pc:spChg>
        <pc:spChg chg="add mod">
          <ac:chgData name="Linn Marie Ploug Thomsen" userId="e9938aed-8565-448d-b853-78002be9ad2c" providerId="ADAL" clId="{A487279A-A9C0-5B29-9877-9793A68DA5F5}" dt="2026-10-06T13:48:30.906" v="5893"/>
          <ac:spMkLst>
            <pc:docMk/>
            <pc:sldMk cId="2676134345" sldId="321"/>
            <ac:spMk id="31" creationId="{4B2BEBF5-132F-8456-58F5-B313AC6DD59C}"/>
          </ac:spMkLst>
        </pc:spChg>
        <pc:spChg chg="add mod">
          <ac:chgData name="Linn Marie Ploug Thomsen" userId="e9938aed-8565-448d-b853-78002be9ad2c" providerId="ADAL" clId="{A487279A-A9C0-5B29-9877-9793A68DA5F5}" dt="2026-10-06T13:48:30.906" v="5893"/>
          <ac:spMkLst>
            <pc:docMk/>
            <pc:sldMk cId="2676134345" sldId="321"/>
            <ac:spMk id="32" creationId="{DD7E847B-1998-213B-06FC-C5957B5894C3}"/>
          </ac:spMkLst>
        </pc:spChg>
        <pc:spChg chg="add mod">
          <ac:chgData name="Linn Marie Ploug Thomsen" userId="e9938aed-8565-448d-b853-78002be9ad2c" providerId="ADAL" clId="{A487279A-A9C0-5B29-9877-9793A68DA5F5}" dt="2026-10-06T13:48:30.906" v="5893"/>
          <ac:spMkLst>
            <pc:docMk/>
            <pc:sldMk cId="2676134345" sldId="321"/>
            <ac:spMk id="33" creationId="{ED557D8F-884E-5030-2D66-40DD883CFAAE}"/>
          </ac:spMkLst>
        </pc:spChg>
        <pc:spChg chg="add mod">
          <ac:chgData name="Linn Marie Ploug Thomsen" userId="e9938aed-8565-448d-b853-78002be9ad2c" providerId="ADAL" clId="{A487279A-A9C0-5B29-9877-9793A68DA5F5}" dt="2026-10-06T13:48:50.334" v="5896"/>
          <ac:spMkLst>
            <pc:docMk/>
            <pc:sldMk cId="2676134345" sldId="321"/>
            <ac:spMk id="34" creationId="{784480D8-6443-FBE5-0144-418D10E6D11A}"/>
          </ac:spMkLst>
        </pc:spChg>
        <pc:grpChg chg="del">
          <ac:chgData name="Linn Marie Ploug Thomsen" userId="e9938aed-8565-448d-b853-78002be9ad2c" providerId="ADAL" clId="{A487279A-A9C0-5B29-9877-9793A68DA5F5}" dt="2026-10-06T13:40:02.054" v="5765" actId="478"/>
          <ac:grpSpMkLst>
            <pc:docMk/>
            <pc:sldMk cId="2676134345" sldId="321"/>
            <ac:grpSpMk id="7" creationId="{0F0A3716-B305-E193-CB0D-6C2BC47E0DD5}"/>
          </ac:grpSpMkLst>
        </pc:grpChg>
        <pc:picChg chg="mod">
          <ac:chgData name="Linn Marie Ploug Thomsen" userId="e9938aed-8565-448d-b853-78002be9ad2c" providerId="ADAL" clId="{A487279A-A9C0-5B29-9877-9793A68DA5F5}" dt="2026-10-06T13:40:32.111" v="5775" actId="1035"/>
          <ac:picMkLst>
            <pc:docMk/>
            <pc:sldMk cId="2676134345" sldId="321"/>
            <ac:picMk id="4" creationId="{CC41B38D-1D0B-C5DE-65A5-37AD11DE94A1}"/>
          </ac:picMkLst>
        </pc:picChg>
        <pc:picChg chg="add del mod">
          <ac:chgData name="Linn Marie Ploug Thomsen" userId="e9938aed-8565-448d-b853-78002be9ad2c" providerId="ADAL" clId="{A487279A-A9C0-5B29-9877-9793A68DA5F5}" dt="2026-10-06T13:43:29.908" v="5790" actId="478"/>
          <ac:picMkLst>
            <pc:docMk/>
            <pc:sldMk cId="2676134345" sldId="321"/>
            <ac:picMk id="13" creationId="{E5B3DCA8-1D25-F383-C436-AAF961FBD760}"/>
          </ac:picMkLst>
        </pc:picChg>
        <pc:picChg chg="add mod modCrop">
          <ac:chgData name="Linn Marie Ploug Thomsen" userId="e9938aed-8565-448d-b853-78002be9ad2c" providerId="ADAL" clId="{A487279A-A9C0-5B29-9877-9793A68DA5F5}" dt="2026-10-06T13:48:28.138" v="5892" actId="732"/>
          <ac:picMkLst>
            <pc:docMk/>
            <pc:sldMk cId="2676134345" sldId="321"/>
            <ac:picMk id="16" creationId="{644F37B6-6A33-9237-2F48-4862008B6DD0}"/>
          </ac:picMkLst>
        </pc:picChg>
        <pc:picChg chg="add mod">
          <ac:chgData name="Linn Marie Ploug Thomsen" userId="e9938aed-8565-448d-b853-78002be9ad2c" providerId="ADAL" clId="{A487279A-A9C0-5B29-9877-9793A68DA5F5}" dt="2026-10-06T13:44:23.712" v="5801" actId="12789"/>
          <ac:picMkLst>
            <pc:docMk/>
            <pc:sldMk cId="2676134345" sldId="321"/>
            <ac:picMk id="18" creationId="{5CC19C18-81D4-FD44-F97F-FD6906C2B801}"/>
          </ac:picMkLst>
        </pc:picChg>
        <pc:picChg chg="add mod">
          <ac:chgData name="Linn Marie Ploug Thomsen" userId="e9938aed-8565-448d-b853-78002be9ad2c" providerId="ADAL" clId="{A487279A-A9C0-5B29-9877-9793A68DA5F5}" dt="2026-10-06T13:44:08.999" v="5797"/>
          <ac:picMkLst>
            <pc:docMk/>
            <pc:sldMk cId="2676134345" sldId="321"/>
            <ac:picMk id="19" creationId="{AC511CD0-8BDF-D3D5-0EAD-931FC87D95C9}"/>
          </ac:picMkLst>
        </pc:picChg>
        <pc:picChg chg="add mod modCrop">
          <ac:chgData name="Linn Marie Ploug Thomsen" userId="e9938aed-8565-448d-b853-78002be9ad2c" providerId="ADAL" clId="{A487279A-A9C0-5B29-9877-9793A68DA5F5}" dt="2026-10-06T13:48:47.577" v="5895" actId="732"/>
          <ac:picMkLst>
            <pc:docMk/>
            <pc:sldMk cId="2676134345" sldId="321"/>
            <ac:picMk id="20" creationId="{70D02202-F07C-338D-2A20-B6ACCDD37924}"/>
          </ac:picMkLst>
        </pc:picChg>
      </pc:sldChg>
      <pc:sldChg chg="new del">
        <pc:chgData name="Linn Marie Ploug Thomsen" userId="e9938aed-8565-448d-b853-78002be9ad2c" providerId="ADAL" clId="{A487279A-A9C0-5B29-9877-9793A68DA5F5}" dt="2026-10-06T15:28:25.269" v="5966" actId="680"/>
        <pc:sldMkLst>
          <pc:docMk/>
          <pc:sldMk cId="2101345749" sldId="322"/>
        </pc:sldMkLst>
      </pc:sldChg>
    </pc:docChg>
  </pc:docChgLst>
  <pc:docChgLst>
    <pc:chgData name="Sofie Marie Møller Nielsen" userId="S::smmn@dtu.dk::b1218319-74da-4b6d-86d1-c2cb9ff525de" providerId="AD" clId="Web-{4E6B262F-D167-F395-A866-9527471214DE}"/>
    <pc:docChg chg="modSld sldOrd">
      <pc:chgData name="Sofie Marie Møller Nielsen" userId="S::smmn@dtu.dk::b1218319-74da-4b6d-86d1-c2cb9ff525de" providerId="AD" clId="Web-{4E6B262F-D167-F395-A866-9527471214DE}" dt="2026-09-21T12:14:13.343" v="102"/>
      <pc:docMkLst>
        <pc:docMk/>
      </pc:docMkLst>
      <pc:sldChg chg="modNotes">
        <pc:chgData name="Sofie Marie Møller Nielsen" userId="S::smmn@dtu.dk::b1218319-74da-4b6d-86d1-c2cb9ff525de" providerId="AD" clId="Web-{4E6B262F-D167-F395-A866-9527471214DE}" dt="2026-09-21T11:46:16.970" v="18"/>
        <pc:sldMkLst>
          <pc:docMk/>
          <pc:sldMk cId="3147641832" sldId="262"/>
        </pc:sldMkLst>
      </pc:sldChg>
      <pc:sldChg chg="modNotes">
        <pc:chgData name="Sofie Marie Møller Nielsen" userId="S::smmn@dtu.dk::b1218319-74da-4b6d-86d1-c2cb9ff525de" providerId="AD" clId="Web-{4E6B262F-D167-F395-A866-9527471214DE}" dt="2026-09-21T11:46:19.204" v="19"/>
        <pc:sldMkLst>
          <pc:docMk/>
          <pc:sldMk cId="2326024932" sldId="264"/>
        </pc:sldMkLst>
      </pc:sldChg>
      <pc:sldChg chg="modNotes">
        <pc:chgData name="Sofie Marie Møller Nielsen" userId="S::smmn@dtu.dk::b1218319-74da-4b6d-86d1-c2cb9ff525de" providerId="AD" clId="Web-{4E6B262F-D167-F395-A866-9527471214DE}" dt="2026-09-21T12:02:49.300" v="69"/>
        <pc:sldMkLst>
          <pc:docMk/>
          <pc:sldMk cId="2895641495" sldId="267"/>
        </pc:sldMkLst>
      </pc:sldChg>
      <pc:sldChg chg="modNotes">
        <pc:chgData name="Sofie Marie Møller Nielsen" userId="S::smmn@dtu.dk::b1218319-74da-4b6d-86d1-c2cb9ff525de" providerId="AD" clId="Web-{4E6B262F-D167-F395-A866-9527471214DE}" dt="2026-09-21T12:03:23.425" v="93"/>
        <pc:sldMkLst>
          <pc:docMk/>
          <pc:sldMk cId="1459461546" sldId="273"/>
        </pc:sldMkLst>
      </pc:sldChg>
      <pc:sldChg chg="modSp modNotes">
        <pc:chgData name="Sofie Marie Møller Nielsen" userId="S::smmn@dtu.dk::b1218319-74da-4b6d-86d1-c2cb9ff525de" providerId="AD" clId="Web-{4E6B262F-D167-F395-A866-9527471214DE}" dt="2026-09-21T12:05:08.599" v="95" actId="20577"/>
        <pc:sldMkLst>
          <pc:docMk/>
          <pc:sldMk cId="1567433068" sldId="293"/>
        </pc:sldMkLst>
        <pc:spChg chg="mod">
          <ac:chgData name="Sofie Marie Møller Nielsen" userId="S::smmn@dtu.dk::b1218319-74da-4b6d-86d1-c2cb9ff525de" providerId="AD" clId="Web-{4E6B262F-D167-F395-A866-9527471214DE}" dt="2026-09-21T12:05:08.599" v="95" actId="20577"/>
          <ac:spMkLst>
            <pc:docMk/>
            <pc:sldMk cId="1567433068" sldId="293"/>
            <ac:spMk id="8" creationId="{09353827-C8E4-A945-4441-3E10A0D624B1}"/>
          </ac:spMkLst>
        </pc:spChg>
      </pc:sldChg>
      <pc:sldChg chg="modNotes">
        <pc:chgData name="Sofie Marie Møller Nielsen" userId="S::smmn@dtu.dk::b1218319-74da-4b6d-86d1-c2cb9ff525de" providerId="AD" clId="Web-{4E6B262F-D167-F395-A866-9527471214DE}" dt="2026-09-21T11:59:07.124" v="60"/>
        <pc:sldMkLst>
          <pc:docMk/>
          <pc:sldMk cId="2613761744" sldId="295"/>
        </pc:sldMkLst>
      </pc:sldChg>
      <pc:sldChg chg="modNotes">
        <pc:chgData name="Sofie Marie Møller Nielsen" userId="S::smmn@dtu.dk::b1218319-74da-4b6d-86d1-c2cb9ff525de" providerId="AD" clId="Web-{4E6B262F-D167-F395-A866-9527471214DE}" dt="2026-09-21T11:58:44.030" v="43"/>
        <pc:sldMkLst>
          <pc:docMk/>
          <pc:sldMk cId="4098527078" sldId="296"/>
        </pc:sldMkLst>
      </pc:sldChg>
      <pc:sldChg chg="modNotes">
        <pc:chgData name="Sofie Marie Møller Nielsen" userId="S::smmn@dtu.dk::b1218319-74da-4b6d-86d1-c2cb9ff525de" providerId="AD" clId="Web-{4E6B262F-D167-F395-A866-9527471214DE}" dt="2026-09-21T11:46:25.454" v="20"/>
        <pc:sldMkLst>
          <pc:docMk/>
          <pc:sldMk cId="2661559094" sldId="297"/>
        </pc:sldMkLst>
      </pc:sldChg>
      <pc:sldChg chg="modNotes">
        <pc:chgData name="Sofie Marie Møller Nielsen" userId="S::smmn@dtu.dk::b1218319-74da-4b6d-86d1-c2cb9ff525de" providerId="AD" clId="Web-{4E6B262F-D167-F395-A866-9527471214DE}" dt="2026-09-21T11:58:30.764" v="38"/>
        <pc:sldMkLst>
          <pc:docMk/>
          <pc:sldMk cId="3403915667" sldId="298"/>
        </pc:sldMkLst>
      </pc:sldChg>
      <pc:sldChg chg="ord">
        <pc:chgData name="Sofie Marie Møller Nielsen" userId="S::smmn@dtu.dk::b1218319-74da-4b6d-86d1-c2cb9ff525de" providerId="AD" clId="Web-{4E6B262F-D167-F395-A866-9527471214DE}" dt="2026-09-21T12:12:54.092" v="101"/>
        <pc:sldMkLst>
          <pc:docMk/>
          <pc:sldMk cId="2396314352" sldId="300"/>
        </pc:sldMkLst>
      </pc:sldChg>
      <pc:sldChg chg="modNotes">
        <pc:chgData name="Sofie Marie Møller Nielsen" userId="S::smmn@dtu.dk::b1218319-74da-4b6d-86d1-c2cb9ff525de" providerId="AD" clId="Web-{4E6B262F-D167-F395-A866-9527471214DE}" dt="2026-09-21T11:49:42.364" v="28"/>
        <pc:sldMkLst>
          <pc:docMk/>
          <pc:sldMk cId="2549441118" sldId="301"/>
        </pc:sldMkLst>
      </pc:sldChg>
      <pc:sldChg chg="ord modNotes">
        <pc:chgData name="Sofie Marie Møller Nielsen" userId="S::smmn@dtu.dk::b1218319-74da-4b6d-86d1-c2cb9ff525de" providerId="AD" clId="Web-{4E6B262F-D167-F395-A866-9527471214DE}" dt="2026-09-21T12:02:54.097" v="80"/>
        <pc:sldMkLst>
          <pc:docMk/>
          <pc:sldMk cId="4153369231" sldId="302"/>
        </pc:sldMkLst>
      </pc:sldChg>
      <pc:sldChg chg="modNotes">
        <pc:chgData name="Sofie Marie Møller Nielsen" userId="S::smmn@dtu.dk::b1218319-74da-4b6d-86d1-c2cb9ff525de" providerId="AD" clId="Web-{4E6B262F-D167-F395-A866-9527471214DE}" dt="2026-09-21T12:03:10.238" v="90"/>
        <pc:sldMkLst>
          <pc:docMk/>
          <pc:sldMk cId="1588949294" sldId="305"/>
        </pc:sldMkLst>
      </pc:sldChg>
      <pc:sldChg chg="ord">
        <pc:chgData name="Sofie Marie Møller Nielsen" userId="S::smmn@dtu.dk::b1218319-74da-4b6d-86d1-c2cb9ff525de" providerId="AD" clId="Web-{4E6B262F-D167-F395-A866-9527471214DE}" dt="2026-09-21T12:14:13.343" v="102"/>
        <pc:sldMkLst>
          <pc:docMk/>
          <pc:sldMk cId="70587044" sldId="311"/>
        </pc:sldMkLst>
      </pc:sldChg>
      <pc:sldChg chg="modSp modNotes">
        <pc:chgData name="Sofie Marie Møller Nielsen" userId="S::smmn@dtu.dk::b1218319-74da-4b6d-86d1-c2cb9ff525de" providerId="AD" clId="Web-{4E6B262F-D167-F395-A866-9527471214DE}" dt="2026-09-21T11:59:02.327" v="59"/>
        <pc:sldMkLst>
          <pc:docMk/>
          <pc:sldMk cId="1155052002" sldId="312"/>
        </pc:sldMkLst>
        <pc:spChg chg="mod">
          <ac:chgData name="Sofie Marie Møller Nielsen" userId="S::smmn@dtu.dk::b1218319-74da-4b6d-86d1-c2cb9ff525de" providerId="AD" clId="Web-{4E6B262F-D167-F395-A866-9527471214DE}" dt="2026-09-21T11:39:12.587" v="8" actId="20577"/>
          <ac:spMkLst>
            <pc:docMk/>
            <pc:sldMk cId="1155052002" sldId="312"/>
            <ac:spMk id="46" creationId="{45AC7DC5-34AC-F7F7-F09A-C8E6F6295842}"/>
          </ac:spMkLst>
        </pc:spChg>
      </pc:sldChg>
    </pc:docChg>
  </pc:docChgLst>
  <pc:docChgLst>
    <pc:chgData name="Sofie Marie Møller Nielsen" userId="b1218319-74da-4b6d-86d1-c2cb9ff525de" providerId="ADAL" clId="{7B8E2BF0-FBF8-5E8F-B6A2-8145F07EE01F}"/>
    <pc:docChg chg="undo custSel addSld delSld modSld modSection">
      <pc:chgData name="Sofie Marie Møller Nielsen" userId="b1218319-74da-4b6d-86d1-c2cb9ff525de" providerId="ADAL" clId="{7B8E2BF0-FBF8-5E8F-B6A2-8145F07EE01F}" dt="2026-10-06T15:10:34.498" v="607" actId="20577"/>
      <pc:docMkLst>
        <pc:docMk/>
      </pc:docMkLst>
      <pc:sldChg chg="modNotesTx">
        <pc:chgData name="Sofie Marie Møller Nielsen" userId="b1218319-74da-4b6d-86d1-c2cb9ff525de" providerId="ADAL" clId="{7B8E2BF0-FBF8-5E8F-B6A2-8145F07EE01F}" dt="2026-10-06T06:43:30.200" v="16" actId="20577"/>
        <pc:sldMkLst>
          <pc:docMk/>
          <pc:sldMk cId="3147641832" sldId="262"/>
        </pc:sldMkLst>
      </pc:sldChg>
      <pc:sldChg chg="modNotesTx">
        <pc:chgData name="Sofie Marie Møller Nielsen" userId="b1218319-74da-4b6d-86d1-c2cb9ff525de" providerId="ADAL" clId="{7B8E2BF0-FBF8-5E8F-B6A2-8145F07EE01F}" dt="2026-10-06T06:46:17.817" v="149" actId="20577"/>
        <pc:sldMkLst>
          <pc:docMk/>
          <pc:sldMk cId="2895641495" sldId="267"/>
        </pc:sldMkLst>
      </pc:sldChg>
      <pc:sldChg chg="modSp add del modAnim modNotesTx">
        <pc:chgData name="Sofie Marie Møller Nielsen" userId="b1218319-74da-4b6d-86d1-c2cb9ff525de" providerId="ADAL" clId="{7B8E2BF0-FBF8-5E8F-B6A2-8145F07EE01F}" dt="2026-10-06T13:35:00.015" v="429" actId="2696"/>
        <pc:sldMkLst>
          <pc:docMk/>
          <pc:sldMk cId="2811924652" sldId="271"/>
        </pc:sldMkLst>
        <pc:spChg chg="mod">
          <ac:chgData name="Sofie Marie Møller Nielsen" userId="b1218319-74da-4b6d-86d1-c2cb9ff525de" providerId="ADAL" clId="{7B8E2BF0-FBF8-5E8F-B6A2-8145F07EE01F}" dt="2026-10-06T13:10:26.303" v="200" actId="20577"/>
          <ac:spMkLst>
            <pc:docMk/>
            <pc:sldMk cId="2811924652" sldId="271"/>
            <ac:spMk id="3" creationId="{5266C10B-4FEF-C1E4-C24C-2538F778907B}"/>
          </ac:spMkLst>
        </pc:spChg>
      </pc:sldChg>
      <pc:sldChg chg="modSp modAnim modNotesTx">
        <pc:chgData name="Sofie Marie Møller Nielsen" userId="b1218319-74da-4b6d-86d1-c2cb9ff525de" providerId="ADAL" clId="{7B8E2BF0-FBF8-5E8F-B6A2-8145F07EE01F}" dt="2026-10-06T14:40:52.334" v="606" actId="113"/>
        <pc:sldMkLst>
          <pc:docMk/>
          <pc:sldMk cId="1459461546" sldId="273"/>
        </pc:sldMkLst>
        <pc:spChg chg="mod">
          <ac:chgData name="Sofie Marie Møller Nielsen" userId="b1218319-74da-4b6d-86d1-c2cb9ff525de" providerId="ADAL" clId="{7B8E2BF0-FBF8-5E8F-B6A2-8145F07EE01F}" dt="2026-10-06T14:40:10.393" v="574" actId="20577"/>
          <ac:spMkLst>
            <pc:docMk/>
            <pc:sldMk cId="1459461546" sldId="273"/>
            <ac:spMk id="19" creationId="{88B07E2E-B8D3-8D7E-920A-821404B8B8E6}"/>
          </ac:spMkLst>
        </pc:spChg>
        <pc:spChg chg="mod">
          <ac:chgData name="Sofie Marie Møller Nielsen" userId="b1218319-74da-4b6d-86d1-c2cb9ff525de" providerId="ADAL" clId="{7B8E2BF0-FBF8-5E8F-B6A2-8145F07EE01F}" dt="2026-10-06T14:40:52.334" v="606" actId="113"/>
          <ac:spMkLst>
            <pc:docMk/>
            <pc:sldMk cId="1459461546" sldId="273"/>
            <ac:spMk id="20" creationId="{E756BAA8-05E3-85D6-27E4-7DD2124261C9}"/>
          </ac:spMkLst>
        </pc:spChg>
        <pc:spChg chg="mod">
          <ac:chgData name="Sofie Marie Møller Nielsen" userId="b1218319-74da-4b6d-86d1-c2cb9ff525de" providerId="ADAL" clId="{7B8E2BF0-FBF8-5E8F-B6A2-8145F07EE01F}" dt="2026-10-06T14:40:27.879" v="584" actId="20577"/>
          <ac:spMkLst>
            <pc:docMk/>
            <pc:sldMk cId="1459461546" sldId="273"/>
            <ac:spMk id="21" creationId="{783738F8-D6B8-D9CF-5318-E56D931E0AA9}"/>
          </ac:spMkLst>
        </pc:spChg>
      </pc:sldChg>
      <pc:sldChg chg="modNotesTx">
        <pc:chgData name="Sofie Marie Møller Nielsen" userId="b1218319-74da-4b6d-86d1-c2cb9ff525de" providerId="ADAL" clId="{7B8E2BF0-FBF8-5E8F-B6A2-8145F07EE01F}" dt="2026-10-06T15:10:34.498" v="607" actId="20577"/>
        <pc:sldMkLst>
          <pc:docMk/>
          <pc:sldMk cId="1567433068" sldId="293"/>
        </pc:sldMkLst>
      </pc:sldChg>
      <pc:sldChg chg="modNotesTx">
        <pc:chgData name="Sofie Marie Møller Nielsen" userId="b1218319-74da-4b6d-86d1-c2cb9ff525de" providerId="ADAL" clId="{7B8E2BF0-FBF8-5E8F-B6A2-8145F07EE01F}" dt="2026-10-06T06:42:37.610" v="7" actId="20577"/>
        <pc:sldMkLst>
          <pc:docMk/>
          <pc:sldMk cId="2613761744" sldId="295"/>
        </pc:sldMkLst>
      </pc:sldChg>
      <pc:sldChg chg="modNotesTx">
        <pc:chgData name="Sofie Marie Møller Nielsen" userId="b1218319-74da-4b6d-86d1-c2cb9ff525de" providerId="ADAL" clId="{7B8E2BF0-FBF8-5E8F-B6A2-8145F07EE01F}" dt="2026-10-06T13:06:43.766" v="197" actId="20577"/>
        <pc:sldMkLst>
          <pc:docMk/>
          <pc:sldMk cId="4153369231" sldId="302"/>
        </pc:sldMkLst>
      </pc:sldChg>
      <pc:sldChg chg="addSp delSp modSp add mod delAnim modAnim modNotesTx">
        <pc:chgData name="Sofie Marie Møller Nielsen" userId="b1218319-74da-4b6d-86d1-c2cb9ff525de" providerId="ADAL" clId="{7B8E2BF0-FBF8-5E8F-B6A2-8145F07EE01F}" dt="2026-10-06T14:39:53.742" v="529" actId="20577"/>
        <pc:sldMkLst>
          <pc:docMk/>
          <pc:sldMk cId="2213533958" sldId="320"/>
        </pc:sldMkLst>
        <pc:spChg chg="del">
          <ac:chgData name="Sofie Marie Møller Nielsen" userId="b1218319-74da-4b6d-86d1-c2cb9ff525de" providerId="ADAL" clId="{7B8E2BF0-FBF8-5E8F-B6A2-8145F07EE01F}" dt="2026-10-06T13:16:16.826" v="232" actId="478"/>
          <ac:spMkLst>
            <pc:docMk/>
            <pc:sldMk cId="2213533958" sldId="320"/>
            <ac:spMk id="3" creationId="{1ADF092D-E1FE-5096-3DC2-2135F31E230F}"/>
          </ac:spMkLst>
        </pc:spChg>
        <pc:spChg chg="del">
          <ac:chgData name="Sofie Marie Møller Nielsen" userId="b1218319-74da-4b6d-86d1-c2cb9ff525de" providerId="ADAL" clId="{7B8E2BF0-FBF8-5E8F-B6A2-8145F07EE01F}" dt="2026-10-06T13:16:26.997" v="235" actId="478"/>
          <ac:spMkLst>
            <pc:docMk/>
            <pc:sldMk cId="2213533958" sldId="320"/>
            <ac:spMk id="4" creationId="{0384937C-D6FD-9BA2-BF8A-6013878B1020}"/>
          </ac:spMkLst>
        </pc:spChg>
        <pc:spChg chg="add del mod">
          <ac:chgData name="Sofie Marie Møller Nielsen" userId="b1218319-74da-4b6d-86d1-c2cb9ff525de" providerId="ADAL" clId="{7B8E2BF0-FBF8-5E8F-B6A2-8145F07EE01F}" dt="2026-10-06T13:16:25.007" v="234" actId="478"/>
          <ac:spMkLst>
            <pc:docMk/>
            <pc:sldMk cId="2213533958" sldId="320"/>
            <ac:spMk id="14" creationId="{84EEBAD6-102A-D611-D753-B25AB5A1869D}"/>
          </ac:spMkLst>
        </pc:spChg>
        <pc:picChg chg="del">
          <ac:chgData name="Sofie Marie Møller Nielsen" userId="b1218319-74da-4b6d-86d1-c2cb9ff525de" providerId="ADAL" clId="{7B8E2BF0-FBF8-5E8F-B6A2-8145F07EE01F}" dt="2026-10-06T13:16:28.043" v="236" actId="478"/>
          <ac:picMkLst>
            <pc:docMk/>
            <pc:sldMk cId="2213533958" sldId="320"/>
            <ac:picMk id="2" creationId="{618A35E9-6373-3132-AC45-50E497930F3A}"/>
          </ac:picMkLst>
        </pc:picChg>
        <pc:picChg chg="del">
          <ac:chgData name="Sofie Marie Møller Nielsen" userId="b1218319-74da-4b6d-86d1-c2cb9ff525de" providerId="ADAL" clId="{7B8E2BF0-FBF8-5E8F-B6A2-8145F07EE01F}" dt="2026-10-06T13:16:28.705" v="237" actId="478"/>
          <ac:picMkLst>
            <pc:docMk/>
            <pc:sldMk cId="2213533958" sldId="320"/>
            <ac:picMk id="8" creationId="{FF842970-83B0-6165-CE6E-676AB5B29F90}"/>
          </ac:picMkLst>
        </pc:picChg>
        <pc:picChg chg="del">
          <ac:chgData name="Sofie Marie Møller Nielsen" userId="b1218319-74da-4b6d-86d1-c2cb9ff525de" providerId="ADAL" clId="{7B8E2BF0-FBF8-5E8F-B6A2-8145F07EE01F}" dt="2026-10-06T13:16:30.106" v="239" actId="478"/>
          <ac:picMkLst>
            <pc:docMk/>
            <pc:sldMk cId="2213533958" sldId="320"/>
            <ac:picMk id="9" creationId="{1616D553-58C6-8E02-8EA5-6DE85EA3B139}"/>
          </ac:picMkLst>
        </pc:picChg>
        <pc:picChg chg="del">
          <ac:chgData name="Sofie Marie Møller Nielsen" userId="b1218319-74da-4b6d-86d1-c2cb9ff525de" providerId="ADAL" clId="{7B8E2BF0-FBF8-5E8F-B6A2-8145F07EE01F}" dt="2026-10-06T13:16:20.161" v="233" actId="478"/>
          <ac:picMkLst>
            <pc:docMk/>
            <pc:sldMk cId="2213533958" sldId="320"/>
            <ac:picMk id="11" creationId="{C62D52B7-B179-66F2-A93B-82A3109A83EF}"/>
          </ac:picMkLst>
        </pc:picChg>
        <pc:picChg chg="del">
          <ac:chgData name="Sofie Marie Møller Nielsen" userId="b1218319-74da-4b6d-86d1-c2cb9ff525de" providerId="ADAL" clId="{7B8E2BF0-FBF8-5E8F-B6A2-8145F07EE01F}" dt="2026-10-06T13:16:29.406" v="238" actId="478"/>
          <ac:picMkLst>
            <pc:docMk/>
            <pc:sldMk cId="2213533958" sldId="320"/>
            <ac:picMk id="12" creationId="{D1AE8E50-A3AD-5CED-6078-8F55FB542812}"/>
          </ac:picMkLst>
        </pc:picChg>
        <pc:picChg chg="add del mod">
          <ac:chgData name="Sofie Marie Møller Nielsen" userId="b1218319-74da-4b6d-86d1-c2cb9ff525de" providerId="ADAL" clId="{7B8E2BF0-FBF8-5E8F-B6A2-8145F07EE01F}" dt="2026-10-06T13:29:40.506" v="280" actId="478"/>
          <ac:picMkLst>
            <pc:docMk/>
            <pc:sldMk cId="2213533958" sldId="320"/>
            <ac:picMk id="15" creationId="{E69AEFF2-6F3A-AA38-875A-E4DFE59209F6}"/>
          </ac:picMkLst>
        </pc:picChg>
        <pc:picChg chg="add del mod">
          <ac:chgData name="Sofie Marie Møller Nielsen" userId="b1218319-74da-4b6d-86d1-c2cb9ff525de" providerId="ADAL" clId="{7B8E2BF0-FBF8-5E8F-B6A2-8145F07EE01F}" dt="2026-10-06T13:29:48.702" v="285" actId="478"/>
          <ac:picMkLst>
            <pc:docMk/>
            <pc:sldMk cId="2213533958" sldId="320"/>
            <ac:picMk id="16" creationId="{233EFAF1-B4A4-D3B3-7C06-A4E5B179A894}"/>
          </ac:picMkLst>
        </pc:picChg>
        <pc:picChg chg="add del mod">
          <ac:chgData name="Sofie Marie Møller Nielsen" userId="b1218319-74da-4b6d-86d1-c2cb9ff525de" providerId="ADAL" clId="{7B8E2BF0-FBF8-5E8F-B6A2-8145F07EE01F}" dt="2026-10-06T13:31:10.782" v="295" actId="478"/>
          <ac:picMkLst>
            <pc:docMk/>
            <pc:sldMk cId="2213533958" sldId="320"/>
            <ac:picMk id="17" creationId="{C6D50B32-00AF-F77E-48E0-976089FD478C}"/>
          </ac:picMkLst>
        </pc:picChg>
        <pc:picChg chg="add mod">
          <ac:chgData name="Sofie Marie Møller Nielsen" userId="b1218319-74da-4b6d-86d1-c2cb9ff525de" providerId="ADAL" clId="{7B8E2BF0-FBF8-5E8F-B6A2-8145F07EE01F}" dt="2026-10-06T13:29:45.782" v="283" actId="1076"/>
          <ac:picMkLst>
            <pc:docMk/>
            <pc:sldMk cId="2213533958" sldId="320"/>
            <ac:picMk id="22" creationId="{46F957C8-6E52-84FF-37FC-91E499793929}"/>
          </ac:picMkLst>
        </pc:picChg>
        <pc:picChg chg="add mod">
          <ac:chgData name="Sofie Marie Møller Nielsen" userId="b1218319-74da-4b6d-86d1-c2cb9ff525de" providerId="ADAL" clId="{7B8E2BF0-FBF8-5E8F-B6A2-8145F07EE01F}" dt="2026-10-06T13:30:30.178" v="290" actId="14100"/>
          <ac:picMkLst>
            <pc:docMk/>
            <pc:sldMk cId="2213533958" sldId="320"/>
            <ac:picMk id="24" creationId="{23874A30-9692-F759-A730-D5E91E3FDDA5}"/>
          </ac:picMkLst>
        </pc:picChg>
        <pc:picChg chg="add mod">
          <ac:chgData name="Sofie Marie Møller Nielsen" userId="b1218319-74da-4b6d-86d1-c2cb9ff525de" providerId="ADAL" clId="{7B8E2BF0-FBF8-5E8F-B6A2-8145F07EE01F}" dt="2026-10-06T13:34:25.412" v="426" actId="1076"/>
          <ac:picMkLst>
            <pc:docMk/>
            <pc:sldMk cId="2213533958" sldId="320"/>
            <ac:picMk id="25" creationId="{942A6A0E-C10C-50FE-1F8A-49C00B4CF99F}"/>
          </ac:picMkLst>
        </pc:picChg>
        <pc:picChg chg="add mod">
          <ac:chgData name="Sofie Marie Møller Nielsen" userId="b1218319-74da-4b6d-86d1-c2cb9ff525de" providerId="ADAL" clId="{7B8E2BF0-FBF8-5E8F-B6A2-8145F07EE01F}" dt="2026-10-06T13:32:11.628" v="410" actId="1076"/>
          <ac:picMkLst>
            <pc:docMk/>
            <pc:sldMk cId="2213533958" sldId="320"/>
            <ac:picMk id="26" creationId="{FE0F8D84-A0A6-88A7-7D8C-D273B6804A02}"/>
          </ac:picMkLst>
        </pc:picChg>
        <pc:cxnChg chg="add mod">
          <ac:chgData name="Sofie Marie Møller Nielsen" userId="b1218319-74da-4b6d-86d1-c2cb9ff525de" providerId="ADAL" clId="{7B8E2BF0-FBF8-5E8F-B6A2-8145F07EE01F}" dt="2026-10-06T13:29:47.945" v="284" actId="1076"/>
          <ac:cxnSpMkLst>
            <pc:docMk/>
            <pc:sldMk cId="2213533958" sldId="320"/>
            <ac:cxnSpMk id="20" creationId="{FB34804E-B2B3-0DDA-67F4-26952921AE9A}"/>
          </ac:cxnSpMkLst>
        </pc:cxnChg>
        <pc:cxnChg chg="add del mod">
          <ac:chgData name="Sofie Marie Møller Nielsen" userId="b1218319-74da-4b6d-86d1-c2cb9ff525de" providerId="ADAL" clId="{7B8E2BF0-FBF8-5E8F-B6A2-8145F07EE01F}" dt="2026-10-06T13:34:20.895" v="425" actId="478"/>
          <ac:cxnSpMkLst>
            <pc:docMk/>
            <pc:sldMk cId="2213533958" sldId="320"/>
            <ac:cxnSpMk id="21" creationId="{B9B331E7-C651-CB07-3B0F-3CD3786BDF5B}"/>
          </ac:cxnSpMkLst>
        </pc:cxnChg>
        <pc:cxnChg chg="add mod">
          <ac:chgData name="Sofie Marie Møller Nielsen" userId="b1218319-74da-4b6d-86d1-c2cb9ff525de" providerId="ADAL" clId="{7B8E2BF0-FBF8-5E8F-B6A2-8145F07EE01F}" dt="2026-10-06T13:31:51.530" v="352" actId="1038"/>
          <ac:cxnSpMkLst>
            <pc:docMk/>
            <pc:sldMk cId="2213533958" sldId="320"/>
            <ac:cxnSpMk id="27" creationId="{B05E3C00-1F0A-4C82-84A2-BD773E5E51D5}"/>
          </ac:cxnSpMkLst>
        </pc:cxnChg>
        <pc:cxnChg chg="add mod">
          <ac:chgData name="Sofie Marie Møller Nielsen" userId="b1218319-74da-4b6d-86d1-c2cb9ff525de" providerId="ADAL" clId="{7B8E2BF0-FBF8-5E8F-B6A2-8145F07EE01F}" dt="2026-10-06T13:32:08.409" v="409" actId="1037"/>
          <ac:cxnSpMkLst>
            <pc:docMk/>
            <pc:sldMk cId="2213533958" sldId="320"/>
            <ac:cxnSpMk id="28" creationId="{BCBB4264-8347-3F65-59DB-78A894091F6A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DA4CD6-9D5E-5946-B71B-91F5E3CCDA0B}" type="doc">
      <dgm:prSet loTypeId="urn:microsoft.com/office/officeart/2005/8/layout/process1" loCatId="" qsTypeId="urn:microsoft.com/office/officeart/2005/8/quickstyle/simple1" qsCatId="simple" csTypeId="urn:microsoft.com/office/officeart/2005/8/colors/accent4_2" csCatId="accent4" phldr="1"/>
      <dgm:spPr/>
    </dgm:pt>
    <dgm:pt modelId="{3B00B873-BB6B-C84C-A797-13DCEBA18328}">
      <dgm:prSet phldrT="[Tekst]"/>
      <dgm:spPr>
        <a:solidFill>
          <a:srgbClr val="FC7634"/>
        </a:solidFill>
      </dgm:spPr>
      <dgm:t>
        <a:bodyPr/>
        <a:lstStyle/>
        <a:p>
          <a:r>
            <a:rPr lang="en-US" noProof="0"/>
            <a:t>Motivation</a:t>
          </a:r>
        </a:p>
      </dgm:t>
    </dgm:pt>
    <dgm:pt modelId="{42F14CC3-C44F-BB4A-8417-1461D4B46249}" type="parTrans" cxnId="{19C6337F-36ED-CC40-9476-8EE3920402BC}">
      <dgm:prSet/>
      <dgm:spPr/>
      <dgm:t>
        <a:bodyPr/>
        <a:lstStyle/>
        <a:p>
          <a:endParaRPr lang="da-DK"/>
        </a:p>
      </dgm:t>
    </dgm:pt>
    <dgm:pt modelId="{DC7080E4-8BD9-2245-A0DA-89BFB8F86609}" type="sibTrans" cxnId="{19C6337F-36ED-CC40-9476-8EE3920402BC}">
      <dgm:prSet/>
      <dgm:spPr/>
      <dgm:t>
        <a:bodyPr/>
        <a:lstStyle/>
        <a:p>
          <a:endParaRPr lang="da-DK"/>
        </a:p>
      </dgm:t>
    </dgm:pt>
    <dgm:pt modelId="{E070A591-3F15-334B-BE9A-C7F8EBEB6830}">
      <dgm:prSet phldrT="[Teks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da-DK"/>
            <a:t>Methods</a:t>
          </a:r>
        </a:p>
      </dgm:t>
    </dgm:pt>
    <dgm:pt modelId="{793B1131-FDFC-AE48-8508-94FE6ACDC86F}" type="parTrans" cxnId="{779CD49A-674D-F74A-9363-1420BF774C3D}">
      <dgm:prSet/>
      <dgm:spPr/>
      <dgm:t>
        <a:bodyPr/>
        <a:lstStyle/>
        <a:p>
          <a:endParaRPr lang="da-DK"/>
        </a:p>
      </dgm:t>
    </dgm:pt>
    <dgm:pt modelId="{974F3382-6DD6-3A4C-83FA-232D583C8DFD}" type="sibTrans" cxnId="{779CD49A-674D-F74A-9363-1420BF774C3D}">
      <dgm:prSet/>
      <dgm:spPr/>
      <dgm:t>
        <a:bodyPr/>
        <a:lstStyle/>
        <a:p>
          <a:endParaRPr lang="da-DK"/>
        </a:p>
      </dgm:t>
    </dgm:pt>
    <dgm:pt modelId="{F33EA557-0A91-1444-ABEF-8669D707CCDD}">
      <dgm:prSet phldrT="[Teks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Results</a:t>
          </a:r>
          <a:endParaRPr lang="da-DK"/>
        </a:p>
      </dgm:t>
    </dgm:pt>
    <dgm:pt modelId="{61828712-AF7F-6D47-9490-A6D13B5BF41D}" type="parTrans" cxnId="{E263F91D-8C52-E647-BE8B-78FD7C9D3416}">
      <dgm:prSet/>
      <dgm:spPr/>
      <dgm:t>
        <a:bodyPr/>
        <a:lstStyle/>
        <a:p>
          <a:endParaRPr lang="da-DK"/>
        </a:p>
      </dgm:t>
    </dgm:pt>
    <dgm:pt modelId="{CA212293-636E-4644-98F6-4904CBD1BCCF}" type="sibTrans" cxnId="{E263F91D-8C52-E647-BE8B-78FD7C9D3416}">
      <dgm:prSet/>
      <dgm:spPr/>
      <dgm:t>
        <a:bodyPr/>
        <a:lstStyle/>
        <a:p>
          <a:endParaRPr lang="da-DK"/>
        </a:p>
      </dgm:t>
    </dgm:pt>
    <dgm:pt modelId="{F90B6EBC-9EF6-2448-BBB1-00905844B692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Discussion</a:t>
          </a:r>
          <a:endParaRPr lang="da-DK"/>
        </a:p>
      </dgm:t>
    </dgm:pt>
    <dgm:pt modelId="{C3D46FC5-CDA2-6A4A-89BE-40C7248B1DAC}" type="parTrans" cxnId="{1AD4A31F-A8F9-8F46-8127-7BF21F560B2A}">
      <dgm:prSet/>
      <dgm:spPr/>
      <dgm:t>
        <a:bodyPr/>
        <a:lstStyle/>
        <a:p>
          <a:endParaRPr lang="da-DK"/>
        </a:p>
      </dgm:t>
    </dgm:pt>
    <dgm:pt modelId="{D36052A3-F4E2-3E47-94A2-DC55CBFDC79A}" type="sibTrans" cxnId="{1AD4A31F-A8F9-8F46-8127-7BF21F560B2A}">
      <dgm:prSet/>
      <dgm:spPr/>
      <dgm:t>
        <a:bodyPr/>
        <a:lstStyle/>
        <a:p>
          <a:endParaRPr lang="da-DK"/>
        </a:p>
      </dgm:t>
    </dgm:pt>
    <dgm:pt modelId="{BDD3899B-1318-F24A-99CB-29A20C6557CD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Conclusion</a:t>
          </a:r>
          <a:endParaRPr lang="da-DK"/>
        </a:p>
      </dgm:t>
    </dgm:pt>
    <dgm:pt modelId="{96768529-B261-A045-B5F6-1FF275A5A1BA}" type="parTrans" cxnId="{BFDBB473-ACD8-154F-A66D-5832E9582E76}">
      <dgm:prSet/>
      <dgm:spPr/>
      <dgm:t>
        <a:bodyPr/>
        <a:lstStyle/>
        <a:p>
          <a:endParaRPr lang="da-DK"/>
        </a:p>
      </dgm:t>
    </dgm:pt>
    <dgm:pt modelId="{4DC6E266-39D9-8047-9D71-8A62329A0421}" type="sibTrans" cxnId="{BFDBB473-ACD8-154F-A66D-5832E9582E76}">
      <dgm:prSet/>
      <dgm:spPr/>
      <dgm:t>
        <a:bodyPr/>
        <a:lstStyle/>
        <a:p>
          <a:endParaRPr lang="da-DK"/>
        </a:p>
      </dgm:t>
    </dgm:pt>
    <dgm:pt modelId="{152EB4B0-8219-0247-80E8-50024955F29A}" type="pres">
      <dgm:prSet presAssocID="{A1DA4CD6-9D5E-5946-B71B-91F5E3CCDA0B}" presName="Name0" presStyleCnt="0">
        <dgm:presLayoutVars>
          <dgm:dir/>
          <dgm:resizeHandles val="exact"/>
        </dgm:presLayoutVars>
      </dgm:prSet>
      <dgm:spPr/>
    </dgm:pt>
    <dgm:pt modelId="{6105B5E0-6B95-F645-BDF8-75EB1D89BF5A}" type="pres">
      <dgm:prSet presAssocID="{3B00B873-BB6B-C84C-A797-13DCEBA18328}" presName="node" presStyleLbl="node1" presStyleIdx="0" presStyleCnt="5">
        <dgm:presLayoutVars>
          <dgm:bulletEnabled val="1"/>
        </dgm:presLayoutVars>
      </dgm:prSet>
      <dgm:spPr/>
    </dgm:pt>
    <dgm:pt modelId="{03B97C6B-D517-E448-B4E4-4C937690026F}" type="pres">
      <dgm:prSet presAssocID="{DC7080E4-8BD9-2245-A0DA-89BFB8F86609}" presName="sibTrans" presStyleLbl="sibTrans2D1" presStyleIdx="0" presStyleCnt="4"/>
      <dgm:spPr/>
    </dgm:pt>
    <dgm:pt modelId="{82F6644F-49A8-9340-AFDC-B4F23FCE4EDE}" type="pres">
      <dgm:prSet presAssocID="{DC7080E4-8BD9-2245-A0DA-89BFB8F86609}" presName="connectorText" presStyleLbl="sibTrans2D1" presStyleIdx="0" presStyleCnt="4"/>
      <dgm:spPr/>
    </dgm:pt>
    <dgm:pt modelId="{C1F78E0A-09A3-254B-B4B5-6F04900253AC}" type="pres">
      <dgm:prSet presAssocID="{E070A591-3F15-334B-BE9A-C7F8EBEB6830}" presName="node" presStyleLbl="node1" presStyleIdx="1" presStyleCnt="5">
        <dgm:presLayoutVars>
          <dgm:bulletEnabled val="1"/>
        </dgm:presLayoutVars>
      </dgm:prSet>
      <dgm:spPr/>
    </dgm:pt>
    <dgm:pt modelId="{B9FD7FEC-56F2-DE4D-9D00-7F13D5977084}" type="pres">
      <dgm:prSet presAssocID="{974F3382-6DD6-3A4C-83FA-232D583C8DFD}" presName="sibTrans" presStyleLbl="sibTrans2D1" presStyleIdx="1" presStyleCnt="4"/>
      <dgm:spPr/>
    </dgm:pt>
    <dgm:pt modelId="{835DC823-7069-AC49-8E14-04B3A972B8F5}" type="pres">
      <dgm:prSet presAssocID="{974F3382-6DD6-3A4C-83FA-232D583C8DFD}" presName="connectorText" presStyleLbl="sibTrans2D1" presStyleIdx="1" presStyleCnt="4"/>
      <dgm:spPr/>
    </dgm:pt>
    <dgm:pt modelId="{D5D134CB-A4BF-F747-B93A-663DAB844497}" type="pres">
      <dgm:prSet presAssocID="{F33EA557-0A91-1444-ABEF-8669D707CCDD}" presName="node" presStyleLbl="node1" presStyleIdx="2" presStyleCnt="5">
        <dgm:presLayoutVars>
          <dgm:bulletEnabled val="1"/>
        </dgm:presLayoutVars>
      </dgm:prSet>
      <dgm:spPr/>
    </dgm:pt>
    <dgm:pt modelId="{5E63BE77-33ED-5C49-BCB5-46F3DECF587B}" type="pres">
      <dgm:prSet presAssocID="{CA212293-636E-4644-98F6-4904CBD1BCCF}" presName="sibTrans" presStyleLbl="sibTrans2D1" presStyleIdx="2" presStyleCnt="4"/>
      <dgm:spPr/>
    </dgm:pt>
    <dgm:pt modelId="{0790CC53-004E-1E47-BEEA-F6EEFE4D6634}" type="pres">
      <dgm:prSet presAssocID="{CA212293-636E-4644-98F6-4904CBD1BCCF}" presName="connectorText" presStyleLbl="sibTrans2D1" presStyleIdx="2" presStyleCnt="4"/>
      <dgm:spPr/>
    </dgm:pt>
    <dgm:pt modelId="{56500905-4F7D-F04B-BEB3-9DD3DA809D3D}" type="pres">
      <dgm:prSet presAssocID="{F90B6EBC-9EF6-2448-BBB1-00905844B692}" presName="node" presStyleLbl="node1" presStyleIdx="3" presStyleCnt="5">
        <dgm:presLayoutVars>
          <dgm:bulletEnabled val="1"/>
        </dgm:presLayoutVars>
      </dgm:prSet>
      <dgm:spPr/>
    </dgm:pt>
    <dgm:pt modelId="{744B5089-CD6F-0043-94DB-5AF4C3AEE53C}" type="pres">
      <dgm:prSet presAssocID="{D36052A3-F4E2-3E47-94A2-DC55CBFDC79A}" presName="sibTrans" presStyleLbl="sibTrans2D1" presStyleIdx="3" presStyleCnt="4"/>
      <dgm:spPr/>
    </dgm:pt>
    <dgm:pt modelId="{72151E5E-6F2D-674A-AD4A-626B24F1187A}" type="pres">
      <dgm:prSet presAssocID="{D36052A3-F4E2-3E47-94A2-DC55CBFDC79A}" presName="connectorText" presStyleLbl="sibTrans2D1" presStyleIdx="3" presStyleCnt="4"/>
      <dgm:spPr/>
    </dgm:pt>
    <dgm:pt modelId="{C1A3B983-7BF5-3149-BCCC-4A455D325CC7}" type="pres">
      <dgm:prSet presAssocID="{BDD3899B-1318-F24A-99CB-29A20C6557CD}" presName="node" presStyleLbl="node1" presStyleIdx="4" presStyleCnt="5">
        <dgm:presLayoutVars>
          <dgm:bulletEnabled val="1"/>
        </dgm:presLayoutVars>
      </dgm:prSet>
      <dgm:spPr/>
    </dgm:pt>
  </dgm:ptLst>
  <dgm:cxnLst>
    <dgm:cxn modelId="{8DD94905-2ED8-5D4B-9FF1-72E4BA276C2D}" type="presOf" srcId="{974F3382-6DD6-3A4C-83FA-232D583C8DFD}" destId="{835DC823-7069-AC49-8E14-04B3A972B8F5}" srcOrd="1" destOrd="0" presId="urn:microsoft.com/office/officeart/2005/8/layout/process1"/>
    <dgm:cxn modelId="{E263F91D-8C52-E647-BE8B-78FD7C9D3416}" srcId="{A1DA4CD6-9D5E-5946-B71B-91F5E3CCDA0B}" destId="{F33EA557-0A91-1444-ABEF-8669D707CCDD}" srcOrd="2" destOrd="0" parTransId="{61828712-AF7F-6D47-9490-A6D13B5BF41D}" sibTransId="{CA212293-636E-4644-98F6-4904CBD1BCCF}"/>
    <dgm:cxn modelId="{1AD4A31F-A8F9-8F46-8127-7BF21F560B2A}" srcId="{A1DA4CD6-9D5E-5946-B71B-91F5E3CCDA0B}" destId="{F90B6EBC-9EF6-2448-BBB1-00905844B692}" srcOrd="3" destOrd="0" parTransId="{C3D46FC5-CDA2-6A4A-89BE-40C7248B1DAC}" sibTransId="{D36052A3-F4E2-3E47-94A2-DC55CBFDC79A}"/>
    <dgm:cxn modelId="{F8522721-E943-F24F-991C-C3C4858FF64B}" type="presOf" srcId="{F33EA557-0A91-1444-ABEF-8669D707CCDD}" destId="{D5D134CB-A4BF-F747-B93A-663DAB844497}" srcOrd="0" destOrd="0" presId="urn:microsoft.com/office/officeart/2005/8/layout/process1"/>
    <dgm:cxn modelId="{A6923640-FF65-A941-A205-AB9C6CEF995D}" type="presOf" srcId="{DC7080E4-8BD9-2245-A0DA-89BFB8F86609}" destId="{82F6644F-49A8-9340-AFDC-B4F23FCE4EDE}" srcOrd="1" destOrd="0" presId="urn:microsoft.com/office/officeart/2005/8/layout/process1"/>
    <dgm:cxn modelId="{F7AA6044-9245-7E4E-9398-8DCD8BCBDBE6}" type="presOf" srcId="{F90B6EBC-9EF6-2448-BBB1-00905844B692}" destId="{56500905-4F7D-F04B-BEB3-9DD3DA809D3D}" srcOrd="0" destOrd="0" presId="urn:microsoft.com/office/officeart/2005/8/layout/process1"/>
    <dgm:cxn modelId="{33003F4B-17CB-C645-B81C-A1E6D97CA140}" type="presOf" srcId="{D36052A3-F4E2-3E47-94A2-DC55CBFDC79A}" destId="{72151E5E-6F2D-674A-AD4A-626B24F1187A}" srcOrd="1" destOrd="0" presId="urn:microsoft.com/office/officeart/2005/8/layout/process1"/>
    <dgm:cxn modelId="{A6CD426B-F38E-5044-AB28-C49ED1EC7E67}" type="presOf" srcId="{CA212293-636E-4644-98F6-4904CBD1BCCF}" destId="{5E63BE77-33ED-5C49-BCB5-46F3DECF587B}" srcOrd="0" destOrd="0" presId="urn:microsoft.com/office/officeart/2005/8/layout/process1"/>
    <dgm:cxn modelId="{BFDBB473-ACD8-154F-A66D-5832E9582E76}" srcId="{A1DA4CD6-9D5E-5946-B71B-91F5E3CCDA0B}" destId="{BDD3899B-1318-F24A-99CB-29A20C6557CD}" srcOrd="4" destOrd="0" parTransId="{96768529-B261-A045-B5F6-1FF275A5A1BA}" sibTransId="{4DC6E266-39D9-8047-9D71-8A62329A0421}"/>
    <dgm:cxn modelId="{9D6C3575-5550-4843-8E7B-7B79187CFE0E}" type="presOf" srcId="{A1DA4CD6-9D5E-5946-B71B-91F5E3CCDA0B}" destId="{152EB4B0-8219-0247-80E8-50024955F29A}" srcOrd="0" destOrd="0" presId="urn:microsoft.com/office/officeart/2005/8/layout/process1"/>
    <dgm:cxn modelId="{F2D65475-5E67-BA44-8D9E-96891C916082}" type="presOf" srcId="{D36052A3-F4E2-3E47-94A2-DC55CBFDC79A}" destId="{744B5089-CD6F-0043-94DB-5AF4C3AEE53C}" srcOrd="0" destOrd="0" presId="urn:microsoft.com/office/officeart/2005/8/layout/process1"/>
    <dgm:cxn modelId="{19C6337F-36ED-CC40-9476-8EE3920402BC}" srcId="{A1DA4CD6-9D5E-5946-B71B-91F5E3CCDA0B}" destId="{3B00B873-BB6B-C84C-A797-13DCEBA18328}" srcOrd="0" destOrd="0" parTransId="{42F14CC3-C44F-BB4A-8417-1461D4B46249}" sibTransId="{DC7080E4-8BD9-2245-A0DA-89BFB8F86609}"/>
    <dgm:cxn modelId="{64D7C983-C6AD-D842-8455-22C3AB03A49B}" type="presOf" srcId="{E070A591-3F15-334B-BE9A-C7F8EBEB6830}" destId="{C1F78E0A-09A3-254B-B4B5-6F04900253AC}" srcOrd="0" destOrd="0" presId="urn:microsoft.com/office/officeart/2005/8/layout/process1"/>
    <dgm:cxn modelId="{A9254386-1986-ED49-B170-C8EE801BCFD2}" type="presOf" srcId="{BDD3899B-1318-F24A-99CB-29A20C6557CD}" destId="{C1A3B983-7BF5-3149-BCCC-4A455D325CC7}" srcOrd="0" destOrd="0" presId="urn:microsoft.com/office/officeart/2005/8/layout/process1"/>
    <dgm:cxn modelId="{779CD49A-674D-F74A-9363-1420BF774C3D}" srcId="{A1DA4CD6-9D5E-5946-B71B-91F5E3CCDA0B}" destId="{E070A591-3F15-334B-BE9A-C7F8EBEB6830}" srcOrd="1" destOrd="0" parTransId="{793B1131-FDFC-AE48-8508-94FE6ACDC86F}" sibTransId="{974F3382-6DD6-3A4C-83FA-232D583C8DFD}"/>
    <dgm:cxn modelId="{170F38B1-9E67-2641-9E4C-BF94208B386D}" type="presOf" srcId="{974F3382-6DD6-3A4C-83FA-232D583C8DFD}" destId="{B9FD7FEC-56F2-DE4D-9D00-7F13D5977084}" srcOrd="0" destOrd="0" presId="urn:microsoft.com/office/officeart/2005/8/layout/process1"/>
    <dgm:cxn modelId="{C43632B5-511D-5544-9187-5D504E8FF30D}" type="presOf" srcId="{3B00B873-BB6B-C84C-A797-13DCEBA18328}" destId="{6105B5E0-6B95-F645-BDF8-75EB1D89BF5A}" srcOrd="0" destOrd="0" presId="urn:microsoft.com/office/officeart/2005/8/layout/process1"/>
    <dgm:cxn modelId="{CE23DED9-A273-0148-914D-8B0C09FCDD03}" type="presOf" srcId="{CA212293-636E-4644-98F6-4904CBD1BCCF}" destId="{0790CC53-004E-1E47-BEEA-F6EEFE4D6634}" srcOrd="1" destOrd="0" presId="urn:microsoft.com/office/officeart/2005/8/layout/process1"/>
    <dgm:cxn modelId="{BB395EEC-75B8-294F-A74C-A267C03C7495}" type="presOf" srcId="{DC7080E4-8BD9-2245-A0DA-89BFB8F86609}" destId="{03B97C6B-D517-E448-B4E4-4C937690026F}" srcOrd="0" destOrd="0" presId="urn:microsoft.com/office/officeart/2005/8/layout/process1"/>
    <dgm:cxn modelId="{47F6222B-48B5-4445-A8CD-1C4549EB7EFB}" type="presParOf" srcId="{152EB4B0-8219-0247-80E8-50024955F29A}" destId="{6105B5E0-6B95-F645-BDF8-75EB1D89BF5A}" srcOrd="0" destOrd="0" presId="urn:microsoft.com/office/officeart/2005/8/layout/process1"/>
    <dgm:cxn modelId="{4377E837-5489-6C4D-A4AA-B84E188FB2F4}" type="presParOf" srcId="{152EB4B0-8219-0247-80E8-50024955F29A}" destId="{03B97C6B-D517-E448-B4E4-4C937690026F}" srcOrd="1" destOrd="0" presId="urn:microsoft.com/office/officeart/2005/8/layout/process1"/>
    <dgm:cxn modelId="{05C51525-1E26-A747-A7ED-F38C4CA1DBF3}" type="presParOf" srcId="{03B97C6B-D517-E448-B4E4-4C937690026F}" destId="{82F6644F-49A8-9340-AFDC-B4F23FCE4EDE}" srcOrd="0" destOrd="0" presId="urn:microsoft.com/office/officeart/2005/8/layout/process1"/>
    <dgm:cxn modelId="{239E9910-3BCC-7E4B-A789-F929F5530090}" type="presParOf" srcId="{152EB4B0-8219-0247-80E8-50024955F29A}" destId="{C1F78E0A-09A3-254B-B4B5-6F04900253AC}" srcOrd="2" destOrd="0" presId="urn:microsoft.com/office/officeart/2005/8/layout/process1"/>
    <dgm:cxn modelId="{193F5B9A-017C-7941-B312-CF4BAB3E5FA7}" type="presParOf" srcId="{152EB4B0-8219-0247-80E8-50024955F29A}" destId="{B9FD7FEC-56F2-DE4D-9D00-7F13D5977084}" srcOrd="3" destOrd="0" presId="urn:microsoft.com/office/officeart/2005/8/layout/process1"/>
    <dgm:cxn modelId="{B4E4B35A-D28A-8241-AFDE-1A3E33368F7F}" type="presParOf" srcId="{B9FD7FEC-56F2-DE4D-9D00-7F13D5977084}" destId="{835DC823-7069-AC49-8E14-04B3A972B8F5}" srcOrd="0" destOrd="0" presId="urn:microsoft.com/office/officeart/2005/8/layout/process1"/>
    <dgm:cxn modelId="{1B6C4D99-CF3D-CF44-9773-AEFB657D470F}" type="presParOf" srcId="{152EB4B0-8219-0247-80E8-50024955F29A}" destId="{D5D134CB-A4BF-F747-B93A-663DAB844497}" srcOrd="4" destOrd="0" presId="urn:microsoft.com/office/officeart/2005/8/layout/process1"/>
    <dgm:cxn modelId="{451E2D2F-CF1F-C941-A96D-A1460CEA5999}" type="presParOf" srcId="{152EB4B0-8219-0247-80E8-50024955F29A}" destId="{5E63BE77-33ED-5C49-BCB5-46F3DECF587B}" srcOrd="5" destOrd="0" presId="urn:microsoft.com/office/officeart/2005/8/layout/process1"/>
    <dgm:cxn modelId="{9C206548-8FA2-0146-B987-F85CD09200B5}" type="presParOf" srcId="{5E63BE77-33ED-5C49-BCB5-46F3DECF587B}" destId="{0790CC53-004E-1E47-BEEA-F6EEFE4D6634}" srcOrd="0" destOrd="0" presId="urn:microsoft.com/office/officeart/2005/8/layout/process1"/>
    <dgm:cxn modelId="{21394C6B-2CA4-CE47-999D-1530E1B41D46}" type="presParOf" srcId="{152EB4B0-8219-0247-80E8-50024955F29A}" destId="{56500905-4F7D-F04B-BEB3-9DD3DA809D3D}" srcOrd="6" destOrd="0" presId="urn:microsoft.com/office/officeart/2005/8/layout/process1"/>
    <dgm:cxn modelId="{FDC9A1E2-0880-DC43-B8FC-D7116C58CEF7}" type="presParOf" srcId="{152EB4B0-8219-0247-80E8-50024955F29A}" destId="{744B5089-CD6F-0043-94DB-5AF4C3AEE53C}" srcOrd="7" destOrd="0" presId="urn:microsoft.com/office/officeart/2005/8/layout/process1"/>
    <dgm:cxn modelId="{255FF5FA-6152-8C4B-B425-1BFC87D08D0F}" type="presParOf" srcId="{744B5089-CD6F-0043-94DB-5AF4C3AEE53C}" destId="{72151E5E-6F2D-674A-AD4A-626B24F1187A}" srcOrd="0" destOrd="0" presId="urn:microsoft.com/office/officeart/2005/8/layout/process1"/>
    <dgm:cxn modelId="{8E69CE80-3951-0C49-9BD8-B71F99F80570}" type="presParOf" srcId="{152EB4B0-8219-0247-80E8-50024955F29A}" destId="{C1A3B983-7BF5-3149-BCCC-4A455D325CC7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DA4CD6-9D5E-5946-B71B-91F5E3CCDA0B}" type="doc">
      <dgm:prSet loTypeId="urn:microsoft.com/office/officeart/2005/8/layout/process1" loCatId="" qsTypeId="urn:microsoft.com/office/officeart/2005/8/quickstyle/simple1" qsCatId="simple" csTypeId="urn:microsoft.com/office/officeart/2005/8/colors/accent4_2" csCatId="accent4" phldr="1"/>
      <dgm:spPr/>
    </dgm:pt>
    <dgm:pt modelId="{3B00B873-BB6B-C84C-A797-13DCEBA18328}">
      <dgm:prSet phldrT="[Tekst]"/>
      <dgm:spPr>
        <a:solidFill>
          <a:srgbClr val="FC7634"/>
        </a:solidFill>
      </dgm:spPr>
      <dgm:t>
        <a:bodyPr/>
        <a:lstStyle/>
        <a:p>
          <a:r>
            <a:rPr lang="en-US" noProof="0"/>
            <a:t>Motivation</a:t>
          </a:r>
        </a:p>
      </dgm:t>
    </dgm:pt>
    <dgm:pt modelId="{42F14CC3-C44F-BB4A-8417-1461D4B46249}" type="parTrans" cxnId="{19C6337F-36ED-CC40-9476-8EE3920402BC}">
      <dgm:prSet/>
      <dgm:spPr/>
      <dgm:t>
        <a:bodyPr/>
        <a:lstStyle/>
        <a:p>
          <a:endParaRPr lang="da-DK"/>
        </a:p>
      </dgm:t>
    </dgm:pt>
    <dgm:pt modelId="{DC7080E4-8BD9-2245-A0DA-89BFB8F86609}" type="sibTrans" cxnId="{19C6337F-36ED-CC40-9476-8EE3920402BC}">
      <dgm:prSet/>
      <dgm:spPr/>
      <dgm:t>
        <a:bodyPr/>
        <a:lstStyle/>
        <a:p>
          <a:endParaRPr lang="da-DK"/>
        </a:p>
      </dgm:t>
    </dgm:pt>
    <dgm:pt modelId="{E070A591-3F15-334B-BE9A-C7F8EBEB6830}">
      <dgm:prSet phldrT="[Teks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da-DK"/>
            <a:t>Methods</a:t>
          </a:r>
        </a:p>
      </dgm:t>
    </dgm:pt>
    <dgm:pt modelId="{793B1131-FDFC-AE48-8508-94FE6ACDC86F}" type="parTrans" cxnId="{779CD49A-674D-F74A-9363-1420BF774C3D}">
      <dgm:prSet/>
      <dgm:spPr/>
      <dgm:t>
        <a:bodyPr/>
        <a:lstStyle/>
        <a:p>
          <a:endParaRPr lang="da-DK"/>
        </a:p>
      </dgm:t>
    </dgm:pt>
    <dgm:pt modelId="{974F3382-6DD6-3A4C-83FA-232D583C8DFD}" type="sibTrans" cxnId="{779CD49A-674D-F74A-9363-1420BF774C3D}">
      <dgm:prSet/>
      <dgm:spPr/>
      <dgm:t>
        <a:bodyPr/>
        <a:lstStyle/>
        <a:p>
          <a:endParaRPr lang="da-DK"/>
        </a:p>
      </dgm:t>
    </dgm:pt>
    <dgm:pt modelId="{F33EA557-0A91-1444-ABEF-8669D707CCDD}">
      <dgm:prSet phldrT="[Teks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Results</a:t>
          </a:r>
          <a:endParaRPr lang="da-DK"/>
        </a:p>
      </dgm:t>
    </dgm:pt>
    <dgm:pt modelId="{61828712-AF7F-6D47-9490-A6D13B5BF41D}" type="parTrans" cxnId="{E263F91D-8C52-E647-BE8B-78FD7C9D3416}">
      <dgm:prSet/>
      <dgm:spPr/>
      <dgm:t>
        <a:bodyPr/>
        <a:lstStyle/>
        <a:p>
          <a:endParaRPr lang="da-DK"/>
        </a:p>
      </dgm:t>
    </dgm:pt>
    <dgm:pt modelId="{CA212293-636E-4644-98F6-4904CBD1BCCF}" type="sibTrans" cxnId="{E263F91D-8C52-E647-BE8B-78FD7C9D3416}">
      <dgm:prSet/>
      <dgm:spPr/>
      <dgm:t>
        <a:bodyPr/>
        <a:lstStyle/>
        <a:p>
          <a:endParaRPr lang="da-DK"/>
        </a:p>
      </dgm:t>
    </dgm:pt>
    <dgm:pt modelId="{F90B6EBC-9EF6-2448-BBB1-00905844B692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Discussion</a:t>
          </a:r>
          <a:endParaRPr lang="da-DK"/>
        </a:p>
      </dgm:t>
    </dgm:pt>
    <dgm:pt modelId="{C3D46FC5-CDA2-6A4A-89BE-40C7248B1DAC}" type="parTrans" cxnId="{1AD4A31F-A8F9-8F46-8127-7BF21F560B2A}">
      <dgm:prSet/>
      <dgm:spPr/>
      <dgm:t>
        <a:bodyPr/>
        <a:lstStyle/>
        <a:p>
          <a:endParaRPr lang="da-DK"/>
        </a:p>
      </dgm:t>
    </dgm:pt>
    <dgm:pt modelId="{D36052A3-F4E2-3E47-94A2-DC55CBFDC79A}" type="sibTrans" cxnId="{1AD4A31F-A8F9-8F46-8127-7BF21F560B2A}">
      <dgm:prSet/>
      <dgm:spPr/>
      <dgm:t>
        <a:bodyPr/>
        <a:lstStyle/>
        <a:p>
          <a:endParaRPr lang="da-DK"/>
        </a:p>
      </dgm:t>
    </dgm:pt>
    <dgm:pt modelId="{BDD3899B-1318-F24A-99CB-29A20C6557CD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Conclusion</a:t>
          </a:r>
          <a:endParaRPr lang="da-DK"/>
        </a:p>
      </dgm:t>
    </dgm:pt>
    <dgm:pt modelId="{96768529-B261-A045-B5F6-1FF275A5A1BA}" type="parTrans" cxnId="{BFDBB473-ACD8-154F-A66D-5832E9582E76}">
      <dgm:prSet/>
      <dgm:spPr/>
      <dgm:t>
        <a:bodyPr/>
        <a:lstStyle/>
        <a:p>
          <a:endParaRPr lang="da-DK"/>
        </a:p>
      </dgm:t>
    </dgm:pt>
    <dgm:pt modelId="{4DC6E266-39D9-8047-9D71-8A62329A0421}" type="sibTrans" cxnId="{BFDBB473-ACD8-154F-A66D-5832E9582E76}">
      <dgm:prSet/>
      <dgm:spPr/>
      <dgm:t>
        <a:bodyPr/>
        <a:lstStyle/>
        <a:p>
          <a:endParaRPr lang="da-DK"/>
        </a:p>
      </dgm:t>
    </dgm:pt>
    <dgm:pt modelId="{152EB4B0-8219-0247-80E8-50024955F29A}" type="pres">
      <dgm:prSet presAssocID="{A1DA4CD6-9D5E-5946-B71B-91F5E3CCDA0B}" presName="Name0" presStyleCnt="0">
        <dgm:presLayoutVars>
          <dgm:dir/>
          <dgm:resizeHandles val="exact"/>
        </dgm:presLayoutVars>
      </dgm:prSet>
      <dgm:spPr/>
    </dgm:pt>
    <dgm:pt modelId="{6105B5E0-6B95-F645-BDF8-75EB1D89BF5A}" type="pres">
      <dgm:prSet presAssocID="{3B00B873-BB6B-C84C-A797-13DCEBA18328}" presName="node" presStyleLbl="node1" presStyleIdx="0" presStyleCnt="5">
        <dgm:presLayoutVars>
          <dgm:bulletEnabled val="1"/>
        </dgm:presLayoutVars>
      </dgm:prSet>
      <dgm:spPr/>
    </dgm:pt>
    <dgm:pt modelId="{03B97C6B-D517-E448-B4E4-4C937690026F}" type="pres">
      <dgm:prSet presAssocID="{DC7080E4-8BD9-2245-A0DA-89BFB8F86609}" presName="sibTrans" presStyleLbl="sibTrans2D1" presStyleIdx="0" presStyleCnt="4"/>
      <dgm:spPr/>
    </dgm:pt>
    <dgm:pt modelId="{82F6644F-49A8-9340-AFDC-B4F23FCE4EDE}" type="pres">
      <dgm:prSet presAssocID="{DC7080E4-8BD9-2245-A0DA-89BFB8F86609}" presName="connectorText" presStyleLbl="sibTrans2D1" presStyleIdx="0" presStyleCnt="4"/>
      <dgm:spPr/>
    </dgm:pt>
    <dgm:pt modelId="{C1F78E0A-09A3-254B-B4B5-6F04900253AC}" type="pres">
      <dgm:prSet presAssocID="{E070A591-3F15-334B-BE9A-C7F8EBEB6830}" presName="node" presStyleLbl="node1" presStyleIdx="1" presStyleCnt="5">
        <dgm:presLayoutVars>
          <dgm:bulletEnabled val="1"/>
        </dgm:presLayoutVars>
      </dgm:prSet>
      <dgm:spPr/>
    </dgm:pt>
    <dgm:pt modelId="{B9FD7FEC-56F2-DE4D-9D00-7F13D5977084}" type="pres">
      <dgm:prSet presAssocID="{974F3382-6DD6-3A4C-83FA-232D583C8DFD}" presName="sibTrans" presStyleLbl="sibTrans2D1" presStyleIdx="1" presStyleCnt="4"/>
      <dgm:spPr/>
    </dgm:pt>
    <dgm:pt modelId="{835DC823-7069-AC49-8E14-04B3A972B8F5}" type="pres">
      <dgm:prSet presAssocID="{974F3382-6DD6-3A4C-83FA-232D583C8DFD}" presName="connectorText" presStyleLbl="sibTrans2D1" presStyleIdx="1" presStyleCnt="4"/>
      <dgm:spPr/>
    </dgm:pt>
    <dgm:pt modelId="{D5D134CB-A4BF-F747-B93A-663DAB844497}" type="pres">
      <dgm:prSet presAssocID="{F33EA557-0A91-1444-ABEF-8669D707CCDD}" presName="node" presStyleLbl="node1" presStyleIdx="2" presStyleCnt="5">
        <dgm:presLayoutVars>
          <dgm:bulletEnabled val="1"/>
        </dgm:presLayoutVars>
      </dgm:prSet>
      <dgm:spPr/>
    </dgm:pt>
    <dgm:pt modelId="{5E63BE77-33ED-5C49-BCB5-46F3DECF587B}" type="pres">
      <dgm:prSet presAssocID="{CA212293-636E-4644-98F6-4904CBD1BCCF}" presName="sibTrans" presStyleLbl="sibTrans2D1" presStyleIdx="2" presStyleCnt="4"/>
      <dgm:spPr/>
    </dgm:pt>
    <dgm:pt modelId="{0790CC53-004E-1E47-BEEA-F6EEFE4D6634}" type="pres">
      <dgm:prSet presAssocID="{CA212293-636E-4644-98F6-4904CBD1BCCF}" presName="connectorText" presStyleLbl="sibTrans2D1" presStyleIdx="2" presStyleCnt="4"/>
      <dgm:spPr/>
    </dgm:pt>
    <dgm:pt modelId="{56500905-4F7D-F04B-BEB3-9DD3DA809D3D}" type="pres">
      <dgm:prSet presAssocID="{F90B6EBC-9EF6-2448-BBB1-00905844B692}" presName="node" presStyleLbl="node1" presStyleIdx="3" presStyleCnt="5">
        <dgm:presLayoutVars>
          <dgm:bulletEnabled val="1"/>
        </dgm:presLayoutVars>
      </dgm:prSet>
      <dgm:spPr/>
    </dgm:pt>
    <dgm:pt modelId="{744B5089-CD6F-0043-94DB-5AF4C3AEE53C}" type="pres">
      <dgm:prSet presAssocID="{D36052A3-F4E2-3E47-94A2-DC55CBFDC79A}" presName="sibTrans" presStyleLbl="sibTrans2D1" presStyleIdx="3" presStyleCnt="4"/>
      <dgm:spPr/>
    </dgm:pt>
    <dgm:pt modelId="{72151E5E-6F2D-674A-AD4A-626B24F1187A}" type="pres">
      <dgm:prSet presAssocID="{D36052A3-F4E2-3E47-94A2-DC55CBFDC79A}" presName="connectorText" presStyleLbl="sibTrans2D1" presStyleIdx="3" presStyleCnt="4"/>
      <dgm:spPr/>
    </dgm:pt>
    <dgm:pt modelId="{C1A3B983-7BF5-3149-BCCC-4A455D325CC7}" type="pres">
      <dgm:prSet presAssocID="{BDD3899B-1318-F24A-99CB-29A20C6557CD}" presName="node" presStyleLbl="node1" presStyleIdx="4" presStyleCnt="5">
        <dgm:presLayoutVars>
          <dgm:bulletEnabled val="1"/>
        </dgm:presLayoutVars>
      </dgm:prSet>
      <dgm:spPr/>
    </dgm:pt>
  </dgm:ptLst>
  <dgm:cxnLst>
    <dgm:cxn modelId="{8DD94905-2ED8-5D4B-9FF1-72E4BA276C2D}" type="presOf" srcId="{974F3382-6DD6-3A4C-83FA-232D583C8DFD}" destId="{835DC823-7069-AC49-8E14-04B3A972B8F5}" srcOrd="1" destOrd="0" presId="urn:microsoft.com/office/officeart/2005/8/layout/process1"/>
    <dgm:cxn modelId="{E263F91D-8C52-E647-BE8B-78FD7C9D3416}" srcId="{A1DA4CD6-9D5E-5946-B71B-91F5E3CCDA0B}" destId="{F33EA557-0A91-1444-ABEF-8669D707CCDD}" srcOrd="2" destOrd="0" parTransId="{61828712-AF7F-6D47-9490-A6D13B5BF41D}" sibTransId="{CA212293-636E-4644-98F6-4904CBD1BCCF}"/>
    <dgm:cxn modelId="{1AD4A31F-A8F9-8F46-8127-7BF21F560B2A}" srcId="{A1DA4CD6-9D5E-5946-B71B-91F5E3CCDA0B}" destId="{F90B6EBC-9EF6-2448-BBB1-00905844B692}" srcOrd="3" destOrd="0" parTransId="{C3D46FC5-CDA2-6A4A-89BE-40C7248B1DAC}" sibTransId="{D36052A3-F4E2-3E47-94A2-DC55CBFDC79A}"/>
    <dgm:cxn modelId="{F8522721-E943-F24F-991C-C3C4858FF64B}" type="presOf" srcId="{F33EA557-0A91-1444-ABEF-8669D707CCDD}" destId="{D5D134CB-A4BF-F747-B93A-663DAB844497}" srcOrd="0" destOrd="0" presId="urn:microsoft.com/office/officeart/2005/8/layout/process1"/>
    <dgm:cxn modelId="{A6923640-FF65-A941-A205-AB9C6CEF995D}" type="presOf" srcId="{DC7080E4-8BD9-2245-A0DA-89BFB8F86609}" destId="{82F6644F-49A8-9340-AFDC-B4F23FCE4EDE}" srcOrd="1" destOrd="0" presId="urn:microsoft.com/office/officeart/2005/8/layout/process1"/>
    <dgm:cxn modelId="{F7AA6044-9245-7E4E-9398-8DCD8BCBDBE6}" type="presOf" srcId="{F90B6EBC-9EF6-2448-BBB1-00905844B692}" destId="{56500905-4F7D-F04B-BEB3-9DD3DA809D3D}" srcOrd="0" destOrd="0" presId="urn:microsoft.com/office/officeart/2005/8/layout/process1"/>
    <dgm:cxn modelId="{33003F4B-17CB-C645-B81C-A1E6D97CA140}" type="presOf" srcId="{D36052A3-F4E2-3E47-94A2-DC55CBFDC79A}" destId="{72151E5E-6F2D-674A-AD4A-626B24F1187A}" srcOrd="1" destOrd="0" presId="urn:microsoft.com/office/officeart/2005/8/layout/process1"/>
    <dgm:cxn modelId="{A6CD426B-F38E-5044-AB28-C49ED1EC7E67}" type="presOf" srcId="{CA212293-636E-4644-98F6-4904CBD1BCCF}" destId="{5E63BE77-33ED-5C49-BCB5-46F3DECF587B}" srcOrd="0" destOrd="0" presId="urn:microsoft.com/office/officeart/2005/8/layout/process1"/>
    <dgm:cxn modelId="{BFDBB473-ACD8-154F-A66D-5832E9582E76}" srcId="{A1DA4CD6-9D5E-5946-B71B-91F5E3CCDA0B}" destId="{BDD3899B-1318-F24A-99CB-29A20C6557CD}" srcOrd="4" destOrd="0" parTransId="{96768529-B261-A045-B5F6-1FF275A5A1BA}" sibTransId="{4DC6E266-39D9-8047-9D71-8A62329A0421}"/>
    <dgm:cxn modelId="{9D6C3575-5550-4843-8E7B-7B79187CFE0E}" type="presOf" srcId="{A1DA4CD6-9D5E-5946-B71B-91F5E3CCDA0B}" destId="{152EB4B0-8219-0247-80E8-50024955F29A}" srcOrd="0" destOrd="0" presId="urn:microsoft.com/office/officeart/2005/8/layout/process1"/>
    <dgm:cxn modelId="{F2D65475-5E67-BA44-8D9E-96891C916082}" type="presOf" srcId="{D36052A3-F4E2-3E47-94A2-DC55CBFDC79A}" destId="{744B5089-CD6F-0043-94DB-5AF4C3AEE53C}" srcOrd="0" destOrd="0" presId="urn:microsoft.com/office/officeart/2005/8/layout/process1"/>
    <dgm:cxn modelId="{19C6337F-36ED-CC40-9476-8EE3920402BC}" srcId="{A1DA4CD6-9D5E-5946-B71B-91F5E3CCDA0B}" destId="{3B00B873-BB6B-C84C-A797-13DCEBA18328}" srcOrd="0" destOrd="0" parTransId="{42F14CC3-C44F-BB4A-8417-1461D4B46249}" sibTransId="{DC7080E4-8BD9-2245-A0DA-89BFB8F86609}"/>
    <dgm:cxn modelId="{64D7C983-C6AD-D842-8455-22C3AB03A49B}" type="presOf" srcId="{E070A591-3F15-334B-BE9A-C7F8EBEB6830}" destId="{C1F78E0A-09A3-254B-B4B5-6F04900253AC}" srcOrd="0" destOrd="0" presId="urn:microsoft.com/office/officeart/2005/8/layout/process1"/>
    <dgm:cxn modelId="{A9254386-1986-ED49-B170-C8EE801BCFD2}" type="presOf" srcId="{BDD3899B-1318-F24A-99CB-29A20C6557CD}" destId="{C1A3B983-7BF5-3149-BCCC-4A455D325CC7}" srcOrd="0" destOrd="0" presId="urn:microsoft.com/office/officeart/2005/8/layout/process1"/>
    <dgm:cxn modelId="{779CD49A-674D-F74A-9363-1420BF774C3D}" srcId="{A1DA4CD6-9D5E-5946-B71B-91F5E3CCDA0B}" destId="{E070A591-3F15-334B-BE9A-C7F8EBEB6830}" srcOrd="1" destOrd="0" parTransId="{793B1131-FDFC-AE48-8508-94FE6ACDC86F}" sibTransId="{974F3382-6DD6-3A4C-83FA-232D583C8DFD}"/>
    <dgm:cxn modelId="{170F38B1-9E67-2641-9E4C-BF94208B386D}" type="presOf" srcId="{974F3382-6DD6-3A4C-83FA-232D583C8DFD}" destId="{B9FD7FEC-56F2-DE4D-9D00-7F13D5977084}" srcOrd="0" destOrd="0" presId="urn:microsoft.com/office/officeart/2005/8/layout/process1"/>
    <dgm:cxn modelId="{C43632B5-511D-5544-9187-5D504E8FF30D}" type="presOf" srcId="{3B00B873-BB6B-C84C-A797-13DCEBA18328}" destId="{6105B5E0-6B95-F645-BDF8-75EB1D89BF5A}" srcOrd="0" destOrd="0" presId="urn:microsoft.com/office/officeart/2005/8/layout/process1"/>
    <dgm:cxn modelId="{CE23DED9-A273-0148-914D-8B0C09FCDD03}" type="presOf" srcId="{CA212293-636E-4644-98F6-4904CBD1BCCF}" destId="{0790CC53-004E-1E47-BEEA-F6EEFE4D6634}" srcOrd="1" destOrd="0" presId="urn:microsoft.com/office/officeart/2005/8/layout/process1"/>
    <dgm:cxn modelId="{BB395EEC-75B8-294F-A74C-A267C03C7495}" type="presOf" srcId="{DC7080E4-8BD9-2245-A0DA-89BFB8F86609}" destId="{03B97C6B-D517-E448-B4E4-4C937690026F}" srcOrd="0" destOrd="0" presId="urn:microsoft.com/office/officeart/2005/8/layout/process1"/>
    <dgm:cxn modelId="{47F6222B-48B5-4445-A8CD-1C4549EB7EFB}" type="presParOf" srcId="{152EB4B0-8219-0247-80E8-50024955F29A}" destId="{6105B5E0-6B95-F645-BDF8-75EB1D89BF5A}" srcOrd="0" destOrd="0" presId="urn:microsoft.com/office/officeart/2005/8/layout/process1"/>
    <dgm:cxn modelId="{4377E837-5489-6C4D-A4AA-B84E188FB2F4}" type="presParOf" srcId="{152EB4B0-8219-0247-80E8-50024955F29A}" destId="{03B97C6B-D517-E448-B4E4-4C937690026F}" srcOrd="1" destOrd="0" presId="urn:microsoft.com/office/officeart/2005/8/layout/process1"/>
    <dgm:cxn modelId="{05C51525-1E26-A747-A7ED-F38C4CA1DBF3}" type="presParOf" srcId="{03B97C6B-D517-E448-B4E4-4C937690026F}" destId="{82F6644F-49A8-9340-AFDC-B4F23FCE4EDE}" srcOrd="0" destOrd="0" presId="urn:microsoft.com/office/officeart/2005/8/layout/process1"/>
    <dgm:cxn modelId="{239E9910-3BCC-7E4B-A789-F929F5530090}" type="presParOf" srcId="{152EB4B0-8219-0247-80E8-50024955F29A}" destId="{C1F78E0A-09A3-254B-B4B5-6F04900253AC}" srcOrd="2" destOrd="0" presId="urn:microsoft.com/office/officeart/2005/8/layout/process1"/>
    <dgm:cxn modelId="{193F5B9A-017C-7941-B312-CF4BAB3E5FA7}" type="presParOf" srcId="{152EB4B0-8219-0247-80E8-50024955F29A}" destId="{B9FD7FEC-56F2-DE4D-9D00-7F13D5977084}" srcOrd="3" destOrd="0" presId="urn:microsoft.com/office/officeart/2005/8/layout/process1"/>
    <dgm:cxn modelId="{B4E4B35A-D28A-8241-AFDE-1A3E33368F7F}" type="presParOf" srcId="{B9FD7FEC-56F2-DE4D-9D00-7F13D5977084}" destId="{835DC823-7069-AC49-8E14-04B3A972B8F5}" srcOrd="0" destOrd="0" presId="urn:microsoft.com/office/officeart/2005/8/layout/process1"/>
    <dgm:cxn modelId="{1B6C4D99-CF3D-CF44-9773-AEFB657D470F}" type="presParOf" srcId="{152EB4B0-8219-0247-80E8-50024955F29A}" destId="{D5D134CB-A4BF-F747-B93A-663DAB844497}" srcOrd="4" destOrd="0" presId="urn:microsoft.com/office/officeart/2005/8/layout/process1"/>
    <dgm:cxn modelId="{451E2D2F-CF1F-C941-A96D-A1460CEA5999}" type="presParOf" srcId="{152EB4B0-8219-0247-80E8-50024955F29A}" destId="{5E63BE77-33ED-5C49-BCB5-46F3DECF587B}" srcOrd="5" destOrd="0" presId="urn:microsoft.com/office/officeart/2005/8/layout/process1"/>
    <dgm:cxn modelId="{9C206548-8FA2-0146-B987-F85CD09200B5}" type="presParOf" srcId="{5E63BE77-33ED-5C49-BCB5-46F3DECF587B}" destId="{0790CC53-004E-1E47-BEEA-F6EEFE4D6634}" srcOrd="0" destOrd="0" presId="urn:microsoft.com/office/officeart/2005/8/layout/process1"/>
    <dgm:cxn modelId="{21394C6B-2CA4-CE47-999D-1530E1B41D46}" type="presParOf" srcId="{152EB4B0-8219-0247-80E8-50024955F29A}" destId="{56500905-4F7D-F04B-BEB3-9DD3DA809D3D}" srcOrd="6" destOrd="0" presId="urn:microsoft.com/office/officeart/2005/8/layout/process1"/>
    <dgm:cxn modelId="{FDC9A1E2-0880-DC43-B8FC-D7116C58CEF7}" type="presParOf" srcId="{152EB4B0-8219-0247-80E8-50024955F29A}" destId="{744B5089-CD6F-0043-94DB-5AF4C3AEE53C}" srcOrd="7" destOrd="0" presId="urn:microsoft.com/office/officeart/2005/8/layout/process1"/>
    <dgm:cxn modelId="{255FF5FA-6152-8C4B-B425-1BFC87D08D0F}" type="presParOf" srcId="{744B5089-CD6F-0043-94DB-5AF4C3AEE53C}" destId="{72151E5E-6F2D-674A-AD4A-626B24F1187A}" srcOrd="0" destOrd="0" presId="urn:microsoft.com/office/officeart/2005/8/layout/process1"/>
    <dgm:cxn modelId="{8E69CE80-3951-0C49-9BD8-B71F99F80570}" type="presParOf" srcId="{152EB4B0-8219-0247-80E8-50024955F29A}" destId="{C1A3B983-7BF5-3149-BCCC-4A455D325CC7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1DA4CD6-9D5E-5946-B71B-91F5E3CCDA0B}" type="doc">
      <dgm:prSet loTypeId="urn:microsoft.com/office/officeart/2005/8/layout/process1" loCatId="" qsTypeId="urn:microsoft.com/office/officeart/2005/8/quickstyle/simple1" qsCatId="simple" csTypeId="urn:microsoft.com/office/officeart/2005/8/colors/accent4_2" csCatId="accent4" phldr="1"/>
      <dgm:spPr/>
    </dgm:pt>
    <dgm:pt modelId="{3B00B873-BB6B-C84C-A797-13DCEBA18328}">
      <dgm:prSet phldrT="[Tekst]"/>
      <dgm:spPr>
        <a:solidFill>
          <a:srgbClr val="FC7634"/>
        </a:solidFill>
      </dgm:spPr>
      <dgm:t>
        <a:bodyPr/>
        <a:lstStyle/>
        <a:p>
          <a:r>
            <a:rPr lang="en-US" noProof="0"/>
            <a:t>Motivation</a:t>
          </a:r>
        </a:p>
      </dgm:t>
    </dgm:pt>
    <dgm:pt modelId="{42F14CC3-C44F-BB4A-8417-1461D4B46249}" type="parTrans" cxnId="{19C6337F-36ED-CC40-9476-8EE3920402BC}">
      <dgm:prSet/>
      <dgm:spPr/>
      <dgm:t>
        <a:bodyPr/>
        <a:lstStyle/>
        <a:p>
          <a:endParaRPr lang="da-DK"/>
        </a:p>
      </dgm:t>
    </dgm:pt>
    <dgm:pt modelId="{DC7080E4-8BD9-2245-A0DA-89BFB8F86609}" type="sibTrans" cxnId="{19C6337F-36ED-CC40-9476-8EE3920402BC}">
      <dgm:prSet/>
      <dgm:spPr/>
      <dgm:t>
        <a:bodyPr/>
        <a:lstStyle/>
        <a:p>
          <a:endParaRPr lang="da-DK"/>
        </a:p>
      </dgm:t>
    </dgm:pt>
    <dgm:pt modelId="{E070A591-3F15-334B-BE9A-C7F8EBEB6830}">
      <dgm:prSet phldrT="[Teks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da-DK"/>
            <a:t>Methods</a:t>
          </a:r>
        </a:p>
      </dgm:t>
    </dgm:pt>
    <dgm:pt modelId="{793B1131-FDFC-AE48-8508-94FE6ACDC86F}" type="parTrans" cxnId="{779CD49A-674D-F74A-9363-1420BF774C3D}">
      <dgm:prSet/>
      <dgm:spPr/>
      <dgm:t>
        <a:bodyPr/>
        <a:lstStyle/>
        <a:p>
          <a:endParaRPr lang="da-DK"/>
        </a:p>
      </dgm:t>
    </dgm:pt>
    <dgm:pt modelId="{974F3382-6DD6-3A4C-83FA-232D583C8DFD}" type="sibTrans" cxnId="{779CD49A-674D-F74A-9363-1420BF774C3D}">
      <dgm:prSet/>
      <dgm:spPr/>
      <dgm:t>
        <a:bodyPr/>
        <a:lstStyle/>
        <a:p>
          <a:endParaRPr lang="da-DK"/>
        </a:p>
      </dgm:t>
    </dgm:pt>
    <dgm:pt modelId="{F33EA557-0A91-1444-ABEF-8669D707CCDD}">
      <dgm:prSet phldrT="[Teks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Results</a:t>
          </a:r>
          <a:endParaRPr lang="da-DK"/>
        </a:p>
      </dgm:t>
    </dgm:pt>
    <dgm:pt modelId="{61828712-AF7F-6D47-9490-A6D13B5BF41D}" type="parTrans" cxnId="{E263F91D-8C52-E647-BE8B-78FD7C9D3416}">
      <dgm:prSet/>
      <dgm:spPr/>
      <dgm:t>
        <a:bodyPr/>
        <a:lstStyle/>
        <a:p>
          <a:endParaRPr lang="da-DK"/>
        </a:p>
      </dgm:t>
    </dgm:pt>
    <dgm:pt modelId="{CA212293-636E-4644-98F6-4904CBD1BCCF}" type="sibTrans" cxnId="{E263F91D-8C52-E647-BE8B-78FD7C9D3416}">
      <dgm:prSet/>
      <dgm:spPr/>
      <dgm:t>
        <a:bodyPr/>
        <a:lstStyle/>
        <a:p>
          <a:endParaRPr lang="da-DK"/>
        </a:p>
      </dgm:t>
    </dgm:pt>
    <dgm:pt modelId="{F90B6EBC-9EF6-2448-BBB1-00905844B692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Discussion</a:t>
          </a:r>
          <a:endParaRPr lang="da-DK"/>
        </a:p>
      </dgm:t>
    </dgm:pt>
    <dgm:pt modelId="{C3D46FC5-CDA2-6A4A-89BE-40C7248B1DAC}" type="parTrans" cxnId="{1AD4A31F-A8F9-8F46-8127-7BF21F560B2A}">
      <dgm:prSet/>
      <dgm:spPr/>
      <dgm:t>
        <a:bodyPr/>
        <a:lstStyle/>
        <a:p>
          <a:endParaRPr lang="da-DK"/>
        </a:p>
      </dgm:t>
    </dgm:pt>
    <dgm:pt modelId="{D36052A3-F4E2-3E47-94A2-DC55CBFDC79A}" type="sibTrans" cxnId="{1AD4A31F-A8F9-8F46-8127-7BF21F560B2A}">
      <dgm:prSet/>
      <dgm:spPr/>
      <dgm:t>
        <a:bodyPr/>
        <a:lstStyle/>
        <a:p>
          <a:endParaRPr lang="da-DK"/>
        </a:p>
      </dgm:t>
    </dgm:pt>
    <dgm:pt modelId="{BDD3899B-1318-F24A-99CB-29A20C6557CD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Conclusion</a:t>
          </a:r>
          <a:endParaRPr lang="da-DK"/>
        </a:p>
      </dgm:t>
    </dgm:pt>
    <dgm:pt modelId="{96768529-B261-A045-B5F6-1FF275A5A1BA}" type="parTrans" cxnId="{BFDBB473-ACD8-154F-A66D-5832E9582E76}">
      <dgm:prSet/>
      <dgm:spPr/>
      <dgm:t>
        <a:bodyPr/>
        <a:lstStyle/>
        <a:p>
          <a:endParaRPr lang="da-DK"/>
        </a:p>
      </dgm:t>
    </dgm:pt>
    <dgm:pt modelId="{4DC6E266-39D9-8047-9D71-8A62329A0421}" type="sibTrans" cxnId="{BFDBB473-ACD8-154F-A66D-5832E9582E76}">
      <dgm:prSet/>
      <dgm:spPr/>
      <dgm:t>
        <a:bodyPr/>
        <a:lstStyle/>
        <a:p>
          <a:endParaRPr lang="da-DK"/>
        </a:p>
      </dgm:t>
    </dgm:pt>
    <dgm:pt modelId="{152EB4B0-8219-0247-80E8-50024955F29A}" type="pres">
      <dgm:prSet presAssocID="{A1DA4CD6-9D5E-5946-B71B-91F5E3CCDA0B}" presName="Name0" presStyleCnt="0">
        <dgm:presLayoutVars>
          <dgm:dir/>
          <dgm:resizeHandles val="exact"/>
        </dgm:presLayoutVars>
      </dgm:prSet>
      <dgm:spPr/>
    </dgm:pt>
    <dgm:pt modelId="{6105B5E0-6B95-F645-BDF8-75EB1D89BF5A}" type="pres">
      <dgm:prSet presAssocID="{3B00B873-BB6B-C84C-A797-13DCEBA18328}" presName="node" presStyleLbl="node1" presStyleIdx="0" presStyleCnt="5">
        <dgm:presLayoutVars>
          <dgm:bulletEnabled val="1"/>
        </dgm:presLayoutVars>
      </dgm:prSet>
      <dgm:spPr/>
    </dgm:pt>
    <dgm:pt modelId="{03B97C6B-D517-E448-B4E4-4C937690026F}" type="pres">
      <dgm:prSet presAssocID="{DC7080E4-8BD9-2245-A0DA-89BFB8F86609}" presName="sibTrans" presStyleLbl="sibTrans2D1" presStyleIdx="0" presStyleCnt="4"/>
      <dgm:spPr/>
    </dgm:pt>
    <dgm:pt modelId="{82F6644F-49A8-9340-AFDC-B4F23FCE4EDE}" type="pres">
      <dgm:prSet presAssocID="{DC7080E4-8BD9-2245-A0DA-89BFB8F86609}" presName="connectorText" presStyleLbl="sibTrans2D1" presStyleIdx="0" presStyleCnt="4"/>
      <dgm:spPr/>
    </dgm:pt>
    <dgm:pt modelId="{C1F78E0A-09A3-254B-B4B5-6F04900253AC}" type="pres">
      <dgm:prSet presAssocID="{E070A591-3F15-334B-BE9A-C7F8EBEB6830}" presName="node" presStyleLbl="node1" presStyleIdx="1" presStyleCnt="5">
        <dgm:presLayoutVars>
          <dgm:bulletEnabled val="1"/>
        </dgm:presLayoutVars>
      </dgm:prSet>
      <dgm:spPr/>
    </dgm:pt>
    <dgm:pt modelId="{B9FD7FEC-56F2-DE4D-9D00-7F13D5977084}" type="pres">
      <dgm:prSet presAssocID="{974F3382-6DD6-3A4C-83FA-232D583C8DFD}" presName="sibTrans" presStyleLbl="sibTrans2D1" presStyleIdx="1" presStyleCnt="4"/>
      <dgm:spPr/>
    </dgm:pt>
    <dgm:pt modelId="{835DC823-7069-AC49-8E14-04B3A972B8F5}" type="pres">
      <dgm:prSet presAssocID="{974F3382-6DD6-3A4C-83FA-232D583C8DFD}" presName="connectorText" presStyleLbl="sibTrans2D1" presStyleIdx="1" presStyleCnt="4"/>
      <dgm:spPr/>
    </dgm:pt>
    <dgm:pt modelId="{D5D134CB-A4BF-F747-B93A-663DAB844497}" type="pres">
      <dgm:prSet presAssocID="{F33EA557-0A91-1444-ABEF-8669D707CCDD}" presName="node" presStyleLbl="node1" presStyleIdx="2" presStyleCnt="5">
        <dgm:presLayoutVars>
          <dgm:bulletEnabled val="1"/>
        </dgm:presLayoutVars>
      </dgm:prSet>
      <dgm:spPr/>
    </dgm:pt>
    <dgm:pt modelId="{5E63BE77-33ED-5C49-BCB5-46F3DECF587B}" type="pres">
      <dgm:prSet presAssocID="{CA212293-636E-4644-98F6-4904CBD1BCCF}" presName="sibTrans" presStyleLbl="sibTrans2D1" presStyleIdx="2" presStyleCnt="4"/>
      <dgm:spPr/>
    </dgm:pt>
    <dgm:pt modelId="{0790CC53-004E-1E47-BEEA-F6EEFE4D6634}" type="pres">
      <dgm:prSet presAssocID="{CA212293-636E-4644-98F6-4904CBD1BCCF}" presName="connectorText" presStyleLbl="sibTrans2D1" presStyleIdx="2" presStyleCnt="4"/>
      <dgm:spPr/>
    </dgm:pt>
    <dgm:pt modelId="{56500905-4F7D-F04B-BEB3-9DD3DA809D3D}" type="pres">
      <dgm:prSet presAssocID="{F90B6EBC-9EF6-2448-BBB1-00905844B692}" presName="node" presStyleLbl="node1" presStyleIdx="3" presStyleCnt="5">
        <dgm:presLayoutVars>
          <dgm:bulletEnabled val="1"/>
        </dgm:presLayoutVars>
      </dgm:prSet>
      <dgm:spPr/>
    </dgm:pt>
    <dgm:pt modelId="{744B5089-CD6F-0043-94DB-5AF4C3AEE53C}" type="pres">
      <dgm:prSet presAssocID="{D36052A3-F4E2-3E47-94A2-DC55CBFDC79A}" presName="sibTrans" presStyleLbl="sibTrans2D1" presStyleIdx="3" presStyleCnt="4"/>
      <dgm:spPr/>
    </dgm:pt>
    <dgm:pt modelId="{72151E5E-6F2D-674A-AD4A-626B24F1187A}" type="pres">
      <dgm:prSet presAssocID="{D36052A3-F4E2-3E47-94A2-DC55CBFDC79A}" presName="connectorText" presStyleLbl="sibTrans2D1" presStyleIdx="3" presStyleCnt="4"/>
      <dgm:spPr/>
    </dgm:pt>
    <dgm:pt modelId="{C1A3B983-7BF5-3149-BCCC-4A455D325CC7}" type="pres">
      <dgm:prSet presAssocID="{BDD3899B-1318-F24A-99CB-29A20C6557CD}" presName="node" presStyleLbl="node1" presStyleIdx="4" presStyleCnt="5">
        <dgm:presLayoutVars>
          <dgm:bulletEnabled val="1"/>
        </dgm:presLayoutVars>
      </dgm:prSet>
      <dgm:spPr/>
    </dgm:pt>
  </dgm:ptLst>
  <dgm:cxnLst>
    <dgm:cxn modelId="{8DD94905-2ED8-5D4B-9FF1-72E4BA276C2D}" type="presOf" srcId="{974F3382-6DD6-3A4C-83FA-232D583C8DFD}" destId="{835DC823-7069-AC49-8E14-04B3A972B8F5}" srcOrd="1" destOrd="0" presId="urn:microsoft.com/office/officeart/2005/8/layout/process1"/>
    <dgm:cxn modelId="{E263F91D-8C52-E647-BE8B-78FD7C9D3416}" srcId="{A1DA4CD6-9D5E-5946-B71B-91F5E3CCDA0B}" destId="{F33EA557-0A91-1444-ABEF-8669D707CCDD}" srcOrd="2" destOrd="0" parTransId="{61828712-AF7F-6D47-9490-A6D13B5BF41D}" sibTransId="{CA212293-636E-4644-98F6-4904CBD1BCCF}"/>
    <dgm:cxn modelId="{1AD4A31F-A8F9-8F46-8127-7BF21F560B2A}" srcId="{A1DA4CD6-9D5E-5946-B71B-91F5E3CCDA0B}" destId="{F90B6EBC-9EF6-2448-BBB1-00905844B692}" srcOrd="3" destOrd="0" parTransId="{C3D46FC5-CDA2-6A4A-89BE-40C7248B1DAC}" sibTransId="{D36052A3-F4E2-3E47-94A2-DC55CBFDC79A}"/>
    <dgm:cxn modelId="{F8522721-E943-F24F-991C-C3C4858FF64B}" type="presOf" srcId="{F33EA557-0A91-1444-ABEF-8669D707CCDD}" destId="{D5D134CB-A4BF-F747-B93A-663DAB844497}" srcOrd="0" destOrd="0" presId="urn:microsoft.com/office/officeart/2005/8/layout/process1"/>
    <dgm:cxn modelId="{A6923640-FF65-A941-A205-AB9C6CEF995D}" type="presOf" srcId="{DC7080E4-8BD9-2245-A0DA-89BFB8F86609}" destId="{82F6644F-49A8-9340-AFDC-B4F23FCE4EDE}" srcOrd="1" destOrd="0" presId="urn:microsoft.com/office/officeart/2005/8/layout/process1"/>
    <dgm:cxn modelId="{F7AA6044-9245-7E4E-9398-8DCD8BCBDBE6}" type="presOf" srcId="{F90B6EBC-9EF6-2448-BBB1-00905844B692}" destId="{56500905-4F7D-F04B-BEB3-9DD3DA809D3D}" srcOrd="0" destOrd="0" presId="urn:microsoft.com/office/officeart/2005/8/layout/process1"/>
    <dgm:cxn modelId="{33003F4B-17CB-C645-B81C-A1E6D97CA140}" type="presOf" srcId="{D36052A3-F4E2-3E47-94A2-DC55CBFDC79A}" destId="{72151E5E-6F2D-674A-AD4A-626B24F1187A}" srcOrd="1" destOrd="0" presId="urn:microsoft.com/office/officeart/2005/8/layout/process1"/>
    <dgm:cxn modelId="{A6CD426B-F38E-5044-AB28-C49ED1EC7E67}" type="presOf" srcId="{CA212293-636E-4644-98F6-4904CBD1BCCF}" destId="{5E63BE77-33ED-5C49-BCB5-46F3DECF587B}" srcOrd="0" destOrd="0" presId="urn:microsoft.com/office/officeart/2005/8/layout/process1"/>
    <dgm:cxn modelId="{BFDBB473-ACD8-154F-A66D-5832E9582E76}" srcId="{A1DA4CD6-9D5E-5946-B71B-91F5E3CCDA0B}" destId="{BDD3899B-1318-F24A-99CB-29A20C6557CD}" srcOrd="4" destOrd="0" parTransId="{96768529-B261-A045-B5F6-1FF275A5A1BA}" sibTransId="{4DC6E266-39D9-8047-9D71-8A62329A0421}"/>
    <dgm:cxn modelId="{9D6C3575-5550-4843-8E7B-7B79187CFE0E}" type="presOf" srcId="{A1DA4CD6-9D5E-5946-B71B-91F5E3CCDA0B}" destId="{152EB4B0-8219-0247-80E8-50024955F29A}" srcOrd="0" destOrd="0" presId="urn:microsoft.com/office/officeart/2005/8/layout/process1"/>
    <dgm:cxn modelId="{F2D65475-5E67-BA44-8D9E-96891C916082}" type="presOf" srcId="{D36052A3-F4E2-3E47-94A2-DC55CBFDC79A}" destId="{744B5089-CD6F-0043-94DB-5AF4C3AEE53C}" srcOrd="0" destOrd="0" presId="urn:microsoft.com/office/officeart/2005/8/layout/process1"/>
    <dgm:cxn modelId="{19C6337F-36ED-CC40-9476-8EE3920402BC}" srcId="{A1DA4CD6-9D5E-5946-B71B-91F5E3CCDA0B}" destId="{3B00B873-BB6B-C84C-A797-13DCEBA18328}" srcOrd="0" destOrd="0" parTransId="{42F14CC3-C44F-BB4A-8417-1461D4B46249}" sibTransId="{DC7080E4-8BD9-2245-A0DA-89BFB8F86609}"/>
    <dgm:cxn modelId="{64D7C983-C6AD-D842-8455-22C3AB03A49B}" type="presOf" srcId="{E070A591-3F15-334B-BE9A-C7F8EBEB6830}" destId="{C1F78E0A-09A3-254B-B4B5-6F04900253AC}" srcOrd="0" destOrd="0" presId="urn:microsoft.com/office/officeart/2005/8/layout/process1"/>
    <dgm:cxn modelId="{A9254386-1986-ED49-B170-C8EE801BCFD2}" type="presOf" srcId="{BDD3899B-1318-F24A-99CB-29A20C6557CD}" destId="{C1A3B983-7BF5-3149-BCCC-4A455D325CC7}" srcOrd="0" destOrd="0" presId="urn:microsoft.com/office/officeart/2005/8/layout/process1"/>
    <dgm:cxn modelId="{779CD49A-674D-F74A-9363-1420BF774C3D}" srcId="{A1DA4CD6-9D5E-5946-B71B-91F5E3CCDA0B}" destId="{E070A591-3F15-334B-BE9A-C7F8EBEB6830}" srcOrd="1" destOrd="0" parTransId="{793B1131-FDFC-AE48-8508-94FE6ACDC86F}" sibTransId="{974F3382-6DD6-3A4C-83FA-232D583C8DFD}"/>
    <dgm:cxn modelId="{170F38B1-9E67-2641-9E4C-BF94208B386D}" type="presOf" srcId="{974F3382-6DD6-3A4C-83FA-232D583C8DFD}" destId="{B9FD7FEC-56F2-DE4D-9D00-7F13D5977084}" srcOrd="0" destOrd="0" presId="urn:microsoft.com/office/officeart/2005/8/layout/process1"/>
    <dgm:cxn modelId="{C43632B5-511D-5544-9187-5D504E8FF30D}" type="presOf" srcId="{3B00B873-BB6B-C84C-A797-13DCEBA18328}" destId="{6105B5E0-6B95-F645-BDF8-75EB1D89BF5A}" srcOrd="0" destOrd="0" presId="urn:microsoft.com/office/officeart/2005/8/layout/process1"/>
    <dgm:cxn modelId="{CE23DED9-A273-0148-914D-8B0C09FCDD03}" type="presOf" srcId="{CA212293-636E-4644-98F6-4904CBD1BCCF}" destId="{0790CC53-004E-1E47-BEEA-F6EEFE4D6634}" srcOrd="1" destOrd="0" presId="urn:microsoft.com/office/officeart/2005/8/layout/process1"/>
    <dgm:cxn modelId="{BB395EEC-75B8-294F-A74C-A267C03C7495}" type="presOf" srcId="{DC7080E4-8BD9-2245-A0DA-89BFB8F86609}" destId="{03B97C6B-D517-E448-B4E4-4C937690026F}" srcOrd="0" destOrd="0" presId="urn:microsoft.com/office/officeart/2005/8/layout/process1"/>
    <dgm:cxn modelId="{47F6222B-48B5-4445-A8CD-1C4549EB7EFB}" type="presParOf" srcId="{152EB4B0-8219-0247-80E8-50024955F29A}" destId="{6105B5E0-6B95-F645-BDF8-75EB1D89BF5A}" srcOrd="0" destOrd="0" presId="urn:microsoft.com/office/officeart/2005/8/layout/process1"/>
    <dgm:cxn modelId="{4377E837-5489-6C4D-A4AA-B84E188FB2F4}" type="presParOf" srcId="{152EB4B0-8219-0247-80E8-50024955F29A}" destId="{03B97C6B-D517-E448-B4E4-4C937690026F}" srcOrd="1" destOrd="0" presId="urn:microsoft.com/office/officeart/2005/8/layout/process1"/>
    <dgm:cxn modelId="{05C51525-1E26-A747-A7ED-F38C4CA1DBF3}" type="presParOf" srcId="{03B97C6B-D517-E448-B4E4-4C937690026F}" destId="{82F6644F-49A8-9340-AFDC-B4F23FCE4EDE}" srcOrd="0" destOrd="0" presId="urn:microsoft.com/office/officeart/2005/8/layout/process1"/>
    <dgm:cxn modelId="{239E9910-3BCC-7E4B-A789-F929F5530090}" type="presParOf" srcId="{152EB4B0-8219-0247-80E8-50024955F29A}" destId="{C1F78E0A-09A3-254B-B4B5-6F04900253AC}" srcOrd="2" destOrd="0" presId="urn:microsoft.com/office/officeart/2005/8/layout/process1"/>
    <dgm:cxn modelId="{193F5B9A-017C-7941-B312-CF4BAB3E5FA7}" type="presParOf" srcId="{152EB4B0-8219-0247-80E8-50024955F29A}" destId="{B9FD7FEC-56F2-DE4D-9D00-7F13D5977084}" srcOrd="3" destOrd="0" presId="urn:microsoft.com/office/officeart/2005/8/layout/process1"/>
    <dgm:cxn modelId="{B4E4B35A-D28A-8241-AFDE-1A3E33368F7F}" type="presParOf" srcId="{B9FD7FEC-56F2-DE4D-9D00-7F13D5977084}" destId="{835DC823-7069-AC49-8E14-04B3A972B8F5}" srcOrd="0" destOrd="0" presId="urn:microsoft.com/office/officeart/2005/8/layout/process1"/>
    <dgm:cxn modelId="{1B6C4D99-CF3D-CF44-9773-AEFB657D470F}" type="presParOf" srcId="{152EB4B0-8219-0247-80E8-50024955F29A}" destId="{D5D134CB-A4BF-F747-B93A-663DAB844497}" srcOrd="4" destOrd="0" presId="urn:microsoft.com/office/officeart/2005/8/layout/process1"/>
    <dgm:cxn modelId="{451E2D2F-CF1F-C941-A96D-A1460CEA5999}" type="presParOf" srcId="{152EB4B0-8219-0247-80E8-50024955F29A}" destId="{5E63BE77-33ED-5C49-BCB5-46F3DECF587B}" srcOrd="5" destOrd="0" presId="urn:microsoft.com/office/officeart/2005/8/layout/process1"/>
    <dgm:cxn modelId="{9C206548-8FA2-0146-B987-F85CD09200B5}" type="presParOf" srcId="{5E63BE77-33ED-5C49-BCB5-46F3DECF587B}" destId="{0790CC53-004E-1E47-BEEA-F6EEFE4D6634}" srcOrd="0" destOrd="0" presId="urn:microsoft.com/office/officeart/2005/8/layout/process1"/>
    <dgm:cxn modelId="{21394C6B-2CA4-CE47-999D-1530E1B41D46}" type="presParOf" srcId="{152EB4B0-8219-0247-80E8-50024955F29A}" destId="{56500905-4F7D-F04B-BEB3-9DD3DA809D3D}" srcOrd="6" destOrd="0" presId="urn:microsoft.com/office/officeart/2005/8/layout/process1"/>
    <dgm:cxn modelId="{FDC9A1E2-0880-DC43-B8FC-D7116C58CEF7}" type="presParOf" srcId="{152EB4B0-8219-0247-80E8-50024955F29A}" destId="{744B5089-CD6F-0043-94DB-5AF4C3AEE53C}" srcOrd="7" destOrd="0" presId="urn:microsoft.com/office/officeart/2005/8/layout/process1"/>
    <dgm:cxn modelId="{255FF5FA-6152-8C4B-B425-1BFC87D08D0F}" type="presParOf" srcId="{744B5089-CD6F-0043-94DB-5AF4C3AEE53C}" destId="{72151E5E-6F2D-674A-AD4A-626B24F1187A}" srcOrd="0" destOrd="0" presId="urn:microsoft.com/office/officeart/2005/8/layout/process1"/>
    <dgm:cxn modelId="{8E69CE80-3951-0C49-9BD8-B71F99F80570}" type="presParOf" srcId="{152EB4B0-8219-0247-80E8-50024955F29A}" destId="{C1A3B983-7BF5-3149-BCCC-4A455D325CC7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1DA4CD6-9D5E-5946-B71B-91F5E3CCDA0B}" type="doc">
      <dgm:prSet loTypeId="urn:microsoft.com/office/officeart/2005/8/layout/process1" loCatId="" qsTypeId="urn:microsoft.com/office/officeart/2005/8/quickstyle/simple1" qsCatId="simple" csTypeId="urn:microsoft.com/office/officeart/2005/8/colors/accent4_2" csCatId="accent4" phldr="1"/>
      <dgm:spPr/>
    </dgm:pt>
    <dgm:pt modelId="{3B00B873-BB6B-C84C-A797-13DCEBA18328}">
      <dgm:prSet phldrT="[Teks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noProof="0"/>
            <a:t>Introduction</a:t>
          </a:r>
        </a:p>
      </dgm:t>
    </dgm:pt>
    <dgm:pt modelId="{42F14CC3-C44F-BB4A-8417-1461D4B46249}" type="parTrans" cxnId="{19C6337F-36ED-CC40-9476-8EE3920402BC}">
      <dgm:prSet/>
      <dgm:spPr/>
      <dgm:t>
        <a:bodyPr/>
        <a:lstStyle/>
        <a:p>
          <a:endParaRPr lang="da-DK"/>
        </a:p>
      </dgm:t>
    </dgm:pt>
    <dgm:pt modelId="{DC7080E4-8BD9-2245-A0DA-89BFB8F86609}" type="sibTrans" cxnId="{19C6337F-36ED-CC40-9476-8EE3920402BC}">
      <dgm:prSet/>
      <dgm:spPr/>
      <dgm:t>
        <a:bodyPr/>
        <a:lstStyle/>
        <a:p>
          <a:endParaRPr lang="da-DK"/>
        </a:p>
      </dgm:t>
    </dgm:pt>
    <dgm:pt modelId="{E070A591-3F15-334B-BE9A-C7F8EBEB6830}">
      <dgm:prSet phldrT="[Tekst]"/>
      <dgm:spPr>
        <a:solidFill>
          <a:srgbClr val="FC7634">
            <a:alpha val="90000"/>
          </a:srgbClr>
        </a:solidFill>
      </dgm:spPr>
      <dgm:t>
        <a:bodyPr/>
        <a:lstStyle/>
        <a:p>
          <a:r>
            <a:rPr lang="da-DK"/>
            <a:t>Methods</a:t>
          </a:r>
        </a:p>
      </dgm:t>
    </dgm:pt>
    <dgm:pt modelId="{793B1131-FDFC-AE48-8508-94FE6ACDC86F}" type="parTrans" cxnId="{779CD49A-674D-F74A-9363-1420BF774C3D}">
      <dgm:prSet/>
      <dgm:spPr/>
      <dgm:t>
        <a:bodyPr/>
        <a:lstStyle/>
        <a:p>
          <a:endParaRPr lang="da-DK"/>
        </a:p>
      </dgm:t>
    </dgm:pt>
    <dgm:pt modelId="{974F3382-6DD6-3A4C-83FA-232D583C8DFD}" type="sibTrans" cxnId="{779CD49A-674D-F74A-9363-1420BF774C3D}">
      <dgm:prSet/>
      <dgm:spPr/>
      <dgm:t>
        <a:bodyPr/>
        <a:lstStyle/>
        <a:p>
          <a:endParaRPr lang="da-DK"/>
        </a:p>
      </dgm:t>
    </dgm:pt>
    <dgm:pt modelId="{F33EA557-0A91-1444-ABEF-8669D707CCDD}">
      <dgm:prSet phldrT="[Teks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Results</a:t>
          </a:r>
          <a:endParaRPr lang="da-DK"/>
        </a:p>
      </dgm:t>
    </dgm:pt>
    <dgm:pt modelId="{61828712-AF7F-6D47-9490-A6D13B5BF41D}" type="parTrans" cxnId="{E263F91D-8C52-E647-BE8B-78FD7C9D3416}">
      <dgm:prSet/>
      <dgm:spPr/>
      <dgm:t>
        <a:bodyPr/>
        <a:lstStyle/>
        <a:p>
          <a:endParaRPr lang="da-DK"/>
        </a:p>
      </dgm:t>
    </dgm:pt>
    <dgm:pt modelId="{CA212293-636E-4644-98F6-4904CBD1BCCF}" type="sibTrans" cxnId="{E263F91D-8C52-E647-BE8B-78FD7C9D3416}">
      <dgm:prSet/>
      <dgm:spPr/>
      <dgm:t>
        <a:bodyPr/>
        <a:lstStyle/>
        <a:p>
          <a:endParaRPr lang="da-DK"/>
        </a:p>
      </dgm:t>
    </dgm:pt>
    <dgm:pt modelId="{F90B6EBC-9EF6-2448-BBB1-00905844B692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Discussion</a:t>
          </a:r>
          <a:endParaRPr lang="da-DK"/>
        </a:p>
      </dgm:t>
    </dgm:pt>
    <dgm:pt modelId="{C3D46FC5-CDA2-6A4A-89BE-40C7248B1DAC}" type="parTrans" cxnId="{1AD4A31F-A8F9-8F46-8127-7BF21F560B2A}">
      <dgm:prSet/>
      <dgm:spPr/>
      <dgm:t>
        <a:bodyPr/>
        <a:lstStyle/>
        <a:p>
          <a:endParaRPr lang="da-DK"/>
        </a:p>
      </dgm:t>
    </dgm:pt>
    <dgm:pt modelId="{D36052A3-F4E2-3E47-94A2-DC55CBFDC79A}" type="sibTrans" cxnId="{1AD4A31F-A8F9-8F46-8127-7BF21F560B2A}">
      <dgm:prSet/>
      <dgm:spPr/>
      <dgm:t>
        <a:bodyPr/>
        <a:lstStyle/>
        <a:p>
          <a:endParaRPr lang="da-DK"/>
        </a:p>
      </dgm:t>
    </dgm:pt>
    <dgm:pt modelId="{BDD3899B-1318-F24A-99CB-29A20C6557CD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Conclusion</a:t>
          </a:r>
          <a:endParaRPr lang="da-DK"/>
        </a:p>
      </dgm:t>
    </dgm:pt>
    <dgm:pt modelId="{96768529-B261-A045-B5F6-1FF275A5A1BA}" type="parTrans" cxnId="{BFDBB473-ACD8-154F-A66D-5832E9582E76}">
      <dgm:prSet/>
      <dgm:spPr/>
      <dgm:t>
        <a:bodyPr/>
        <a:lstStyle/>
        <a:p>
          <a:endParaRPr lang="da-DK"/>
        </a:p>
      </dgm:t>
    </dgm:pt>
    <dgm:pt modelId="{4DC6E266-39D9-8047-9D71-8A62329A0421}" type="sibTrans" cxnId="{BFDBB473-ACD8-154F-A66D-5832E9582E76}">
      <dgm:prSet/>
      <dgm:spPr/>
      <dgm:t>
        <a:bodyPr/>
        <a:lstStyle/>
        <a:p>
          <a:endParaRPr lang="da-DK"/>
        </a:p>
      </dgm:t>
    </dgm:pt>
    <dgm:pt modelId="{152EB4B0-8219-0247-80E8-50024955F29A}" type="pres">
      <dgm:prSet presAssocID="{A1DA4CD6-9D5E-5946-B71B-91F5E3CCDA0B}" presName="Name0" presStyleCnt="0">
        <dgm:presLayoutVars>
          <dgm:dir/>
          <dgm:resizeHandles val="exact"/>
        </dgm:presLayoutVars>
      </dgm:prSet>
      <dgm:spPr/>
    </dgm:pt>
    <dgm:pt modelId="{6105B5E0-6B95-F645-BDF8-75EB1D89BF5A}" type="pres">
      <dgm:prSet presAssocID="{3B00B873-BB6B-C84C-A797-13DCEBA18328}" presName="node" presStyleLbl="node1" presStyleIdx="0" presStyleCnt="5">
        <dgm:presLayoutVars>
          <dgm:bulletEnabled val="1"/>
        </dgm:presLayoutVars>
      </dgm:prSet>
      <dgm:spPr/>
    </dgm:pt>
    <dgm:pt modelId="{03B97C6B-D517-E448-B4E4-4C937690026F}" type="pres">
      <dgm:prSet presAssocID="{DC7080E4-8BD9-2245-A0DA-89BFB8F86609}" presName="sibTrans" presStyleLbl="sibTrans2D1" presStyleIdx="0" presStyleCnt="4"/>
      <dgm:spPr/>
    </dgm:pt>
    <dgm:pt modelId="{82F6644F-49A8-9340-AFDC-B4F23FCE4EDE}" type="pres">
      <dgm:prSet presAssocID="{DC7080E4-8BD9-2245-A0DA-89BFB8F86609}" presName="connectorText" presStyleLbl="sibTrans2D1" presStyleIdx="0" presStyleCnt="4"/>
      <dgm:spPr/>
    </dgm:pt>
    <dgm:pt modelId="{C1F78E0A-09A3-254B-B4B5-6F04900253AC}" type="pres">
      <dgm:prSet presAssocID="{E070A591-3F15-334B-BE9A-C7F8EBEB6830}" presName="node" presStyleLbl="node1" presStyleIdx="1" presStyleCnt="5">
        <dgm:presLayoutVars>
          <dgm:bulletEnabled val="1"/>
        </dgm:presLayoutVars>
      </dgm:prSet>
      <dgm:spPr/>
    </dgm:pt>
    <dgm:pt modelId="{B9FD7FEC-56F2-DE4D-9D00-7F13D5977084}" type="pres">
      <dgm:prSet presAssocID="{974F3382-6DD6-3A4C-83FA-232D583C8DFD}" presName="sibTrans" presStyleLbl="sibTrans2D1" presStyleIdx="1" presStyleCnt="4"/>
      <dgm:spPr/>
    </dgm:pt>
    <dgm:pt modelId="{835DC823-7069-AC49-8E14-04B3A972B8F5}" type="pres">
      <dgm:prSet presAssocID="{974F3382-6DD6-3A4C-83FA-232D583C8DFD}" presName="connectorText" presStyleLbl="sibTrans2D1" presStyleIdx="1" presStyleCnt="4"/>
      <dgm:spPr/>
    </dgm:pt>
    <dgm:pt modelId="{D5D134CB-A4BF-F747-B93A-663DAB844497}" type="pres">
      <dgm:prSet presAssocID="{F33EA557-0A91-1444-ABEF-8669D707CCDD}" presName="node" presStyleLbl="node1" presStyleIdx="2" presStyleCnt="5">
        <dgm:presLayoutVars>
          <dgm:bulletEnabled val="1"/>
        </dgm:presLayoutVars>
      </dgm:prSet>
      <dgm:spPr/>
    </dgm:pt>
    <dgm:pt modelId="{5E63BE77-33ED-5C49-BCB5-46F3DECF587B}" type="pres">
      <dgm:prSet presAssocID="{CA212293-636E-4644-98F6-4904CBD1BCCF}" presName="sibTrans" presStyleLbl="sibTrans2D1" presStyleIdx="2" presStyleCnt="4"/>
      <dgm:spPr/>
    </dgm:pt>
    <dgm:pt modelId="{0790CC53-004E-1E47-BEEA-F6EEFE4D6634}" type="pres">
      <dgm:prSet presAssocID="{CA212293-636E-4644-98F6-4904CBD1BCCF}" presName="connectorText" presStyleLbl="sibTrans2D1" presStyleIdx="2" presStyleCnt="4"/>
      <dgm:spPr/>
    </dgm:pt>
    <dgm:pt modelId="{56500905-4F7D-F04B-BEB3-9DD3DA809D3D}" type="pres">
      <dgm:prSet presAssocID="{F90B6EBC-9EF6-2448-BBB1-00905844B692}" presName="node" presStyleLbl="node1" presStyleIdx="3" presStyleCnt="5">
        <dgm:presLayoutVars>
          <dgm:bulletEnabled val="1"/>
        </dgm:presLayoutVars>
      </dgm:prSet>
      <dgm:spPr/>
    </dgm:pt>
    <dgm:pt modelId="{744B5089-CD6F-0043-94DB-5AF4C3AEE53C}" type="pres">
      <dgm:prSet presAssocID="{D36052A3-F4E2-3E47-94A2-DC55CBFDC79A}" presName="sibTrans" presStyleLbl="sibTrans2D1" presStyleIdx="3" presStyleCnt="4"/>
      <dgm:spPr/>
    </dgm:pt>
    <dgm:pt modelId="{72151E5E-6F2D-674A-AD4A-626B24F1187A}" type="pres">
      <dgm:prSet presAssocID="{D36052A3-F4E2-3E47-94A2-DC55CBFDC79A}" presName="connectorText" presStyleLbl="sibTrans2D1" presStyleIdx="3" presStyleCnt="4"/>
      <dgm:spPr/>
    </dgm:pt>
    <dgm:pt modelId="{C1A3B983-7BF5-3149-BCCC-4A455D325CC7}" type="pres">
      <dgm:prSet presAssocID="{BDD3899B-1318-F24A-99CB-29A20C6557CD}" presName="node" presStyleLbl="node1" presStyleIdx="4" presStyleCnt="5">
        <dgm:presLayoutVars>
          <dgm:bulletEnabled val="1"/>
        </dgm:presLayoutVars>
      </dgm:prSet>
      <dgm:spPr/>
    </dgm:pt>
  </dgm:ptLst>
  <dgm:cxnLst>
    <dgm:cxn modelId="{8DD94905-2ED8-5D4B-9FF1-72E4BA276C2D}" type="presOf" srcId="{974F3382-6DD6-3A4C-83FA-232D583C8DFD}" destId="{835DC823-7069-AC49-8E14-04B3A972B8F5}" srcOrd="1" destOrd="0" presId="urn:microsoft.com/office/officeart/2005/8/layout/process1"/>
    <dgm:cxn modelId="{E263F91D-8C52-E647-BE8B-78FD7C9D3416}" srcId="{A1DA4CD6-9D5E-5946-B71B-91F5E3CCDA0B}" destId="{F33EA557-0A91-1444-ABEF-8669D707CCDD}" srcOrd="2" destOrd="0" parTransId="{61828712-AF7F-6D47-9490-A6D13B5BF41D}" sibTransId="{CA212293-636E-4644-98F6-4904CBD1BCCF}"/>
    <dgm:cxn modelId="{1AD4A31F-A8F9-8F46-8127-7BF21F560B2A}" srcId="{A1DA4CD6-9D5E-5946-B71B-91F5E3CCDA0B}" destId="{F90B6EBC-9EF6-2448-BBB1-00905844B692}" srcOrd="3" destOrd="0" parTransId="{C3D46FC5-CDA2-6A4A-89BE-40C7248B1DAC}" sibTransId="{D36052A3-F4E2-3E47-94A2-DC55CBFDC79A}"/>
    <dgm:cxn modelId="{F8522721-E943-F24F-991C-C3C4858FF64B}" type="presOf" srcId="{F33EA557-0A91-1444-ABEF-8669D707CCDD}" destId="{D5D134CB-A4BF-F747-B93A-663DAB844497}" srcOrd="0" destOrd="0" presId="urn:microsoft.com/office/officeart/2005/8/layout/process1"/>
    <dgm:cxn modelId="{A6923640-FF65-A941-A205-AB9C6CEF995D}" type="presOf" srcId="{DC7080E4-8BD9-2245-A0DA-89BFB8F86609}" destId="{82F6644F-49A8-9340-AFDC-B4F23FCE4EDE}" srcOrd="1" destOrd="0" presId="urn:microsoft.com/office/officeart/2005/8/layout/process1"/>
    <dgm:cxn modelId="{F7AA6044-9245-7E4E-9398-8DCD8BCBDBE6}" type="presOf" srcId="{F90B6EBC-9EF6-2448-BBB1-00905844B692}" destId="{56500905-4F7D-F04B-BEB3-9DD3DA809D3D}" srcOrd="0" destOrd="0" presId="urn:microsoft.com/office/officeart/2005/8/layout/process1"/>
    <dgm:cxn modelId="{33003F4B-17CB-C645-B81C-A1E6D97CA140}" type="presOf" srcId="{D36052A3-F4E2-3E47-94A2-DC55CBFDC79A}" destId="{72151E5E-6F2D-674A-AD4A-626B24F1187A}" srcOrd="1" destOrd="0" presId="urn:microsoft.com/office/officeart/2005/8/layout/process1"/>
    <dgm:cxn modelId="{A6CD426B-F38E-5044-AB28-C49ED1EC7E67}" type="presOf" srcId="{CA212293-636E-4644-98F6-4904CBD1BCCF}" destId="{5E63BE77-33ED-5C49-BCB5-46F3DECF587B}" srcOrd="0" destOrd="0" presId="urn:microsoft.com/office/officeart/2005/8/layout/process1"/>
    <dgm:cxn modelId="{BFDBB473-ACD8-154F-A66D-5832E9582E76}" srcId="{A1DA4CD6-9D5E-5946-B71B-91F5E3CCDA0B}" destId="{BDD3899B-1318-F24A-99CB-29A20C6557CD}" srcOrd="4" destOrd="0" parTransId="{96768529-B261-A045-B5F6-1FF275A5A1BA}" sibTransId="{4DC6E266-39D9-8047-9D71-8A62329A0421}"/>
    <dgm:cxn modelId="{9D6C3575-5550-4843-8E7B-7B79187CFE0E}" type="presOf" srcId="{A1DA4CD6-9D5E-5946-B71B-91F5E3CCDA0B}" destId="{152EB4B0-8219-0247-80E8-50024955F29A}" srcOrd="0" destOrd="0" presId="urn:microsoft.com/office/officeart/2005/8/layout/process1"/>
    <dgm:cxn modelId="{F2D65475-5E67-BA44-8D9E-96891C916082}" type="presOf" srcId="{D36052A3-F4E2-3E47-94A2-DC55CBFDC79A}" destId="{744B5089-CD6F-0043-94DB-5AF4C3AEE53C}" srcOrd="0" destOrd="0" presId="urn:microsoft.com/office/officeart/2005/8/layout/process1"/>
    <dgm:cxn modelId="{19C6337F-36ED-CC40-9476-8EE3920402BC}" srcId="{A1DA4CD6-9D5E-5946-B71B-91F5E3CCDA0B}" destId="{3B00B873-BB6B-C84C-A797-13DCEBA18328}" srcOrd="0" destOrd="0" parTransId="{42F14CC3-C44F-BB4A-8417-1461D4B46249}" sibTransId="{DC7080E4-8BD9-2245-A0DA-89BFB8F86609}"/>
    <dgm:cxn modelId="{64D7C983-C6AD-D842-8455-22C3AB03A49B}" type="presOf" srcId="{E070A591-3F15-334B-BE9A-C7F8EBEB6830}" destId="{C1F78E0A-09A3-254B-B4B5-6F04900253AC}" srcOrd="0" destOrd="0" presId="urn:microsoft.com/office/officeart/2005/8/layout/process1"/>
    <dgm:cxn modelId="{A9254386-1986-ED49-B170-C8EE801BCFD2}" type="presOf" srcId="{BDD3899B-1318-F24A-99CB-29A20C6557CD}" destId="{C1A3B983-7BF5-3149-BCCC-4A455D325CC7}" srcOrd="0" destOrd="0" presId="urn:microsoft.com/office/officeart/2005/8/layout/process1"/>
    <dgm:cxn modelId="{779CD49A-674D-F74A-9363-1420BF774C3D}" srcId="{A1DA4CD6-9D5E-5946-B71B-91F5E3CCDA0B}" destId="{E070A591-3F15-334B-BE9A-C7F8EBEB6830}" srcOrd="1" destOrd="0" parTransId="{793B1131-FDFC-AE48-8508-94FE6ACDC86F}" sibTransId="{974F3382-6DD6-3A4C-83FA-232D583C8DFD}"/>
    <dgm:cxn modelId="{170F38B1-9E67-2641-9E4C-BF94208B386D}" type="presOf" srcId="{974F3382-6DD6-3A4C-83FA-232D583C8DFD}" destId="{B9FD7FEC-56F2-DE4D-9D00-7F13D5977084}" srcOrd="0" destOrd="0" presId="urn:microsoft.com/office/officeart/2005/8/layout/process1"/>
    <dgm:cxn modelId="{C43632B5-511D-5544-9187-5D504E8FF30D}" type="presOf" srcId="{3B00B873-BB6B-C84C-A797-13DCEBA18328}" destId="{6105B5E0-6B95-F645-BDF8-75EB1D89BF5A}" srcOrd="0" destOrd="0" presId="urn:microsoft.com/office/officeart/2005/8/layout/process1"/>
    <dgm:cxn modelId="{CE23DED9-A273-0148-914D-8B0C09FCDD03}" type="presOf" srcId="{CA212293-636E-4644-98F6-4904CBD1BCCF}" destId="{0790CC53-004E-1E47-BEEA-F6EEFE4D6634}" srcOrd="1" destOrd="0" presId="urn:microsoft.com/office/officeart/2005/8/layout/process1"/>
    <dgm:cxn modelId="{BB395EEC-75B8-294F-A74C-A267C03C7495}" type="presOf" srcId="{DC7080E4-8BD9-2245-A0DA-89BFB8F86609}" destId="{03B97C6B-D517-E448-B4E4-4C937690026F}" srcOrd="0" destOrd="0" presId="urn:microsoft.com/office/officeart/2005/8/layout/process1"/>
    <dgm:cxn modelId="{47F6222B-48B5-4445-A8CD-1C4549EB7EFB}" type="presParOf" srcId="{152EB4B0-8219-0247-80E8-50024955F29A}" destId="{6105B5E0-6B95-F645-BDF8-75EB1D89BF5A}" srcOrd="0" destOrd="0" presId="urn:microsoft.com/office/officeart/2005/8/layout/process1"/>
    <dgm:cxn modelId="{4377E837-5489-6C4D-A4AA-B84E188FB2F4}" type="presParOf" srcId="{152EB4B0-8219-0247-80E8-50024955F29A}" destId="{03B97C6B-D517-E448-B4E4-4C937690026F}" srcOrd="1" destOrd="0" presId="urn:microsoft.com/office/officeart/2005/8/layout/process1"/>
    <dgm:cxn modelId="{05C51525-1E26-A747-A7ED-F38C4CA1DBF3}" type="presParOf" srcId="{03B97C6B-D517-E448-B4E4-4C937690026F}" destId="{82F6644F-49A8-9340-AFDC-B4F23FCE4EDE}" srcOrd="0" destOrd="0" presId="urn:microsoft.com/office/officeart/2005/8/layout/process1"/>
    <dgm:cxn modelId="{239E9910-3BCC-7E4B-A789-F929F5530090}" type="presParOf" srcId="{152EB4B0-8219-0247-80E8-50024955F29A}" destId="{C1F78E0A-09A3-254B-B4B5-6F04900253AC}" srcOrd="2" destOrd="0" presId="urn:microsoft.com/office/officeart/2005/8/layout/process1"/>
    <dgm:cxn modelId="{193F5B9A-017C-7941-B312-CF4BAB3E5FA7}" type="presParOf" srcId="{152EB4B0-8219-0247-80E8-50024955F29A}" destId="{B9FD7FEC-56F2-DE4D-9D00-7F13D5977084}" srcOrd="3" destOrd="0" presId="urn:microsoft.com/office/officeart/2005/8/layout/process1"/>
    <dgm:cxn modelId="{B4E4B35A-D28A-8241-AFDE-1A3E33368F7F}" type="presParOf" srcId="{B9FD7FEC-56F2-DE4D-9D00-7F13D5977084}" destId="{835DC823-7069-AC49-8E14-04B3A972B8F5}" srcOrd="0" destOrd="0" presId="urn:microsoft.com/office/officeart/2005/8/layout/process1"/>
    <dgm:cxn modelId="{1B6C4D99-CF3D-CF44-9773-AEFB657D470F}" type="presParOf" srcId="{152EB4B0-8219-0247-80E8-50024955F29A}" destId="{D5D134CB-A4BF-F747-B93A-663DAB844497}" srcOrd="4" destOrd="0" presId="urn:microsoft.com/office/officeart/2005/8/layout/process1"/>
    <dgm:cxn modelId="{451E2D2F-CF1F-C941-A96D-A1460CEA5999}" type="presParOf" srcId="{152EB4B0-8219-0247-80E8-50024955F29A}" destId="{5E63BE77-33ED-5C49-BCB5-46F3DECF587B}" srcOrd="5" destOrd="0" presId="urn:microsoft.com/office/officeart/2005/8/layout/process1"/>
    <dgm:cxn modelId="{9C206548-8FA2-0146-B987-F85CD09200B5}" type="presParOf" srcId="{5E63BE77-33ED-5C49-BCB5-46F3DECF587B}" destId="{0790CC53-004E-1E47-BEEA-F6EEFE4D6634}" srcOrd="0" destOrd="0" presId="urn:microsoft.com/office/officeart/2005/8/layout/process1"/>
    <dgm:cxn modelId="{21394C6B-2CA4-CE47-999D-1530E1B41D46}" type="presParOf" srcId="{152EB4B0-8219-0247-80E8-50024955F29A}" destId="{56500905-4F7D-F04B-BEB3-9DD3DA809D3D}" srcOrd="6" destOrd="0" presId="urn:microsoft.com/office/officeart/2005/8/layout/process1"/>
    <dgm:cxn modelId="{FDC9A1E2-0880-DC43-B8FC-D7116C58CEF7}" type="presParOf" srcId="{152EB4B0-8219-0247-80E8-50024955F29A}" destId="{744B5089-CD6F-0043-94DB-5AF4C3AEE53C}" srcOrd="7" destOrd="0" presId="urn:microsoft.com/office/officeart/2005/8/layout/process1"/>
    <dgm:cxn modelId="{255FF5FA-6152-8C4B-B425-1BFC87D08D0F}" type="presParOf" srcId="{744B5089-CD6F-0043-94DB-5AF4C3AEE53C}" destId="{72151E5E-6F2D-674A-AD4A-626B24F1187A}" srcOrd="0" destOrd="0" presId="urn:microsoft.com/office/officeart/2005/8/layout/process1"/>
    <dgm:cxn modelId="{8E69CE80-3951-0C49-9BD8-B71F99F80570}" type="presParOf" srcId="{152EB4B0-8219-0247-80E8-50024955F29A}" destId="{C1A3B983-7BF5-3149-BCCC-4A455D325CC7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1DA4CD6-9D5E-5946-B71B-91F5E3CCDA0B}" type="doc">
      <dgm:prSet loTypeId="urn:microsoft.com/office/officeart/2005/8/layout/process1" loCatId="" qsTypeId="urn:microsoft.com/office/officeart/2005/8/quickstyle/simple1" qsCatId="simple" csTypeId="urn:microsoft.com/office/officeart/2005/8/colors/accent4_2" csCatId="accent4" phldr="1"/>
      <dgm:spPr/>
    </dgm:pt>
    <dgm:pt modelId="{3B00B873-BB6B-C84C-A797-13DCEBA18328}">
      <dgm:prSet phldrT="[Teks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noProof="0"/>
            <a:t>Introduction</a:t>
          </a:r>
        </a:p>
      </dgm:t>
    </dgm:pt>
    <dgm:pt modelId="{42F14CC3-C44F-BB4A-8417-1461D4B46249}" type="parTrans" cxnId="{19C6337F-36ED-CC40-9476-8EE3920402BC}">
      <dgm:prSet/>
      <dgm:spPr/>
      <dgm:t>
        <a:bodyPr/>
        <a:lstStyle/>
        <a:p>
          <a:endParaRPr lang="da-DK"/>
        </a:p>
      </dgm:t>
    </dgm:pt>
    <dgm:pt modelId="{DC7080E4-8BD9-2245-A0DA-89BFB8F86609}" type="sibTrans" cxnId="{19C6337F-36ED-CC40-9476-8EE3920402BC}">
      <dgm:prSet/>
      <dgm:spPr/>
      <dgm:t>
        <a:bodyPr/>
        <a:lstStyle/>
        <a:p>
          <a:endParaRPr lang="da-DK"/>
        </a:p>
      </dgm:t>
    </dgm:pt>
    <dgm:pt modelId="{E070A591-3F15-334B-BE9A-C7F8EBEB6830}">
      <dgm:prSet phldrT="[Tekst]"/>
      <dgm:spPr>
        <a:solidFill>
          <a:srgbClr val="FC7634">
            <a:alpha val="90000"/>
          </a:srgbClr>
        </a:solidFill>
      </dgm:spPr>
      <dgm:t>
        <a:bodyPr/>
        <a:lstStyle/>
        <a:p>
          <a:r>
            <a:rPr lang="da-DK"/>
            <a:t>Methods</a:t>
          </a:r>
        </a:p>
      </dgm:t>
    </dgm:pt>
    <dgm:pt modelId="{793B1131-FDFC-AE48-8508-94FE6ACDC86F}" type="parTrans" cxnId="{779CD49A-674D-F74A-9363-1420BF774C3D}">
      <dgm:prSet/>
      <dgm:spPr/>
      <dgm:t>
        <a:bodyPr/>
        <a:lstStyle/>
        <a:p>
          <a:endParaRPr lang="da-DK"/>
        </a:p>
      </dgm:t>
    </dgm:pt>
    <dgm:pt modelId="{974F3382-6DD6-3A4C-83FA-232D583C8DFD}" type="sibTrans" cxnId="{779CD49A-674D-F74A-9363-1420BF774C3D}">
      <dgm:prSet/>
      <dgm:spPr/>
      <dgm:t>
        <a:bodyPr/>
        <a:lstStyle/>
        <a:p>
          <a:endParaRPr lang="da-DK"/>
        </a:p>
      </dgm:t>
    </dgm:pt>
    <dgm:pt modelId="{F33EA557-0A91-1444-ABEF-8669D707CCDD}">
      <dgm:prSet phldrT="[Teks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Results</a:t>
          </a:r>
          <a:endParaRPr lang="da-DK"/>
        </a:p>
      </dgm:t>
    </dgm:pt>
    <dgm:pt modelId="{61828712-AF7F-6D47-9490-A6D13B5BF41D}" type="parTrans" cxnId="{E263F91D-8C52-E647-BE8B-78FD7C9D3416}">
      <dgm:prSet/>
      <dgm:spPr/>
      <dgm:t>
        <a:bodyPr/>
        <a:lstStyle/>
        <a:p>
          <a:endParaRPr lang="da-DK"/>
        </a:p>
      </dgm:t>
    </dgm:pt>
    <dgm:pt modelId="{CA212293-636E-4644-98F6-4904CBD1BCCF}" type="sibTrans" cxnId="{E263F91D-8C52-E647-BE8B-78FD7C9D3416}">
      <dgm:prSet/>
      <dgm:spPr/>
      <dgm:t>
        <a:bodyPr/>
        <a:lstStyle/>
        <a:p>
          <a:endParaRPr lang="da-DK"/>
        </a:p>
      </dgm:t>
    </dgm:pt>
    <dgm:pt modelId="{F90B6EBC-9EF6-2448-BBB1-00905844B692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Discussion</a:t>
          </a:r>
          <a:endParaRPr lang="da-DK"/>
        </a:p>
      </dgm:t>
    </dgm:pt>
    <dgm:pt modelId="{C3D46FC5-CDA2-6A4A-89BE-40C7248B1DAC}" type="parTrans" cxnId="{1AD4A31F-A8F9-8F46-8127-7BF21F560B2A}">
      <dgm:prSet/>
      <dgm:spPr/>
      <dgm:t>
        <a:bodyPr/>
        <a:lstStyle/>
        <a:p>
          <a:endParaRPr lang="da-DK"/>
        </a:p>
      </dgm:t>
    </dgm:pt>
    <dgm:pt modelId="{D36052A3-F4E2-3E47-94A2-DC55CBFDC79A}" type="sibTrans" cxnId="{1AD4A31F-A8F9-8F46-8127-7BF21F560B2A}">
      <dgm:prSet/>
      <dgm:spPr/>
      <dgm:t>
        <a:bodyPr/>
        <a:lstStyle/>
        <a:p>
          <a:endParaRPr lang="da-DK"/>
        </a:p>
      </dgm:t>
    </dgm:pt>
    <dgm:pt modelId="{BDD3899B-1318-F24A-99CB-29A20C6557CD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Conclusion</a:t>
          </a:r>
          <a:endParaRPr lang="da-DK"/>
        </a:p>
      </dgm:t>
    </dgm:pt>
    <dgm:pt modelId="{96768529-B261-A045-B5F6-1FF275A5A1BA}" type="parTrans" cxnId="{BFDBB473-ACD8-154F-A66D-5832E9582E76}">
      <dgm:prSet/>
      <dgm:spPr/>
      <dgm:t>
        <a:bodyPr/>
        <a:lstStyle/>
        <a:p>
          <a:endParaRPr lang="da-DK"/>
        </a:p>
      </dgm:t>
    </dgm:pt>
    <dgm:pt modelId="{4DC6E266-39D9-8047-9D71-8A62329A0421}" type="sibTrans" cxnId="{BFDBB473-ACD8-154F-A66D-5832E9582E76}">
      <dgm:prSet/>
      <dgm:spPr/>
      <dgm:t>
        <a:bodyPr/>
        <a:lstStyle/>
        <a:p>
          <a:endParaRPr lang="da-DK"/>
        </a:p>
      </dgm:t>
    </dgm:pt>
    <dgm:pt modelId="{152EB4B0-8219-0247-80E8-50024955F29A}" type="pres">
      <dgm:prSet presAssocID="{A1DA4CD6-9D5E-5946-B71B-91F5E3CCDA0B}" presName="Name0" presStyleCnt="0">
        <dgm:presLayoutVars>
          <dgm:dir/>
          <dgm:resizeHandles val="exact"/>
        </dgm:presLayoutVars>
      </dgm:prSet>
      <dgm:spPr/>
    </dgm:pt>
    <dgm:pt modelId="{6105B5E0-6B95-F645-BDF8-75EB1D89BF5A}" type="pres">
      <dgm:prSet presAssocID="{3B00B873-BB6B-C84C-A797-13DCEBA18328}" presName="node" presStyleLbl="node1" presStyleIdx="0" presStyleCnt="5">
        <dgm:presLayoutVars>
          <dgm:bulletEnabled val="1"/>
        </dgm:presLayoutVars>
      </dgm:prSet>
      <dgm:spPr/>
    </dgm:pt>
    <dgm:pt modelId="{03B97C6B-D517-E448-B4E4-4C937690026F}" type="pres">
      <dgm:prSet presAssocID="{DC7080E4-8BD9-2245-A0DA-89BFB8F86609}" presName="sibTrans" presStyleLbl="sibTrans2D1" presStyleIdx="0" presStyleCnt="4"/>
      <dgm:spPr/>
    </dgm:pt>
    <dgm:pt modelId="{82F6644F-49A8-9340-AFDC-B4F23FCE4EDE}" type="pres">
      <dgm:prSet presAssocID="{DC7080E4-8BD9-2245-A0DA-89BFB8F86609}" presName="connectorText" presStyleLbl="sibTrans2D1" presStyleIdx="0" presStyleCnt="4"/>
      <dgm:spPr/>
    </dgm:pt>
    <dgm:pt modelId="{C1F78E0A-09A3-254B-B4B5-6F04900253AC}" type="pres">
      <dgm:prSet presAssocID="{E070A591-3F15-334B-BE9A-C7F8EBEB6830}" presName="node" presStyleLbl="node1" presStyleIdx="1" presStyleCnt="5">
        <dgm:presLayoutVars>
          <dgm:bulletEnabled val="1"/>
        </dgm:presLayoutVars>
      </dgm:prSet>
      <dgm:spPr/>
    </dgm:pt>
    <dgm:pt modelId="{B9FD7FEC-56F2-DE4D-9D00-7F13D5977084}" type="pres">
      <dgm:prSet presAssocID="{974F3382-6DD6-3A4C-83FA-232D583C8DFD}" presName="sibTrans" presStyleLbl="sibTrans2D1" presStyleIdx="1" presStyleCnt="4"/>
      <dgm:spPr/>
    </dgm:pt>
    <dgm:pt modelId="{835DC823-7069-AC49-8E14-04B3A972B8F5}" type="pres">
      <dgm:prSet presAssocID="{974F3382-6DD6-3A4C-83FA-232D583C8DFD}" presName="connectorText" presStyleLbl="sibTrans2D1" presStyleIdx="1" presStyleCnt="4"/>
      <dgm:spPr/>
    </dgm:pt>
    <dgm:pt modelId="{D5D134CB-A4BF-F747-B93A-663DAB844497}" type="pres">
      <dgm:prSet presAssocID="{F33EA557-0A91-1444-ABEF-8669D707CCDD}" presName="node" presStyleLbl="node1" presStyleIdx="2" presStyleCnt="5">
        <dgm:presLayoutVars>
          <dgm:bulletEnabled val="1"/>
        </dgm:presLayoutVars>
      </dgm:prSet>
      <dgm:spPr/>
    </dgm:pt>
    <dgm:pt modelId="{5E63BE77-33ED-5C49-BCB5-46F3DECF587B}" type="pres">
      <dgm:prSet presAssocID="{CA212293-636E-4644-98F6-4904CBD1BCCF}" presName="sibTrans" presStyleLbl="sibTrans2D1" presStyleIdx="2" presStyleCnt="4"/>
      <dgm:spPr/>
    </dgm:pt>
    <dgm:pt modelId="{0790CC53-004E-1E47-BEEA-F6EEFE4D6634}" type="pres">
      <dgm:prSet presAssocID="{CA212293-636E-4644-98F6-4904CBD1BCCF}" presName="connectorText" presStyleLbl="sibTrans2D1" presStyleIdx="2" presStyleCnt="4"/>
      <dgm:spPr/>
    </dgm:pt>
    <dgm:pt modelId="{56500905-4F7D-F04B-BEB3-9DD3DA809D3D}" type="pres">
      <dgm:prSet presAssocID="{F90B6EBC-9EF6-2448-BBB1-00905844B692}" presName="node" presStyleLbl="node1" presStyleIdx="3" presStyleCnt="5">
        <dgm:presLayoutVars>
          <dgm:bulletEnabled val="1"/>
        </dgm:presLayoutVars>
      </dgm:prSet>
      <dgm:spPr/>
    </dgm:pt>
    <dgm:pt modelId="{744B5089-CD6F-0043-94DB-5AF4C3AEE53C}" type="pres">
      <dgm:prSet presAssocID="{D36052A3-F4E2-3E47-94A2-DC55CBFDC79A}" presName="sibTrans" presStyleLbl="sibTrans2D1" presStyleIdx="3" presStyleCnt="4"/>
      <dgm:spPr/>
    </dgm:pt>
    <dgm:pt modelId="{72151E5E-6F2D-674A-AD4A-626B24F1187A}" type="pres">
      <dgm:prSet presAssocID="{D36052A3-F4E2-3E47-94A2-DC55CBFDC79A}" presName="connectorText" presStyleLbl="sibTrans2D1" presStyleIdx="3" presStyleCnt="4"/>
      <dgm:spPr/>
    </dgm:pt>
    <dgm:pt modelId="{C1A3B983-7BF5-3149-BCCC-4A455D325CC7}" type="pres">
      <dgm:prSet presAssocID="{BDD3899B-1318-F24A-99CB-29A20C6557CD}" presName="node" presStyleLbl="node1" presStyleIdx="4" presStyleCnt="5">
        <dgm:presLayoutVars>
          <dgm:bulletEnabled val="1"/>
        </dgm:presLayoutVars>
      </dgm:prSet>
      <dgm:spPr/>
    </dgm:pt>
  </dgm:ptLst>
  <dgm:cxnLst>
    <dgm:cxn modelId="{8DD94905-2ED8-5D4B-9FF1-72E4BA276C2D}" type="presOf" srcId="{974F3382-6DD6-3A4C-83FA-232D583C8DFD}" destId="{835DC823-7069-AC49-8E14-04B3A972B8F5}" srcOrd="1" destOrd="0" presId="urn:microsoft.com/office/officeart/2005/8/layout/process1"/>
    <dgm:cxn modelId="{E263F91D-8C52-E647-BE8B-78FD7C9D3416}" srcId="{A1DA4CD6-9D5E-5946-B71B-91F5E3CCDA0B}" destId="{F33EA557-0A91-1444-ABEF-8669D707CCDD}" srcOrd="2" destOrd="0" parTransId="{61828712-AF7F-6D47-9490-A6D13B5BF41D}" sibTransId="{CA212293-636E-4644-98F6-4904CBD1BCCF}"/>
    <dgm:cxn modelId="{1AD4A31F-A8F9-8F46-8127-7BF21F560B2A}" srcId="{A1DA4CD6-9D5E-5946-B71B-91F5E3CCDA0B}" destId="{F90B6EBC-9EF6-2448-BBB1-00905844B692}" srcOrd="3" destOrd="0" parTransId="{C3D46FC5-CDA2-6A4A-89BE-40C7248B1DAC}" sibTransId="{D36052A3-F4E2-3E47-94A2-DC55CBFDC79A}"/>
    <dgm:cxn modelId="{F8522721-E943-F24F-991C-C3C4858FF64B}" type="presOf" srcId="{F33EA557-0A91-1444-ABEF-8669D707CCDD}" destId="{D5D134CB-A4BF-F747-B93A-663DAB844497}" srcOrd="0" destOrd="0" presId="urn:microsoft.com/office/officeart/2005/8/layout/process1"/>
    <dgm:cxn modelId="{A6923640-FF65-A941-A205-AB9C6CEF995D}" type="presOf" srcId="{DC7080E4-8BD9-2245-A0DA-89BFB8F86609}" destId="{82F6644F-49A8-9340-AFDC-B4F23FCE4EDE}" srcOrd="1" destOrd="0" presId="urn:microsoft.com/office/officeart/2005/8/layout/process1"/>
    <dgm:cxn modelId="{F7AA6044-9245-7E4E-9398-8DCD8BCBDBE6}" type="presOf" srcId="{F90B6EBC-9EF6-2448-BBB1-00905844B692}" destId="{56500905-4F7D-F04B-BEB3-9DD3DA809D3D}" srcOrd="0" destOrd="0" presId="urn:microsoft.com/office/officeart/2005/8/layout/process1"/>
    <dgm:cxn modelId="{33003F4B-17CB-C645-B81C-A1E6D97CA140}" type="presOf" srcId="{D36052A3-F4E2-3E47-94A2-DC55CBFDC79A}" destId="{72151E5E-6F2D-674A-AD4A-626B24F1187A}" srcOrd="1" destOrd="0" presId="urn:microsoft.com/office/officeart/2005/8/layout/process1"/>
    <dgm:cxn modelId="{A6CD426B-F38E-5044-AB28-C49ED1EC7E67}" type="presOf" srcId="{CA212293-636E-4644-98F6-4904CBD1BCCF}" destId="{5E63BE77-33ED-5C49-BCB5-46F3DECF587B}" srcOrd="0" destOrd="0" presId="urn:microsoft.com/office/officeart/2005/8/layout/process1"/>
    <dgm:cxn modelId="{BFDBB473-ACD8-154F-A66D-5832E9582E76}" srcId="{A1DA4CD6-9D5E-5946-B71B-91F5E3CCDA0B}" destId="{BDD3899B-1318-F24A-99CB-29A20C6557CD}" srcOrd="4" destOrd="0" parTransId="{96768529-B261-A045-B5F6-1FF275A5A1BA}" sibTransId="{4DC6E266-39D9-8047-9D71-8A62329A0421}"/>
    <dgm:cxn modelId="{9D6C3575-5550-4843-8E7B-7B79187CFE0E}" type="presOf" srcId="{A1DA4CD6-9D5E-5946-B71B-91F5E3CCDA0B}" destId="{152EB4B0-8219-0247-80E8-50024955F29A}" srcOrd="0" destOrd="0" presId="urn:microsoft.com/office/officeart/2005/8/layout/process1"/>
    <dgm:cxn modelId="{F2D65475-5E67-BA44-8D9E-96891C916082}" type="presOf" srcId="{D36052A3-F4E2-3E47-94A2-DC55CBFDC79A}" destId="{744B5089-CD6F-0043-94DB-5AF4C3AEE53C}" srcOrd="0" destOrd="0" presId="urn:microsoft.com/office/officeart/2005/8/layout/process1"/>
    <dgm:cxn modelId="{19C6337F-36ED-CC40-9476-8EE3920402BC}" srcId="{A1DA4CD6-9D5E-5946-B71B-91F5E3CCDA0B}" destId="{3B00B873-BB6B-C84C-A797-13DCEBA18328}" srcOrd="0" destOrd="0" parTransId="{42F14CC3-C44F-BB4A-8417-1461D4B46249}" sibTransId="{DC7080E4-8BD9-2245-A0DA-89BFB8F86609}"/>
    <dgm:cxn modelId="{64D7C983-C6AD-D842-8455-22C3AB03A49B}" type="presOf" srcId="{E070A591-3F15-334B-BE9A-C7F8EBEB6830}" destId="{C1F78E0A-09A3-254B-B4B5-6F04900253AC}" srcOrd="0" destOrd="0" presId="urn:microsoft.com/office/officeart/2005/8/layout/process1"/>
    <dgm:cxn modelId="{A9254386-1986-ED49-B170-C8EE801BCFD2}" type="presOf" srcId="{BDD3899B-1318-F24A-99CB-29A20C6557CD}" destId="{C1A3B983-7BF5-3149-BCCC-4A455D325CC7}" srcOrd="0" destOrd="0" presId="urn:microsoft.com/office/officeart/2005/8/layout/process1"/>
    <dgm:cxn modelId="{779CD49A-674D-F74A-9363-1420BF774C3D}" srcId="{A1DA4CD6-9D5E-5946-B71B-91F5E3CCDA0B}" destId="{E070A591-3F15-334B-BE9A-C7F8EBEB6830}" srcOrd="1" destOrd="0" parTransId="{793B1131-FDFC-AE48-8508-94FE6ACDC86F}" sibTransId="{974F3382-6DD6-3A4C-83FA-232D583C8DFD}"/>
    <dgm:cxn modelId="{170F38B1-9E67-2641-9E4C-BF94208B386D}" type="presOf" srcId="{974F3382-6DD6-3A4C-83FA-232D583C8DFD}" destId="{B9FD7FEC-56F2-DE4D-9D00-7F13D5977084}" srcOrd="0" destOrd="0" presId="urn:microsoft.com/office/officeart/2005/8/layout/process1"/>
    <dgm:cxn modelId="{C43632B5-511D-5544-9187-5D504E8FF30D}" type="presOf" srcId="{3B00B873-BB6B-C84C-A797-13DCEBA18328}" destId="{6105B5E0-6B95-F645-BDF8-75EB1D89BF5A}" srcOrd="0" destOrd="0" presId="urn:microsoft.com/office/officeart/2005/8/layout/process1"/>
    <dgm:cxn modelId="{CE23DED9-A273-0148-914D-8B0C09FCDD03}" type="presOf" srcId="{CA212293-636E-4644-98F6-4904CBD1BCCF}" destId="{0790CC53-004E-1E47-BEEA-F6EEFE4D6634}" srcOrd="1" destOrd="0" presId="urn:microsoft.com/office/officeart/2005/8/layout/process1"/>
    <dgm:cxn modelId="{BB395EEC-75B8-294F-A74C-A267C03C7495}" type="presOf" srcId="{DC7080E4-8BD9-2245-A0DA-89BFB8F86609}" destId="{03B97C6B-D517-E448-B4E4-4C937690026F}" srcOrd="0" destOrd="0" presId="urn:microsoft.com/office/officeart/2005/8/layout/process1"/>
    <dgm:cxn modelId="{47F6222B-48B5-4445-A8CD-1C4549EB7EFB}" type="presParOf" srcId="{152EB4B0-8219-0247-80E8-50024955F29A}" destId="{6105B5E0-6B95-F645-BDF8-75EB1D89BF5A}" srcOrd="0" destOrd="0" presId="urn:microsoft.com/office/officeart/2005/8/layout/process1"/>
    <dgm:cxn modelId="{4377E837-5489-6C4D-A4AA-B84E188FB2F4}" type="presParOf" srcId="{152EB4B0-8219-0247-80E8-50024955F29A}" destId="{03B97C6B-D517-E448-B4E4-4C937690026F}" srcOrd="1" destOrd="0" presId="urn:microsoft.com/office/officeart/2005/8/layout/process1"/>
    <dgm:cxn modelId="{05C51525-1E26-A747-A7ED-F38C4CA1DBF3}" type="presParOf" srcId="{03B97C6B-D517-E448-B4E4-4C937690026F}" destId="{82F6644F-49A8-9340-AFDC-B4F23FCE4EDE}" srcOrd="0" destOrd="0" presId="urn:microsoft.com/office/officeart/2005/8/layout/process1"/>
    <dgm:cxn modelId="{239E9910-3BCC-7E4B-A789-F929F5530090}" type="presParOf" srcId="{152EB4B0-8219-0247-80E8-50024955F29A}" destId="{C1F78E0A-09A3-254B-B4B5-6F04900253AC}" srcOrd="2" destOrd="0" presId="urn:microsoft.com/office/officeart/2005/8/layout/process1"/>
    <dgm:cxn modelId="{193F5B9A-017C-7941-B312-CF4BAB3E5FA7}" type="presParOf" srcId="{152EB4B0-8219-0247-80E8-50024955F29A}" destId="{B9FD7FEC-56F2-DE4D-9D00-7F13D5977084}" srcOrd="3" destOrd="0" presId="urn:microsoft.com/office/officeart/2005/8/layout/process1"/>
    <dgm:cxn modelId="{B4E4B35A-D28A-8241-AFDE-1A3E33368F7F}" type="presParOf" srcId="{B9FD7FEC-56F2-DE4D-9D00-7F13D5977084}" destId="{835DC823-7069-AC49-8E14-04B3A972B8F5}" srcOrd="0" destOrd="0" presId="urn:microsoft.com/office/officeart/2005/8/layout/process1"/>
    <dgm:cxn modelId="{1B6C4D99-CF3D-CF44-9773-AEFB657D470F}" type="presParOf" srcId="{152EB4B0-8219-0247-80E8-50024955F29A}" destId="{D5D134CB-A4BF-F747-B93A-663DAB844497}" srcOrd="4" destOrd="0" presId="urn:microsoft.com/office/officeart/2005/8/layout/process1"/>
    <dgm:cxn modelId="{451E2D2F-CF1F-C941-A96D-A1460CEA5999}" type="presParOf" srcId="{152EB4B0-8219-0247-80E8-50024955F29A}" destId="{5E63BE77-33ED-5C49-BCB5-46F3DECF587B}" srcOrd="5" destOrd="0" presId="urn:microsoft.com/office/officeart/2005/8/layout/process1"/>
    <dgm:cxn modelId="{9C206548-8FA2-0146-B987-F85CD09200B5}" type="presParOf" srcId="{5E63BE77-33ED-5C49-BCB5-46F3DECF587B}" destId="{0790CC53-004E-1E47-BEEA-F6EEFE4D6634}" srcOrd="0" destOrd="0" presId="urn:microsoft.com/office/officeart/2005/8/layout/process1"/>
    <dgm:cxn modelId="{21394C6B-2CA4-CE47-999D-1530E1B41D46}" type="presParOf" srcId="{152EB4B0-8219-0247-80E8-50024955F29A}" destId="{56500905-4F7D-F04B-BEB3-9DD3DA809D3D}" srcOrd="6" destOrd="0" presId="urn:microsoft.com/office/officeart/2005/8/layout/process1"/>
    <dgm:cxn modelId="{FDC9A1E2-0880-DC43-B8FC-D7116C58CEF7}" type="presParOf" srcId="{152EB4B0-8219-0247-80E8-50024955F29A}" destId="{744B5089-CD6F-0043-94DB-5AF4C3AEE53C}" srcOrd="7" destOrd="0" presId="urn:microsoft.com/office/officeart/2005/8/layout/process1"/>
    <dgm:cxn modelId="{255FF5FA-6152-8C4B-B425-1BFC87D08D0F}" type="presParOf" srcId="{744B5089-CD6F-0043-94DB-5AF4C3AEE53C}" destId="{72151E5E-6F2D-674A-AD4A-626B24F1187A}" srcOrd="0" destOrd="0" presId="urn:microsoft.com/office/officeart/2005/8/layout/process1"/>
    <dgm:cxn modelId="{8E69CE80-3951-0C49-9BD8-B71F99F80570}" type="presParOf" srcId="{152EB4B0-8219-0247-80E8-50024955F29A}" destId="{C1A3B983-7BF5-3149-BCCC-4A455D325CC7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1DA4CD6-9D5E-5946-B71B-91F5E3CCDA0B}" type="doc">
      <dgm:prSet loTypeId="urn:microsoft.com/office/officeart/2005/8/layout/process1" loCatId="" qsTypeId="urn:microsoft.com/office/officeart/2005/8/quickstyle/simple1" qsCatId="simple" csTypeId="urn:microsoft.com/office/officeart/2005/8/colors/accent4_2" csCatId="accent4" phldr="1"/>
      <dgm:spPr/>
    </dgm:pt>
    <dgm:pt modelId="{3B00B873-BB6B-C84C-A797-13DCEBA18328}">
      <dgm:prSet phldrT="[Teks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noProof="0"/>
            <a:t>Introduction</a:t>
          </a:r>
        </a:p>
      </dgm:t>
    </dgm:pt>
    <dgm:pt modelId="{42F14CC3-C44F-BB4A-8417-1461D4B46249}" type="parTrans" cxnId="{19C6337F-36ED-CC40-9476-8EE3920402BC}">
      <dgm:prSet/>
      <dgm:spPr/>
      <dgm:t>
        <a:bodyPr/>
        <a:lstStyle/>
        <a:p>
          <a:endParaRPr lang="da-DK"/>
        </a:p>
      </dgm:t>
    </dgm:pt>
    <dgm:pt modelId="{DC7080E4-8BD9-2245-A0DA-89BFB8F86609}" type="sibTrans" cxnId="{19C6337F-36ED-CC40-9476-8EE3920402BC}">
      <dgm:prSet/>
      <dgm:spPr/>
      <dgm:t>
        <a:bodyPr/>
        <a:lstStyle/>
        <a:p>
          <a:endParaRPr lang="da-DK"/>
        </a:p>
      </dgm:t>
    </dgm:pt>
    <dgm:pt modelId="{E070A591-3F15-334B-BE9A-C7F8EBEB6830}">
      <dgm:prSet phldrT="[Tekst]"/>
      <dgm:spPr>
        <a:solidFill>
          <a:srgbClr val="FC7634">
            <a:alpha val="90000"/>
          </a:srgbClr>
        </a:solidFill>
      </dgm:spPr>
      <dgm:t>
        <a:bodyPr/>
        <a:lstStyle/>
        <a:p>
          <a:r>
            <a:rPr lang="da-DK"/>
            <a:t>Methods</a:t>
          </a:r>
        </a:p>
      </dgm:t>
    </dgm:pt>
    <dgm:pt modelId="{793B1131-FDFC-AE48-8508-94FE6ACDC86F}" type="parTrans" cxnId="{779CD49A-674D-F74A-9363-1420BF774C3D}">
      <dgm:prSet/>
      <dgm:spPr/>
      <dgm:t>
        <a:bodyPr/>
        <a:lstStyle/>
        <a:p>
          <a:endParaRPr lang="da-DK"/>
        </a:p>
      </dgm:t>
    </dgm:pt>
    <dgm:pt modelId="{974F3382-6DD6-3A4C-83FA-232D583C8DFD}" type="sibTrans" cxnId="{779CD49A-674D-F74A-9363-1420BF774C3D}">
      <dgm:prSet/>
      <dgm:spPr/>
      <dgm:t>
        <a:bodyPr/>
        <a:lstStyle/>
        <a:p>
          <a:endParaRPr lang="da-DK"/>
        </a:p>
      </dgm:t>
    </dgm:pt>
    <dgm:pt modelId="{F33EA557-0A91-1444-ABEF-8669D707CCDD}">
      <dgm:prSet phldrT="[Teks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Results</a:t>
          </a:r>
          <a:endParaRPr lang="da-DK"/>
        </a:p>
      </dgm:t>
    </dgm:pt>
    <dgm:pt modelId="{61828712-AF7F-6D47-9490-A6D13B5BF41D}" type="parTrans" cxnId="{E263F91D-8C52-E647-BE8B-78FD7C9D3416}">
      <dgm:prSet/>
      <dgm:spPr/>
      <dgm:t>
        <a:bodyPr/>
        <a:lstStyle/>
        <a:p>
          <a:endParaRPr lang="da-DK"/>
        </a:p>
      </dgm:t>
    </dgm:pt>
    <dgm:pt modelId="{CA212293-636E-4644-98F6-4904CBD1BCCF}" type="sibTrans" cxnId="{E263F91D-8C52-E647-BE8B-78FD7C9D3416}">
      <dgm:prSet/>
      <dgm:spPr/>
      <dgm:t>
        <a:bodyPr/>
        <a:lstStyle/>
        <a:p>
          <a:endParaRPr lang="da-DK"/>
        </a:p>
      </dgm:t>
    </dgm:pt>
    <dgm:pt modelId="{F90B6EBC-9EF6-2448-BBB1-00905844B692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Discussion</a:t>
          </a:r>
          <a:endParaRPr lang="da-DK"/>
        </a:p>
      </dgm:t>
    </dgm:pt>
    <dgm:pt modelId="{C3D46FC5-CDA2-6A4A-89BE-40C7248B1DAC}" type="parTrans" cxnId="{1AD4A31F-A8F9-8F46-8127-7BF21F560B2A}">
      <dgm:prSet/>
      <dgm:spPr/>
      <dgm:t>
        <a:bodyPr/>
        <a:lstStyle/>
        <a:p>
          <a:endParaRPr lang="da-DK"/>
        </a:p>
      </dgm:t>
    </dgm:pt>
    <dgm:pt modelId="{D36052A3-F4E2-3E47-94A2-DC55CBFDC79A}" type="sibTrans" cxnId="{1AD4A31F-A8F9-8F46-8127-7BF21F560B2A}">
      <dgm:prSet/>
      <dgm:spPr/>
      <dgm:t>
        <a:bodyPr/>
        <a:lstStyle/>
        <a:p>
          <a:endParaRPr lang="da-DK"/>
        </a:p>
      </dgm:t>
    </dgm:pt>
    <dgm:pt modelId="{BDD3899B-1318-F24A-99CB-29A20C6557CD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Conclusion</a:t>
          </a:r>
          <a:endParaRPr lang="da-DK"/>
        </a:p>
      </dgm:t>
    </dgm:pt>
    <dgm:pt modelId="{96768529-B261-A045-B5F6-1FF275A5A1BA}" type="parTrans" cxnId="{BFDBB473-ACD8-154F-A66D-5832E9582E76}">
      <dgm:prSet/>
      <dgm:spPr/>
      <dgm:t>
        <a:bodyPr/>
        <a:lstStyle/>
        <a:p>
          <a:endParaRPr lang="da-DK"/>
        </a:p>
      </dgm:t>
    </dgm:pt>
    <dgm:pt modelId="{4DC6E266-39D9-8047-9D71-8A62329A0421}" type="sibTrans" cxnId="{BFDBB473-ACD8-154F-A66D-5832E9582E76}">
      <dgm:prSet/>
      <dgm:spPr/>
      <dgm:t>
        <a:bodyPr/>
        <a:lstStyle/>
        <a:p>
          <a:endParaRPr lang="da-DK"/>
        </a:p>
      </dgm:t>
    </dgm:pt>
    <dgm:pt modelId="{152EB4B0-8219-0247-80E8-50024955F29A}" type="pres">
      <dgm:prSet presAssocID="{A1DA4CD6-9D5E-5946-B71B-91F5E3CCDA0B}" presName="Name0" presStyleCnt="0">
        <dgm:presLayoutVars>
          <dgm:dir/>
          <dgm:resizeHandles val="exact"/>
        </dgm:presLayoutVars>
      </dgm:prSet>
      <dgm:spPr/>
    </dgm:pt>
    <dgm:pt modelId="{6105B5E0-6B95-F645-BDF8-75EB1D89BF5A}" type="pres">
      <dgm:prSet presAssocID="{3B00B873-BB6B-C84C-A797-13DCEBA18328}" presName="node" presStyleLbl="node1" presStyleIdx="0" presStyleCnt="5">
        <dgm:presLayoutVars>
          <dgm:bulletEnabled val="1"/>
        </dgm:presLayoutVars>
      </dgm:prSet>
      <dgm:spPr/>
    </dgm:pt>
    <dgm:pt modelId="{03B97C6B-D517-E448-B4E4-4C937690026F}" type="pres">
      <dgm:prSet presAssocID="{DC7080E4-8BD9-2245-A0DA-89BFB8F86609}" presName="sibTrans" presStyleLbl="sibTrans2D1" presStyleIdx="0" presStyleCnt="4"/>
      <dgm:spPr/>
    </dgm:pt>
    <dgm:pt modelId="{82F6644F-49A8-9340-AFDC-B4F23FCE4EDE}" type="pres">
      <dgm:prSet presAssocID="{DC7080E4-8BD9-2245-A0DA-89BFB8F86609}" presName="connectorText" presStyleLbl="sibTrans2D1" presStyleIdx="0" presStyleCnt="4"/>
      <dgm:spPr/>
    </dgm:pt>
    <dgm:pt modelId="{C1F78E0A-09A3-254B-B4B5-6F04900253AC}" type="pres">
      <dgm:prSet presAssocID="{E070A591-3F15-334B-BE9A-C7F8EBEB6830}" presName="node" presStyleLbl="node1" presStyleIdx="1" presStyleCnt="5">
        <dgm:presLayoutVars>
          <dgm:bulletEnabled val="1"/>
        </dgm:presLayoutVars>
      </dgm:prSet>
      <dgm:spPr/>
    </dgm:pt>
    <dgm:pt modelId="{B9FD7FEC-56F2-DE4D-9D00-7F13D5977084}" type="pres">
      <dgm:prSet presAssocID="{974F3382-6DD6-3A4C-83FA-232D583C8DFD}" presName="sibTrans" presStyleLbl="sibTrans2D1" presStyleIdx="1" presStyleCnt="4"/>
      <dgm:spPr/>
    </dgm:pt>
    <dgm:pt modelId="{835DC823-7069-AC49-8E14-04B3A972B8F5}" type="pres">
      <dgm:prSet presAssocID="{974F3382-6DD6-3A4C-83FA-232D583C8DFD}" presName="connectorText" presStyleLbl="sibTrans2D1" presStyleIdx="1" presStyleCnt="4"/>
      <dgm:spPr/>
    </dgm:pt>
    <dgm:pt modelId="{D5D134CB-A4BF-F747-B93A-663DAB844497}" type="pres">
      <dgm:prSet presAssocID="{F33EA557-0A91-1444-ABEF-8669D707CCDD}" presName="node" presStyleLbl="node1" presStyleIdx="2" presStyleCnt="5">
        <dgm:presLayoutVars>
          <dgm:bulletEnabled val="1"/>
        </dgm:presLayoutVars>
      </dgm:prSet>
      <dgm:spPr/>
    </dgm:pt>
    <dgm:pt modelId="{5E63BE77-33ED-5C49-BCB5-46F3DECF587B}" type="pres">
      <dgm:prSet presAssocID="{CA212293-636E-4644-98F6-4904CBD1BCCF}" presName="sibTrans" presStyleLbl="sibTrans2D1" presStyleIdx="2" presStyleCnt="4"/>
      <dgm:spPr/>
    </dgm:pt>
    <dgm:pt modelId="{0790CC53-004E-1E47-BEEA-F6EEFE4D6634}" type="pres">
      <dgm:prSet presAssocID="{CA212293-636E-4644-98F6-4904CBD1BCCF}" presName="connectorText" presStyleLbl="sibTrans2D1" presStyleIdx="2" presStyleCnt="4"/>
      <dgm:spPr/>
    </dgm:pt>
    <dgm:pt modelId="{56500905-4F7D-F04B-BEB3-9DD3DA809D3D}" type="pres">
      <dgm:prSet presAssocID="{F90B6EBC-9EF6-2448-BBB1-00905844B692}" presName="node" presStyleLbl="node1" presStyleIdx="3" presStyleCnt="5">
        <dgm:presLayoutVars>
          <dgm:bulletEnabled val="1"/>
        </dgm:presLayoutVars>
      </dgm:prSet>
      <dgm:spPr/>
    </dgm:pt>
    <dgm:pt modelId="{744B5089-CD6F-0043-94DB-5AF4C3AEE53C}" type="pres">
      <dgm:prSet presAssocID="{D36052A3-F4E2-3E47-94A2-DC55CBFDC79A}" presName="sibTrans" presStyleLbl="sibTrans2D1" presStyleIdx="3" presStyleCnt="4"/>
      <dgm:spPr/>
    </dgm:pt>
    <dgm:pt modelId="{72151E5E-6F2D-674A-AD4A-626B24F1187A}" type="pres">
      <dgm:prSet presAssocID="{D36052A3-F4E2-3E47-94A2-DC55CBFDC79A}" presName="connectorText" presStyleLbl="sibTrans2D1" presStyleIdx="3" presStyleCnt="4"/>
      <dgm:spPr/>
    </dgm:pt>
    <dgm:pt modelId="{C1A3B983-7BF5-3149-BCCC-4A455D325CC7}" type="pres">
      <dgm:prSet presAssocID="{BDD3899B-1318-F24A-99CB-29A20C6557CD}" presName="node" presStyleLbl="node1" presStyleIdx="4" presStyleCnt="5">
        <dgm:presLayoutVars>
          <dgm:bulletEnabled val="1"/>
        </dgm:presLayoutVars>
      </dgm:prSet>
      <dgm:spPr/>
    </dgm:pt>
  </dgm:ptLst>
  <dgm:cxnLst>
    <dgm:cxn modelId="{8DD94905-2ED8-5D4B-9FF1-72E4BA276C2D}" type="presOf" srcId="{974F3382-6DD6-3A4C-83FA-232D583C8DFD}" destId="{835DC823-7069-AC49-8E14-04B3A972B8F5}" srcOrd="1" destOrd="0" presId="urn:microsoft.com/office/officeart/2005/8/layout/process1"/>
    <dgm:cxn modelId="{E263F91D-8C52-E647-BE8B-78FD7C9D3416}" srcId="{A1DA4CD6-9D5E-5946-B71B-91F5E3CCDA0B}" destId="{F33EA557-0A91-1444-ABEF-8669D707CCDD}" srcOrd="2" destOrd="0" parTransId="{61828712-AF7F-6D47-9490-A6D13B5BF41D}" sibTransId="{CA212293-636E-4644-98F6-4904CBD1BCCF}"/>
    <dgm:cxn modelId="{1AD4A31F-A8F9-8F46-8127-7BF21F560B2A}" srcId="{A1DA4CD6-9D5E-5946-B71B-91F5E3CCDA0B}" destId="{F90B6EBC-9EF6-2448-BBB1-00905844B692}" srcOrd="3" destOrd="0" parTransId="{C3D46FC5-CDA2-6A4A-89BE-40C7248B1DAC}" sibTransId="{D36052A3-F4E2-3E47-94A2-DC55CBFDC79A}"/>
    <dgm:cxn modelId="{F8522721-E943-F24F-991C-C3C4858FF64B}" type="presOf" srcId="{F33EA557-0A91-1444-ABEF-8669D707CCDD}" destId="{D5D134CB-A4BF-F747-B93A-663DAB844497}" srcOrd="0" destOrd="0" presId="urn:microsoft.com/office/officeart/2005/8/layout/process1"/>
    <dgm:cxn modelId="{A6923640-FF65-A941-A205-AB9C6CEF995D}" type="presOf" srcId="{DC7080E4-8BD9-2245-A0DA-89BFB8F86609}" destId="{82F6644F-49A8-9340-AFDC-B4F23FCE4EDE}" srcOrd="1" destOrd="0" presId="urn:microsoft.com/office/officeart/2005/8/layout/process1"/>
    <dgm:cxn modelId="{F7AA6044-9245-7E4E-9398-8DCD8BCBDBE6}" type="presOf" srcId="{F90B6EBC-9EF6-2448-BBB1-00905844B692}" destId="{56500905-4F7D-F04B-BEB3-9DD3DA809D3D}" srcOrd="0" destOrd="0" presId="urn:microsoft.com/office/officeart/2005/8/layout/process1"/>
    <dgm:cxn modelId="{33003F4B-17CB-C645-B81C-A1E6D97CA140}" type="presOf" srcId="{D36052A3-F4E2-3E47-94A2-DC55CBFDC79A}" destId="{72151E5E-6F2D-674A-AD4A-626B24F1187A}" srcOrd="1" destOrd="0" presId="urn:microsoft.com/office/officeart/2005/8/layout/process1"/>
    <dgm:cxn modelId="{A6CD426B-F38E-5044-AB28-C49ED1EC7E67}" type="presOf" srcId="{CA212293-636E-4644-98F6-4904CBD1BCCF}" destId="{5E63BE77-33ED-5C49-BCB5-46F3DECF587B}" srcOrd="0" destOrd="0" presId="urn:microsoft.com/office/officeart/2005/8/layout/process1"/>
    <dgm:cxn modelId="{BFDBB473-ACD8-154F-A66D-5832E9582E76}" srcId="{A1DA4CD6-9D5E-5946-B71B-91F5E3CCDA0B}" destId="{BDD3899B-1318-F24A-99CB-29A20C6557CD}" srcOrd="4" destOrd="0" parTransId="{96768529-B261-A045-B5F6-1FF275A5A1BA}" sibTransId="{4DC6E266-39D9-8047-9D71-8A62329A0421}"/>
    <dgm:cxn modelId="{9D6C3575-5550-4843-8E7B-7B79187CFE0E}" type="presOf" srcId="{A1DA4CD6-9D5E-5946-B71B-91F5E3CCDA0B}" destId="{152EB4B0-8219-0247-80E8-50024955F29A}" srcOrd="0" destOrd="0" presId="urn:microsoft.com/office/officeart/2005/8/layout/process1"/>
    <dgm:cxn modelId="{F2D65475-5E67-BA44-8D9E-96891C916082}" type="presOf" srcId="{D36052A3-F4E2-3E47-94A2-DC55CBFDC79A}" destId="{744B5089-CD6F-0043-94DB-5AF4C3AEE53C}" srcOrd="0" destOrd="0" presId="urn:microsoft.com/office/officeart/2005/8/layout/process1"/>
    <dgm:cxn modelId="{19C6337F-36ED-CC40-9476-8EE3920402BC}" srcId="{A1DA4CD6-9D5E-5946-B71B-91F5E3CCDA0B}" destId="{3B00B873-BB6B-C84C-A797-13DCEBA18328}" srcOrd="0" destOrd="0" parTransId="{42F14CC3-C44F-BB4A-8417-1461D4B46249}" sibTransId="{DC7080E4-8BD9-2245-A0DA-89BFB8F86609}"/>
    <dgm:cxn modelId="{64D7C983-C6AD-D842-8455-22C3AB03A49B}" type="presOf" srcId="{E070A591-3F15-334B-BE9A-C7F8EBEB6830}" destId="{C1F78E0A-09A3-254B-B4B5-6F04900253AC}" srcOrd="0" destOrd="0" presId="urn:microsoft.com/office/officeart/2005/8/layout/process1"/>
    <dgm:cxn modelId="{A9254386-1986-ED49-B170-C8EE801BCFD2}" type="presOf" srcId="{BDD3899B-1318-F24A-99CB-29A20C6557CD}" destId="{C1A3B983-7BF5-3149-BCCC-4A455D325CC7}" srcOrd="0" destOrd="0" presId="urn:microsoft.com/office/officeart/2005/8/layout/process1"/>
    <dgm:cxn modelId="{779CD49A-674D-F74A-9363-1420BF774C3D}" srcId="{A1DA4CD6-9D5E-5946-B71B-91F5E3CCDA0B}" destId="{E070A591-3F15-334B-BE9A-C7F8EBEB6830}" srcOrd="1" destOrd="0" parTransId="{793B1131-FDFC-AE48-8508-94FE6ACDC86F}" sibTransId="{974F3382-6DD6-3A4C-83FA-232D583C8DFD}"/>
    <dgm:cxn modelId="{170F38B1-9E67-2641-9E4C-BF94208B386D}" type="presOf" srcId="{974F3382-6DD6-3A4C-83FA-232D583C8DFD}" destId="{B9FD7FEC-56F2-DE4D-9D00-7F13D5977084}" srcOrd="0" destOrd="0" presId="urn:microsoft.com/office/officeart/2005/8/layout/process1"/>
    <dgm:cxn modelId="{C43632B5-511D-5544-9187-5D504E8FF30D}" type="presOf" srcId="{3B00B873-BB6B-C84C-A797-13DCEBA18328}" destId="{6105B5E0-6B95-F645-BDF8-75EB1D89BF5A}" srcOrd="0" destOrd="0" presId="urn:microsoft.com/office/officeart/2005/8/layout/process1"/>
    <dgm:cxn modelId="{CE23DED9-A273-0148-914D-8B0C09FCDD03}" type="presOf" srcId="{CA212293-636E-4644-98F6-4904CBD1BCCF}" destId="{0790CC53-004E-1E47-BEEA-F6EEFE4D6634}" srcOrd="1" destOrd="0" presId="urn:microsoft.com/office/officeart/2005/8/layout/process1"/>
    <dgm:cxn modelId="{BB395EEC-75B8-294F-A74C-A267C03C7495}" type="presOf" srcId="{DC7080E4-8BD9-2245-A0DA-89BFB8F86609}" destId="{03B97C6B-D517-E448-B4E4-4C937690026F}" srcOrd="0" destOrd="0" presId="urn:microsoft.com/office/officeart/2005/8/layout/process1"/>
    <dgm:cxn modelId="{47F6222B-48B5-4445-A8CD-1C4549EB7EFB}" type="presParOf" srcId="{152EB4B0-8219-0247-80E8-50024955F29A}" destId="{6105B5E0-6B95-F645-BDF8-75EB1D89BF5A}" srcOrd="0" destOrd="0" presId="urn:microsoft.com/office/officeart/2005/8/layout/process1"/>
    <dgm:cxn modelId="{4377E837-5489-6C4D-A4AA-B84E188FB2F4}" type="presParOf" srcId="{152EB4B0-8219-0247-80E8-50024955F29A}" destId="{03B97C6B-D517-E448-B4E4-4C937690026F}" srcOrd="1" destOrd="0" presId="urn:microsoft.com/office/officeart/2005/8/layout/process1"/>
    <dgm:cxn modelId="{05C51525-1E26-A747-A7ED-F38C4CA1DBF3}" type="presParOf" srcId="{03B97C6B-D517-E448-B4E4-4C937690026F}" destId="{82F6644F-49A8-9340-AFDC-B4F23FCE4EDE}" srcOrd="0" destOrd="0" presId="urn:microsoft.com/office/officeart/2005/8/layout/process1"/>
    <dgm:cxn modelId="{239E9910-3BCC-7E4B-A789-F929F5530090}" type="presParOf" srcId="{152EB4B0-8219-0247-80E8-50024955F29A}" destId="{C1F78E0A-09A3-254B-B4B5-6F04900253AC}" srcOrd="2" destOrd="0" presId="urn:microsoft.com/office/officeart/2005/8/layout/process1"/>
    <dgm:cxn modelId="{193F5B9A-017C-7941-B312-CF4BAB3E5FA7}" type="presParOf" srcId="{152EB4B0-8219-0247-80E8-50024955F29A}" destId="{B9FD7FEC-56F2-DE4D-9D00-7F13D5977084}" srcOrd="3" destOrd="0" presId="urn:microsoft.com/office/officeart/2005/8/layout/process1"/>
    <dgm:cxn modelId="{B4E4B35A-D28A-8241-AFDE-1A3E33368F7F}" type="presParOf" srcId="{B9FD7FEC-56F2-DE4D-9D00-7F13D5977084}" destId="{835DC823-7069-AC49-8E14-04B3A972B8F5}" srcOrd="0" destOrd="0" presId="urn:microsoft.com/office/officeart/2005/8/layout/process1"/>
    <dgm:cxn modelId="{1B6C4D99-CF3D-CF44-9773-AEFB657D470F}" type="presParOf" srcId="{152EB4B0-8219-0247-80E8-50024955F29A}" destId="{D5D134CB-A4BF-F747-B93A-663DAB844497}" srcOrd="4" destOrd="0" presId="urn:microsoft.com/office/officeart/2005/8/layout/process1"/>
    <dgm:cxn modelId="{451E2D2F-CF1F-C941-A96D-A1460CEA5999}" type="presParOf" srcId="{152EB4B0-8219-0247-80E8-50024955F29A}" destId="{5E63BE77-33ED-5C49-BCB5-46F3DECF587B}" srcOrd="5" destOrd="0" presId="urn:microsoft.com/office/officeart/2005/8/layout/process1"/>
    <dgm:cxn modelId="{9C206548-8FA2-0146-B987-F85CD09200B5}" type="presParOf" srcId="{5E63BE77-33ED-5C49-BCB5-46F3DECF587B}" destId="{0790CC53-004E-1E47-BEEA-F6EEFE4D6634}" srcOrd="0" destOrd="0" presId="urn:microsoft.com/office/officeart/2005/8/layout/process1"/>
    <dgm:cxn modelId="{21394C6B-2CA4-CE47-999D-1530E1B41D46}" type="presParOf" srcId="{152EB4B0-8219-0247-80E8-50024955F29A}" destId="{56500905-4F7D-F04B-BEB3-9DD3DA809D3D}" srcOrd="6" destOrd="0" presId="urn:microsoft.com/office/officeart/2005/8/layout/process1"/>
    <dgm:cxn modelId="{FDC9A1E2-0880-DC43-B8FC-D7116C58CEF7}" type="presParOf" srcId="{152EB4B0-8219-0247-80E8-50024955F29A}" destId="{744B5089-CD6F-0043-94DB-5AF4C3AEE53C}" srcOrd="7" destOrd="0" presId="urn:microsoft.com/office/officeart/2005/8/layout/process1"/>
    <dgm:cxn modelId="{255FF5FA-6152-8C4B-B425-1BFC87D08D0F}" type="presParOf" srcId="{744B5089-CD6F-0043-94DB-5AF4C3AEE53C}" destId="{72151E5E-6F2D-674A-AD4A-626B24F1187A}" srcOrd="0" destOrd="0" presId="urn:microsoft.com/office/officeart/2005/8/layout/process1"/>
    <dgm:cxn modelId="{8E69CE80-3951-0C49-9BD8-B71F99F80570}" type="presParOf" srcId="{152EB4B0-8219-0247-80E8-50024955F29A}" destId="{C1A3B983-7BF5-3149-BCCC-4A455D325CC7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1DA4CD6-9D5E-5946-B71B-91F5E3CCDA0B}" type="doc">
      <dgm:prSet loTypeId="urn:microsoft.com/office/officeart/2005/8/layout/process1" loCatId="" qsTypeId="urn:microsoft.com/office/officeart/2005/8/quickstyle/simple1" qsCatId="simple" csTypeId="urn:microsoft.com/office/officeart/2005/8/colors/accent4_2" csCatId="accent4" phldr="1"/>
      <dgm:spPr/>
    </dgm:pt>
    <dgm:pt modelId="{3B00B873-BB6B-C84C-A797-13DCEBA18328}">
      <dgm:prSet phldrT="[Teks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noProof="0"/>
            <a:t>Introduction</a:t>
          </a:r>
        </a:p>
      </dgm:t>
    </dgm:pt>
    <dgm:pt modelId="{42F14CC3-C44F-BB4A-8417-1461D4B46249}" type="parTrans" cxnId="{19C6337F-36ED-CC40-9476-8EE3920402BC}">
      <dgm:prSet/>
      <dgm:spPr/>
      <dgm:t>
        <a:bodyPr/>
        <a:lstStyle/>
        <a:p>
          <a:endParaRPr lang="da-DK"/>
        </a:p>
      </dgm:t>
    </dgm:pt>
    <dgm:pt modelId="{DC7080E4-8BD9-2245-A0DA-89BFB8F86609}" type="sibTrans" cxnId="{19C6337F-36ED-CC40-9476-8EE3920402BC}">
      <dgm:prSet/>
      <dgm:spPr/>
      <dgm:t>
        <a:bodyPr/>
        <a:lstStyle/>
        <a:p>
          <a:endParaRPr lang="da-DK"/>
        </a:p>
      </dgm:t>
    </dgm:pt>
    <dgm:pt modelId="{E070A591-3F15-334B-BE9A-C7F8EBEB6830}">
      <dgm:prSet phldrT="[Tekst]"/>
      <dgm:spPr>
        <a:solidFill>
          <a:srgbClr val="FC7634">
            <a:alpha val="90000"/>
          </a:srgbClr>
        </a:solidFill>
      </dgm:spPr>
      <dgm:t>
        <a:bodyPr/>
        <a:lstStyle/>
        <a:p>
          <a:r>
            <a:rPr lang="da-DK"/>
            <a:t>Methods</a:t>
          </a:r>
        </a:p>
      </dgm:t>
    </dgm:pt>
    <dgm:pt modelId="{793B1131-FDFC-AE48-8508-94FE6ACDC86F}" type="parTrans" cxnId="{779CD49A-674D-F74A-9363-1420BF774C3D}">
      <dgm:prSet/>
      <dgm:spPr/>
      <dgm:t>
        <a:bodyPr/>
        <a:lstStyle/>
        <a:p>
          <a:endParaRPr lang="da-DK"/>
        </a:p>
      </dgm:t>
    </dgm:pt>
    <dgm:pt modelId="{974F3382-6DD6-3A4C-83FA-232D583C8DFD}" type="sibTrans" cxnId="{779CD49A-674D-F74A-9363-1420BF774C3D}">
      <dgm:prSet/>
      <dgm:spPr/>
      <dgm:t>
        <a:bodyPr/>
        <a:lstStyle/>
        <a:p>
          <a:endParaRPr lang="da-DK"/>
        </a:p>
      </dgm:t>
    </dgm:pt>
    <dgm:pt modelId="{F33EA557-0A91-1444-ABEF-8669D707CCDD}">
      <dgm:prSet phldrT="[Teks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Results</a:t>
          </a:r>
          <a:endParaRPr lang="da-DK"/>
        </a:p>
      </dgm:t>
    </dgm:pt>
    <dgm:pt modelId="{61828712-AF7F-6D47-9490-A6D13B5BF41D}" type="parTrans" cxnId="{E263F91D-8C52-E647-BE8B-78FD7C9D3416}">
      <dgm:prSet/>
      <dgm:spPr/>
      <dgm:t>
        <a:bodyPr/>
        <a:lstStyle/>
        <a:p>
          <a:endParaRPr lang="da-DK"/>
        </a:p>
      </dgm:t>
    </dgm:pt>
    <dgm:pt modelId="{CA212293-636E-4644-98F6-4904CBD1BCCF}" type="sibTrans" cxnId="{E263F91D-8C52-E647-BE8B-78FD7C9D3416}">
      <dgm:prSet/>
      <dgm:spPr/>
      <dgm:t>
        <a:bodyPr/>
        <a:lstStyle/>
        <a:p>
          <a:endParaRPr lang="da-DK"/>
        </a:p>
      </dgm:t>
    </dgm:pt>
    <dgm:pt modelId="{F90B6EBC-9EF6-2448-BBB1-00905844B692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Discussion</a:t>
          </a:r>
          <a:endParaRPr lang="da-DK"/>
        </a:p>
      </dgm:t>
    </dgm:pt>
    <dgm:pt modelId="{C3D46FC5-CDA2-6A4A-89BE-40C7248B1DAC}" type="parTrans" cxnId="{1AD4A31F-A8F9-8F46-8127-7BF21F560B2A}">
      <dgm:prSet/>
      <dgm:spPr/>
      <dgm:t>
        <a:bodyPr/>
        <a:lstStyle/>
        <a:p>
          <a:endParaRPr lang="da-DK"/>
        </a:p>
      </dgm:t>
    </dgm:pt>
    <dgm:pt modelId="{D36052A3-F4E2-3E47-94A2-DC55CBFDC79A}" type="sibTrans" cxnId="{1AD4A31F-A8F9-8F46-8127-7BF21F560B2A}">
      <dgm:prSet/>
      <dgm:spPr/>
      <dgm:t>
        <a:bodyPr/>
        <a:lstStyle/>
        <a:p>
          <a:endParaRPr lang="da-DK"/>
        </a:p>
      </dgm:t>
    </dgm:pt>
    <dgm:pt modelId="{BDD3899B-1318-F24A-99CB-29A20C6557CD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Conclusion</a:t>
          </a:r>
          <a:endParaRPr lang="da-DK"/>
        </a:p>
      </dgm:t>
    </dgm:pt>
    <dgm:pt modelId="{96768529-B261-A045-B5F6-1FF275A5A1BA}" type="parTrans" cxnId="{BFDBB473-ACD8-154F-A66D-5832E9582E76}">
      <dgm:prSet/>
      <dgm:spPr/>
      <dgm:t>
        <a:bodyPr/>
        <a:lstStyle/>
        <a:p>
          <a:endParaRPr lang="da-DK"/>
        </a:p>
      </dgm:t>
    </dgm:pt>
    <dgm:pt modelId="{4DC6E266-39D9-8047-9D71-8A62329A0421}" type="sibTrans" cxnId="{BFDBB473-ACD8-154F-A66D-5832E9582E76}">
      <dgm:prSet/>
      <dgm:spPr/>
      <dgm:t>
        <a:bodyPr/>
        <a:lstStyle/>
        <a:p>
          <a:endParaRPr lang="da-DK"/>
        </a:p>
      </dgm:t>
    </dgm:pt>
    <dgm:pt modelId="{152EB4B0-8219-0247-80E8-50024955F29A}" type="pres">
      <dgm:prSet presAssocID="{A1DA4CD6-9D5E-5946-B71B-91F5E3CCDA0B}" presName="Name0" presStyleCnt="0">
        <dgm:presLayoutVars>
          <dgm:dir/>
          <dgm:resizeHandles val="exact"/>
        </dgm:presLayoutVars>
      </dgm:prSet>
      <dgm:spPr/>
    </dgm:pt>
    <dgm:pt modelId="{6105B5E0-6B95-F645-BDF8-75EB1D89BF5A}" type="pres">
      <dgm:prSet presAssocID="{3B00B873-BB6B-C84C-A797-13DCEBA18328}" presName="node" presStyleLbl="node1" presStyleIdx="0" presStyleCnt="5">
        <dgm:presLayoutVars>
          <dgm:bulletEnabled val="1"/>
        </dgm:presLayoutVars>
      </dgm:prSet>
      <dgm:spPr/>
    </dgm:pt>
    <dgm:pt modelId="{03B97C6B-D517-E448-B4E4-4C937690026F}" type="pres">
      <dgm:prSet presAssocID="{DC7080E4-8BD9-2245-A0DA-89BFB8F86609}" presName="sibTrans" presStyleLbl="sibTrans2D1" presStyleIdx="0" presStyleCnt="4"/>
      <dgm:spPr/>
    </dgm:pt>
    <dgm:pt modelId="{82F6644F-49A8-9340-AFDC-B4F23FCE4EDE}" type="pres">
      <dgm:prSet presAssocID="{DC7080E4-8BD9-2245-A0DA-89BFB8F86609}" presName="connectorText" presStyleLbl="sibTrans2D1" presStyleIdx="0" presStyleCnt="4"/>
      <dgm:spPr/>
    </dgm:pt>
    <dgm:pt modelId="{C1F78E0A-09A3-254B-B4B5-6F04900253AC}" type="pres">
      <dgm:prSet presAssocID="{E070A591-3F15-334B-BE9A-C7F8EBEB6830}" presName="node" presStyleLbl="node1" presStyleIdx="1" presStyleCnt="5">
        <dgm:presLayoutVars>
          <dgm:bulletEnabled val="1"/>
        </dgm:presLayoutVars>
      </dgm:prSet>
      <dgm:spPr/>
    </dgm:pt>
    <dgm:pt modelId="{B9FD7FEC-56F2-DE4D-9D00-7F13D5977084}" type="pres">
      <dgm:prSet presAssocID="{974F3382-6DD6-3A4C-83FA-232D583C8DFD}" presName="sibTrans" presStyleLbl="sibTrans2D1" presStyleIdx="1" presStyleCnt="4"/>
      <dgm:spPr/>
    </dgm:pt>
    <dgm:pt modelId="{835DC823-7069-AC49-8E14-04B3A972B8F5}" type="pres">
      <dgm:prSet presAssocID="{974F3382-6DD6-3A4C-83FA-232D583C8DFD}" presName="connectorText" presStyleLbl="sibTrans2D1" presStyleIdx="1" presStyleCnt="4"/>
      <dgm:spPr/>
    </dgm:pt>
    <dgm:pt modelId="{D5D134CB-A4BF-F747-B93A-663DAB844497}" type="pres">
      <dgm:prSet presAssocID="{F33EA557-0A91-1444-ABEF-8669D707CCDD}" presName="node" presStyleLbl="node1" presStyleIdx="2" presStyleCnt="5">
        <dgm:presLayoutVars>
          <dgm:bulletEnabled val="1"/>
        </dgm:presLayoutVars>
      </dgm:prSet>
      <dgm:spPr/>
    </dgm:pt>
    <dgm:pt modelId="{5E63BE77-33ED-5C49-BCB5-46F3DECF587B}" type="pres">
      <dgm:prSet presAssocID="{CA212293-636E-4644-98F6-4904CBD1BCCF}" presName="sibTrans" presStyleLbl="sibTrans2D1" presStyleIdx="2" presStyleCnt="4"/>
      <dgm:spPr/>
    </dgm:pt>
    <dgm:pt modelId="{0790CC53-004E-1E47-BEEA-F6EEFE4D6634}" type="pres">
      <dgm:prSet presAssocID="{CA212293-636E-4644-98F6-4904CBD1BCCF}" presName="connectorText" presStyleLbl="sibTrans2D1" presStyleIdx="2" presStyleCnt="4"/>
      <dgm:spPr/>
    </dgm:pt>
    <dgm:pt modelId="{56500905-4F7D-F04B-BEB3-9DD3DA809D3D}" type="pres">
      <dgm:prSet presAssocID="{F90B6EBC-9EF6-2448-BBB1-00905844B692}" presName="node" presStyleLbl="node1" presStyleIdx="3" presStyleCnt="5">
        <dgm:presLayoutVars>
          <dgm:bulletEnabled val="1"/>
        </dgm:presLayoutVars>
      </dgm:prSet>
      <dgm:spPr/>
    </dgm:pt>
    <dgm:pt modelId="{744B5089-CD6F-0043-94DB-5AF4C3AEE53C}" type="pres">
      <dgm:prSet presAssocID="{D36052A3-F4E2-3E47-94A2-DC55CBFDC79A}" presName="sibTrans" presStyleLbl="sibTrans2D1" presStyleIdx="3" presStyleCnt="4"/>
      <dgm:spPr/>
    </dgm:pt>
    <dgm:pt modelId="{72151E5E-6F2D-674A-AD4A-626B24F1187A}" type="pres">
      <dgm:prSet presAssocID="{D36052A3-F4E2-3E47-94A2-DC55CBFDC79A}" presName="connectorText" presStyleLbl="sibTrans2D1" presStyleIdx="3" presStyleCnt="4"/>
      <dgm:spPr/>
    </dgm:pt>
    <dgm:pt modelId="{C1A3B983-7BF5-3149-BCCC-4A455D325CC7}" type="pres">
      <dgm:prSet presAssocID="{BDD3899B-1318-F24A-99CB-29A20C6557CD}" presName="node" presStyleLbl="node1" presStyleIdx="4" presStyleCnt="5">
        <dgm:presLayoutVars>
          <dgm:bulletEnabled val="1"/>
        </dgm:presLayoutVars>
      </dgm:prSet>
      <dgm:spPr/>
    </dgm:pt>
  </dgm:ptLst>
  <dgm:cxnLst>
    <dgm:cxn modelId="{8DD94905-2ED8-5D4B-9FF1-72E4BA276C2D}" type="presOf" srcId="{974F3382-6DD6-3A4C-83FA-232D583C8DFD}" destId="{835DC823-7069-AC49-8E14-04B3A972B8F5}" srcOrd="1" destOrd="0" presId="urn:microsoft.com/office/officeart/2005/8/layout/process1"/>
    <dgm:cxn modelId="{E263F91D-8C52-E647-BE8B-78FD7C9D3416}" srcId="{A1DA4CD6-9D5E-5946-B71B-91F5E3CCDA0B}" destId="{F33EA557-0A91-1444-ABEF-8669D707CCDD}" srcOrd="2" destOrd="0" parTransId="{61828712-AF7F-6D47-9490-A6D13B5BF41D}" sibTransId="{CA212293-636E-4644-98F6-4904CBD1BCCF}"/>
    <dgm:cxn modelId="{1AD4A31F-A8F9-8F46-8127-7BF21F560B2A}" srcId="{A1DA4CD6-9D5E-5946-B71B-91F5E3CCDA0B}" destId="{F90B6EBC-9EF6-2448-BBB1-00905844B692}" srcOrd="3" destOrd="0" parTransId="{C3D46FC5-CDA2-6A4A-89BE-40C7248B1DAC}" sibTransId="{D36052A3-F4E2-3E47-94A2-DC55CBFDC79A}"/>
    <dgm:cxn modelId="{F8522721-E943-F24F-991C-C3C4858FF64B}" type="presOf" srcId="{F33EA557-0A91-1444-ABEF-8669D707CCDD}" destId="{D5D134CB-A4BF-F747-B93A-663DAB844497}" srcOrd="0" destOrd="0" presId="urn:microsoft.com/office/officeart/2005/8/layout/process1"/>
    <dgm:cxn modelId="{A6923640-FF65-A941-A205-AB9C6CEF995D}" type="presOf" srcId="{DC7080E4-8BD9-2245-A0DA-89BFB8F86609}" destId="{82F6644F-49A8-9340-AFDC-B4F23FCE4EDE}" srcOrd="1" destOrd="0" presId="urn:microsoft.com/office/officeart/2005/8/layout/process1"/>
    <dgm:cxn modelId="{F7AA6044-9245-7E4E-9398-8DCD8BCBDBE6}" type="presOf" srcId="{F90B6EBC-9EF6-2448-BBB1-00905844B692}" destId="{56500905-4F7D-F04B-BEB3-9DD3DA809D3D}" srcOrd="0" destOrd="0" presId="urn:microsoft.com/office/officeart/2005/8/layout/process1"/>
    <dgm:cxn modelId="{33003F4B-17CB-C645-B81C-A1E6D97CA140}" type="presOf" srcId="{D36052A3-F4E2-3E47-94A2-DC55CBFDC79A}" destId="{72151E5E-6F2D-674A-AD4A-626B24F1187A}" srcOrd="1" destOrd="0" presId="urn:microsoft.com/office/officeart/2005/8/layout/process1"/>
    <dgm:cxn modelId="{A6CD426B-F38E-5044-AB28-C49ED1EC7E67}" type="presOf" srcId="{CA212293-636E-4644-98F6-4904CBD1BCCF}" destId="{5E63BE77-33ED-5C49-BCB5-46F3DECF587B}" srcOrd="0" destOrd="0" presId="urn:microsoft.com/office/officeart/2005/8/layout/process1"/>
    <dgm:cxn modelId="{BFDBB473-ACD8-154F-A66D-5832E9582E76}" srcId="{A1DA4CD6-9D5E-5946-B71B-91F5E3CCDA0B}" destId="{BDD3899B-1318-F24A-99CB-29A20C6557CD}" srcOrd="4" destOrd="0" parTransId="{96768529-B261-A045-B5F6-1FF275A5A1BA}" sibTransId="{4DC6E266-39D9-8047-9D71-8A62329A0421}"/>
    <dgm:cxn modelId="{9D6C3575-5550-4843-8E7B-7B79187CFE0E}" type="presOf" srcId="{A1DA4CD6-9D5E-5946-B71B-91F5E3CCDA0B}" destId="{152EB4B0-8219-0247-80E8-50024955F29A}" srcOrd="0" destOrd="0" presId="urn:microsoft.com/office/officeart/2005/8/layout/process1"/>
    <dgm:cxn modelId="{F2D65475-5E67-BA44-8D9E-96891C916082}" type="presOf" srcId="{D36052A3-F4E2-3E47-94A2-DC55CBFDC79A}" destId="{744B5089-CD6F-0043-94DB-5AF4C3AEE53C}" srcOrd="0" destOrd="0" presId="urn:microsoft.com/office/officeart/2005/8/layout/process1"/>
    <dgm:cxn modelId="{19C6337F-36ED-CC40-9476-8EE3920402BC}" srcId="{A1DA4CD6-9D5E-5946-B71B-91F5E3CCDA0B}" destId="{3B00B873-BB6B-C84C-A797-13DCEBA18328}" srcOrd="0" destOrd="0" parTransId="{42F14CC3-C44F-BB4A-8417-1461D4B46249}" sibTransId="{DC7080E4-8BD9-2245-A0DA-89BFB8F86609}"/>
    <dgm:cxn modelId="{64D7C983-C6AD-D842-8455-22C3AB03A49B}" type="presOf" srcId="{E070A591-3F15-334B-BE9A-C7F8EBEB6830}" destId="{C1F78E0A-09A3-254B-B4B5-6F04900253AC}" srcOrd="0" destOrd="0" presId="urn:microsoft.com/office/officeart/2005/8/layout/process1"/>
    <dgm:cxn modelId="{A9254386-1986-ED49-B170-C8EE801BCFD2}" type="presOf" srcId="{BDD3899B-1318-F24A-99CB-29A20C6557CD}" destId="{C1A3B983-7BF5-3149-BCCC-4A455D325CC7}" srcOrd="0" destOrd="0" presId="urn:microsoft.com/office/officeart/2005/8/layout/process1"/>
    <dgm:cxn modelId="{779CD49A-674D-F74A-9363-1420BF774C3D}" srcId="{A1DA4CD6-9D5E-5946-B71B-91F5E3CCDA0B}" destId="{E070A591-3F15-334B-BE9A-C7F8EBEB6830}" srcOrd="1" destOrd="0" parTransId="{793B1131-FDFC-AE48-8508-94FE6ACDC86F}" sibTransId="{974F3382-6DD6-3A4C-83FA-232D583C8DFD}"/>
    <dgm:cxn modelId="{170F38B1-9E67-2641-9E4C-BF94208B386D}" type="presOf" srcId="{974F3382-6DD6-3A4C-83FA-232D583C8DFD}" destId="{B9FD7FEC-56F2-DE4D-9D00-7F13D5977084}" srcOrd="0" destOrd="0" presId="urn:microsoft.com/office/officeart/2005/8/layout/process1"/>
    <dgm:cxn modelId="{C43632B5-511D-5544-9187-5D504E8FF30D}" type="presOf" srcId="{3B00B873-BB6B-C84C-A797-13DCEBA18328}" destId="{6105B5E0-6B95-F645-BDF8-75EB1D89BF5A}" srcOrd="0" destOrd="0" presId="urn:microsoft.com/office/officeart/2005/8/layout/process1"/>
    <dgm:cxn modelId="{CE23DED9-A273-0148-914D-8B0C09FCDD03}" type="presOf" srcId="{CA212293-636E-4644-98F6-4904CBD1BCCF}" destId="{0790CC53-004E-1E47-BEEA-F6EEFE4D6634}" srcOrd="1" destOrd="0" presId="urn:microsoft.com/office/officeart/2005/8/layout/process1"/>
    <dgm:cxn modelId="{BB395EEC-75B8-294F-A74C-A267C03C7495}" type="presOf" srcId="{DC7080E4-8BD9-2245-A0DA-89BFB8F86609}" destId="{03B97C6B-D517-E448-B4E4-4C937690026F}" srcOrd="0" destOrd="0" presId="urn:microsoft.com/office/officeart/2005/8/layout/process1"/>
    <dgm:cxn modelId="{47F6222B-48B5-4445-A8CD-1C4549EB7EFB}" type="presParOf" srcId="{152EB4B0-8219-0247-80E8-50024955F29A}" destId="{6105B5E0-6B95-F645-BDF8-75EB1D89BF5A}" srcOrd="0" destOrd="0" presId="urn:microsoft.com/office/officeart/2005/8/layout/process1"/>
    <dgm:cxn modelId="{4377E837-5489-6C4D-A4AA-B84E188FB2F4}" type="presParOf" srcId="{152EB4B0-8219-0247-80E8-50024955F29A}" destId="{03B97C6B-D517-E448-B4E4-4C937690026F}" srcOrd="1" destOrd="0" presId="urn:microsoft.com/office/officeart/2005/8/layout/process1"/>
    <dgm:cxn modelId="{05C51525-1E26-A747-A7ED-F38C4CA1DBF3}" type="presParOf" srcId="{03B97C6B-D517-E448-B4E4-4C937690026F}" destId="{82F6644F-49A8-9340-AFDC-B4F23FCE4EDE}" srcOrd="0" destOrd="0" presId="urn:microsoft.com/office/officeart/2005/8/layout/process1"/>
    <dgm:cxn modelId="{239E9910-3BCC-7E4B-A789-F929F5530090}" type="presParOf" srcId="{152EB4B0-8219-0247-80E8-50024955F29A}" destId="{C1F78E0A-09A3-254B-B4B5-6F04900253AC}" srcOrd="2" destOrd="0" presId="urn:microsoft.com/office/officeart/2005/8/layout/process1"/>
    <dgm:cxn modelId="{193F5B9A-017C-7941-B312-CF4BAB3E5FA7}" type="presParOf" srcId="{152EB4B0-8219-0247-80E8-50024955F29A}" destId="{B9FD7FEC-56F2-DE4D-9D00-7F13D5977084}" srcOrd="3" destOrd="0" presId="urn:microsoft.com/office/officeart/2005/8/layout/process1"/>
    <dgm:cxn modelId="{B4E4B35A-D28A-8241-AFDE-1A3E33368F7F}" type="presParOf" srcId="{B9FD7FEC-56F2-DE4D-9D00-7F13D5977084}" destId="{835DC823-7069-AC49-8E14-04B3A972B8F5}" srcOrd="0" destOrd="0" presId="urn:microsoft.com/office/officeart/2005/8/layout/process1"/>
    <dgm:cxn modelId="{1B6C4D99-CF3D-CF44-9773-AEFB657D470F}" type="presParOf" srcId="{152EB4B0-8219-0247-80E8-50024955F29A}" destId="{D5D134CB-A4BF-F747-B93A-663DAB844497}" srcOrd="4" destOrd="0" presId="urn:microsoft.com/office/officeart/2005/8/layout/process1"/>
    <dgm:cxn modelId="{451E2D2F-CF1F-C941-A96D-A1460CEA5999}" type="presParOf" srcId="{152EB4B0-8219-0247-80E8-50024955F29A}" destId="{5E63BE77-33ED-5C49-BCB5-46F3DECF587B}" srcOrd="5" destOrd="0" presId="urn:microsoft.com/office/officeart/2005/8/layout/process1"/>
    <dgm:cxn modelId="{9C206548-8FA2-0146-B987-F85CD09200B5}" type="presParOf" srcId="{5E63BE77-33ED-5C49-BCB5-46F3DECF587B}" destId="{0790CC53-004E-1E47-BEEA-F6EEFE4D6634}" srcOrd="0" destOrd="0" presId="urn:microsoft.com/office/officeart/2005/8/layout/process1"/>
    <dgm:cxn modelId="{21394C6B-2CA4-CE47-999D-1530E1B41D46}" type="presParOf" srcId="{152EB4B0-8219-0247-80E8-50024955F29A}" destId="{56500905-4F7D-F04B-BEB3-9DD3DA809D3D}" srcOrd="6" destOrd="0" presId="urn:microsoft.com/office/officeart/2005/8/layout/process1"/>
    <dgm:cxn modelId="{FDC9A1E2-0880-DC43-B8FC-D7116C58CEF7}" type="presParOf" srcId="{152EB4B0-8219-0247-80E8-50024955F29A}" destId="{744B5089-CD6F-0043-94DB-5AF4C3AEE53C}" srcOrd="7" destOrd="0" presId="urn:microsoft.com/office/officeart/2005/8/layout/process1"/>
    <dgm:cxn modelId="{255FF5FA-6152-8C4B-B425-1BFC87D08D0F}" type="presParOf" srcId="{744B5089-CD6F-0043-94DB-5AF4C3AEE53C}" destId="{72151E5E-6F2D-674A-AD4A-626B24F1187A}" srcOrd="0" destOrd="0" presId="urn:microsoft.com/office/officeart/2005/8/layout/process1"/>
    <dgm:cxn modelId="{8E69CE80-3951-0C49-9BD8-B71F99F80570}" type="presParOf" srcId="{152EB4B0-8219-0247-80E8-50024955F29A}" destId="{C1A3B983-7BF5-3149-BCCC-4A455D325CC7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1DA4CD6-9D5E-5946-B71B-91F5E3CCDA0B}" type="doc">
      <dgm:prSet loTypeId="urn:microsoft.com/office/officeart/2005/8/layout/process1" loCatId="" qsTypeId="urn:microsoft.com/office/officeart/2005/8/quickstyle/simple1" qsCatId="simple" csTypeId="urn:microsoft.com/office/officeart/2005/8/colors/accent4_2" csCatId="accent4" phldr="1"/>
      <dgm:spPr/>
    </dgm:pt>
    <dgm:pt modelId="{3B00B873-BB6B-C84C-A797-13DCEBA18328}">
      <dgm:prSet phldrT="[Teks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noProof="0"/>
            <a:t>Introduction</a:t>
          </a:r>
        </a:p>
      </dgm:t>
    </dgm:pt>
    <dgm:pt modelId="{42F14CC3-C44F-BB4A-8417-1461D4B46249}" type="parTrans" cxnId="{19C6337F-36ED-CC40-9476-8EE3920402BC}">
      <dgm:prSet/>
      <dgm:spPr/>
      <dgm:t>
        <a:bodyPr/>
        <a:lstStyle/>
        <a:p>
          <a:endParaRPr lang="da-DK"/>
        </a:p>
      </dgm:t>
    </dgm:pt>
    <dgm:pt modelId="{DC7080E4-8BD9-2245-A0DA-89BFB8F86609}" type="sibTrans" cxnId="{19C6337F-36ED-CC40-9476-8EE3920402BC}">
      <dgm:prSet/>
      <dgm:spPr/>
      <dgm:t>
        <a:bodyPr/>
        <a:lstStyle/>
        <a:p>
          <a:endParaRPr lang="da-DK"/>
        </a:p>
      </dgm:t>
    </dgm:pt>
    <dgm:pt modelId="{E070A591-3F15-334B-BE9A-C7F8EBEB6830}">
      <dgm:prSet phldrT="[Tekst]"/>
      <dgm:spPr>
        <a:solidFill>
          <a:srgbClr val="FC7634">
            <a:alpha val="90000"/>
          </a:srgbClr>
        </a:solidFill>
      </dgm:spPr>
      <dgm:t>
        <a:bodyPr/>
        <a:lstStyle/>
        <a:p>
          <a:r>
            <a:rPr lang="da-DK"/>
            <a:t>Methods</a:t>
          </a:r>
        </a:p>
      </dgm:t>
    </dgm:pt>
    <dgm:pt modelId="{793B1131-FDFC-AE48-8508-94FE6ACDC86F}" type="parTrans" cxnId="{779CD49A-674D-F74A-9363-1420BF774C3D}">
      <dgm:prSet/>
      <dgm:spPr/>
      <dgm:t>
        <a:bodyPr/>
        <a:lstStyle/>
        <a:p>
          <a:endParaRPr lang="da-DK"/>
        </a:p>
      </dgm:t>
    </dgm:pt>
    <dgm:pt modelId="{974F3382-6DD6-3A4C-83FA-232D583C8DFD}" type="sibTrans" cxnId="{779CD49A-674D-F74A-9363-1420BF774C3D}">
      <dgm:prSet/>
      <dgm:spPr/>
      <dgm:t>
        <a:bodyPr/>
        <a:lstStyle/>
        <a:p>
          <a:endParaRPr lang="da-DK"/>
        </a:p>
      </dgm:t>
    </dgm:pt>
    <dgm:pt modelId="{F33EA557-0A91-1444-ABEF-8669D707CCDD}">
      <dgm:prSet phldrT="[Teks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Results</a:t>
          </a:r>
          <a:endParaRPr lang="da-DK"/>
        </a:p>
      </dgm:t>
    </dgm:pt>
    <dgm:pt modelId="{61828712-AF7F-6D47-9490-A6D13B5BF41D}" type="parTrans" cxnId="{E263F91D-8C52-E647-BE8B-78FD7C9D3416}">
      <dgm:prSet/>
      <dgm:spPr/>
      <dgm:t>
        <a:bodyPr/>
        <a:lstStyle/>
        <a:p>
          <a:endParaRPr lang="da-DK"/>
        </a:p>
      </dgm:t>
    </dgm:pt>
    <dgm:pt modelId="{CA212293-636E-4644-98F6-4904CBD1BCCF}" type="sibTrans" cxnId="{E263F91D-8C52-E647-BE8B-78FD7C9D3416}">
      <dgm:prSet/>
      <dgm:spPr/>
      <dgm:t>
        <a:bodyPr/>
        <a:lstStyle/>
        <a:p>
          <a:endParaRPr lang="da-DK"/>
        </a:p>
      </dgm:t>
    </dgm:pt>
    <dgm:pt modelId="{F90B6EBC-9EF6-2448-BBB1-00905844B692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Discussion</a:t>
          </a:r>
          <a:endParaRPr lang="da-DK"/>
        </a:p>
      </dgm:t>
    </dgm:pt>
    <dgm:pt modelId="{C3D46FC5-CDA2-6A4A-89BE-40C7248B1DAC}" type="parTrans" cxnId="{1AD4A31F-A8F9-8F46-8127-7BF21F560B2A}">
      <dgm:prSet/>
      <dgm:spPr/>
      <dgm:t>
        <a:bodyPr/>
        <a:lstStyle/>
        <a:p>
          <a:endParaRPr lang="da-DK"/>
        </a:p>
      </dgm:t>
    </dgm:pt>
    <dgm:pt modelId="{D36052A3-F4E2-3E47-94A2-DC55CBFDC79A}" type="sibTrans" cxnId="{1AD4A31F-A8F9-8F46-8127-7BF21F560B2A}">
      <dgm:prSet/>
      <dgm:spPr/>
      <dgm:t>
        <a:bodyPr/>
        <a:lstStyle/>
        <a:p>
          <a:endParaRPr lang="da-DK"/>
        </a:p>
      </dgm:t>
    </dgm:pt>
    <dgm:pt modelId="{BDD3899B-1318-F24A-99CB-29A20C6557CD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Conclusion</a:t>
          </a:r>
          <a:endParaRPr lang="da-DK"/>
        </a:p>
      </dgm:t>
    </dgm:pt>
    <dgm:pt modelId="{96768529-B261-A045-B5F6-1FF275A5A1BA}" type="parTrans" cxnId="{BFDBB473-ACD8-154F-A66D-5832E9582E76}">
      <dgm:prSet/>
      <dgm:spPr/>
      <dgm:t>
        <a:bodyPr/>
        <a:lstStyle/>
        <a:p>
          <a:endParaRPr lang="da-DK"/>
        </a:p>
      </dgm:t>
    </dgm:pt>
    <dgm:pt modelId="{4DC6E266-39D9-8047-9D71-8A62329A0421}" type="sibTrans" cxnId="{BFDBB473-ACD8-154F-A66D-5832E9582E76}">
      <dgm:prSet/>
      <dgm:spPr/>
      <dgm:t>
        <a:bodyPr/>
        <a:lstStyle/>
        <a:p>
          <a:endParaRPr lang="da-DK"/>
        </a:p>
      </dgm:t>
    </dgm:pt>
    <dgm:pt modelId="{152EB4B0-8219-0247-80E8-50024955F29A}" type="pres">
      <dgm:prSet presAssocID="{A1DA4CD6-9D5E-5946-B71B-91F5E3CCDA0B}" presName="Name0" presStyleCnt="0">
        <dgm:presLayoutVars>
          <dgm:dir/>
          <dgm:resizeHandles val="exact"/>
        </dgm:presLayoutVars>
      </dgm:prSet>
      <dgm:spPr/>
    </dgm:pt>
    <dgm:pt modelId="{6105B5E0-6B95-F645-BDF8-75EB1D89BF5A}" type="pres">
      <dgm:prSet presAssocID="{3B00B873-BB6B-C84C-A797-13DCEBA18328}" presName="node" presStyleLbl="node1" presStyleIdx="0" presStyleCnt="5">
        <dgm:presLayoutVars>
          <dgm:bulletEnabled val="1"/>
        </dgm:presLayoutVars>
      </dgm:prSet>
      <dgm:spPr/>
    </dgm:pt>
    <dgm:pt modelId="{03B97C6B-D517-E448-B4E4-4C937690026F}" type="pres">
      <dgm:prSet presAssocID="{DC7080E4-8BD9-2245-A0DA-89BFB8F86609}" presName="sibTrans" presStyleLbl="sibTrans2D1" presStyleIdx="0" presStyleCnt="4"/>
      <dgm:spPr/>
    </dgm:pt>
    <dgm:pt modelId="{82F6644F-49A8-9340-AFDC-B4F23FCE4EDE}" type="pres">
      <dgm:prSet presAssocID="{DC7080E4-8BD9-2245-A0DA-89BFB8F86609}" presName="connectorText" presStyleLbl="sibTrans2D1" presStyleIdx="0" presStyleCnt="4"/>
      <dgm:spPr/>
    </dgm:pt>
    <dgm:pt modelId="{C1F78E0A-09A3-254B-B4B5-6F04900253AC}" type="pres">
      <dgm:prSet presAssocID="{E070A591-3F15-334B-BE9A-C7F8EBEB6830}" presName="node" presStyleLbl="node1" presStyleIdx="1" presStyleCnt="5">
        <dgm:presLayoutVars>
          <dgm:bulletEnabled val="1"/>
        </dgm:presLayoutVars>
      </dgm:prSet>
      <dgm:spPr/>
    </dgm:pt>
    <dgm:pt modelId="{B9FD7FEC-56F2-DE4D-9D00-7F13D5977084}" type="pres">
      <dgm:prSet presAssocID="{974F3382-6DD6-3A4C-83FA-232D583C8DFD}" presName="sibTrans" presStyleLbl="sibTrans2D1" presStyleIdx="1" presStyleCnt="4"/>
      <dgm:spPr/>
    </dgm:pt>
    <dgm:pt modelId="{835DC823-7069-AC49-8E14-04B3A972B8F5}" type="pres">
      <dgm:prSet presAssocID="{974F3382-6DD6-3A4C-83FA-232D583C8DFD}" presName="connectorText" presStyleLbl="sibTrans2D1" presStyleIdx="1" presStyleCnt="4"/>
      <dgm:spPr/>
    </dgm:pt>
    <dgm:pt modelId="{D5D134CB-A4BF-F747-B93A-663DAB844497}" type="pres">
      <dgm:prSet presAssocID="{F33EA557-0A91-1444-ABEF-8669D707CCDD}" presName="node" presStyleLbl="node1" presStyleIdx="2" presStyleCnt="5">
        <dgm:presLayoutVars>
          <dgm:bulletEnabled val="1"/>
        </dgm:presLayoutVars>
      </dgm:prSet>
      <dgm:spPr/>
    </dgm:pt>
    <dgm:pt modelId="{5E63BE77-33ED-5C49-BCB5-46F3DECF587B}" type="pres">
      <dgm:prSet presAssocID="{CA212293-636E-4644-98F6-4904CBD1BCCF}" presName="sibTrans" presStyleLbl="sibTrans2D1" presStyleIdx="2" presStyleCnt="4"/>
      <dgm:spPr/>
    </dgm:pt>
    <dgm:pt modelId="{0790CC53-004E-1E47-BEEA-F6EEFE4D6634}" type="pres">
      <dgm:prSet presAssocID="{CA212293-636E-4644-98F6-4904CBD1BCCF}" presName="connectorText" presStyleLbl="sibTrans2D1" presStyleIdx="2" presStyleCnt="4"/>
      <dgm:spPr/>
    </dgm:pt>
    <dgm:pt modelId="{56500905-4F7D-F04B-BEB3-9DD3DA809D3D}" type="pres">
      <dgm:prSet presAssocID="{F90B6EBC-9EF6-2448-BBB1-00905844B692}" presName="node" presStyleLbl="node1" presStyleIdx="3" presStyleCnt="5">
        <dgm:presLayoutVars>
          <dgm:bulletEnabled val="1"/>
        </dgm:presLayoutVars>
      </dgm:prSet>
      <dgm:spPr/>
    </dgm:pt>
    <dgm:pt modelId="{744B5089-CD6F-0043-94DB-5AF4C3AEE53C}" type="pres">
      <dgm:prSet presAssocID="{D36052A3-F4E2-3E47-94A2-DC55CBFDC79A}" presName="sibTrans" presStyleLbl="sibTrans2D1" presStyleIdx="3" presStyleCnt="4"/>
      <dgm:spPr/>
    </dgm:pt>
    <dgm:pt modelId="{72151E5E-6F2D-674A-AD4A-626B24F1187A}" type="pres">
      <dgm:prSet presAssocID="{D36052A3-F4E2-3E47-94A2-DC55CBFDC79A}" presName="connectorText" presStyleLbl="sibTrans2D1" presStyleIdx="3" presStyleCnt="4"/>
      <dgm:spPr/>
    </dgm:pt>
    <dgm:pt modelId="{C1A3B983-7BF5-3149-BCCC-4A455D325CC7}" type="pres">
      <dgm:prSet presAssocID="{BDD3899B-1318-F24A-99CB-29A20C6557CD}" presName="node" presStyleLbl="node1" presStyleIdx="4" presStyleCnt="5">
        <dgm:presLayoutVars>
          <dgm:bulletEnabled val="1"/>
        </dgm:presLayoutVars>
      </dgm:prSet>
      <dgm:spPr/>
    </dgm:pt>
  </dgm:ptLst>
  <dgm:cxnLst>
    <dgm:cxn modelId="{8DD94905-2ED8-5D4B-9FF1-72E4BA276C2D}" type="presOf" srcId="{974F3382-6DD6-3A4C-83FA-232D583C8DFD}" destId="{835DC823-7069-AC49-8E14-04B3A972B8F5}" srcOrd="1" destOrd="0" presId="urn:microsoft.com/office/officeart/2005/8/layout/process1"/>
    <dgm:cxn modelId="{E263F91D-8C52-E647-BE8B-78FD7C9D3416}" srcId="{A1DA4CD6-9D5E-5946-B71B-91F5E3CCDA0B}" destId="{F33EA557-0A91-1444-ABEF-8669D707CCDD}" srcOrd="2" destOrd="0" parTransId="{61828712-AF7F-6D47-9490-A6D13B5BF41D}" sibTransId="{CA212293-636E-4644-98F6-4904CBD1BCCF}"/>
    <dgm:cxn modelId="{1AD4A31F-A8F9-8F46-8127-7BF21F560B2A}" srcId="{A1DA4CD6-9D5E-5946-B71B-91F5E3CCDA0B}" destId="{F90B6EBC-9EF6-2448-BBB1-00905844B692}" srcOrd="3" destOrd="0" parTransId="{C3D46FC5-CDA2-6A4A-89BE-40C7248B1DAC}" sibTransId="{D36052A3-F4E2-3E47-94A2-DC55CBFDC79A}"/>
    <dgm:cxn modelId="{F8522721-E943-F24F-991C-C3C4858FF64B}" type="presOf" srcId="{F33EA557-0A91-1444-ABEF-8669D707CCDD}" destId="{D5D134CB-A4BF-F747-B93A-663DAB844497}" srcOrd="0" destOrd="0" presId="urn:microsoft.com/office/officeart/2005/8/layout/process1"/>
    <dgm:cxn modelId="{A6923640-FF65-A941-A205-AB9C6CEF995D}" type="presOf" srcId="{DC7080E4-8BD9-2245-A0DA-89BFB8F86609}" destId="{82F6644F-49A8-9340-AFDC-B4F23FCE4EDE}" srcOrd="1" destOrd="0" presId="urn:microsoft.com/office/officeart/2005/8/layout/process1"/>
    <dgm:cxn modelId="{F7AA6044-9245-7E4E-9398-8DCD8BCBDBE6}" type="presOf" srcId="{F90B6EBC-9EF6-2448-BBB1-00905844B692}" destId="{56500905-4F7D-F04B-BEB3-9DD3DA809D3D}" srcOrd="0" destOrd="0" presId="urn:microsoft.com/office/officeart/2005/8/layout/process1"/>
    <dgm:cxn modelId="{33003F4B-17CB-C645-B81C-A1E6D97CA140}" type="presOf" srcId="{D36052A3-F4E2-3E47-94A2-DC55CBFDC79A}" destId="{72151E5E-6F2D-674A-AD4A-626B24F1187A}" srcOrd="1" destOrd="0" presId="urn:microsoft.com/office/officeart/2005/8/layout/process1"/>
    <dgm:cxn modelId="{A6CD426B-F38E-5044-AB28-C49ED1EC7E67}" type="presOf" srcId="{CA212293-636E-4644-98F6-4904CBD1BCCF}" destId="{5E63BE77-33ED-5C49-BCB5-46F3DECF587B}" srcOrd="0" destOrd="0" presId="urn:microsoft.com/office/officeart/2005/8/layout/process1"/>
    <dgm:cxn modelId="{BFDBB473-ACD8-154F-A66D-5832E9582E76}" srcId="{A1DA4CD6-9D5E-5946-B71B-91F5E3CCDA0B}" destId="{BDD3899B-1318-F24A-99CB-29A20C6557CD}" srcOrd="4" destOrd="0" parTransId="{96768529-B261-A045-B5F6-1FF275A5A1BA}" sibTransId="{4DC6E266-39D9-8047-9D71-8A62329A0421}"/>
    <dgm:cxn modelId="{9D6C3575-5550-4843-8E7B-7B79187CFE0E}" type="presOf" srcId="{A1DA4CD6-9D5E-5946-B71B-91F5E3CCDA0B}" destId="{152EB4B0-8219-0247-80E8-50024955F29A}" srcOrd="0" destOrd="0" presId="urn:microsoft.com/office/officeart/2005/8/layout/process1"/>
    <dgm:cxn modelId="{F2D65475-5E67-BA44-8D9E-96891C916082}" type="presOf" srcId="{D36052A3-F4E2-3E47-94A2-DC55CBFDC79A}" destId="{744B5089-CD6F-0043-94DB-5AF4C3AEE53C}" srcOrd="0" destOrd="0" presId="urn:microsoft.com/office/officeart/2005/8/layout/process1"/>
    <dgm:cxn modelId="{19C6337F-36ED-CC40-9476-8EE3920402BC}" srcId="{A1DA4CD6-9D5E-5946-B71B-91F5E3CCDA0B}" destId="{3B00B873-BB6B-C84C-A797-13DCEBA18328}" srcOrd="0" destOrd="0" parTransId="{42F14CC3-C44F-BB4A-8417-1461D4B46249}" sibTransId="{DC7080E4-8BD9-2245-A0DA-89BFB8F86609}"/>
    <dgm:cxn modelId="{64D7C983-C6AD-D842-8455-22C3AB03A49B}" type="presOf" srcId="{E070A591-3F15-334B-BE9A-C7F8EBEB6830}" destId="{C1F78E0A-09A3-254B-B4B5-6F04900253AC}" srcOrd="0" destOrd="0" presId="urn:microsoft.com/office/officeart/2005/8/layout/process1"/>
    <dgm:cxn modelId="{A9254386-1986-ED49-B170-C8EE801BCFD2}" type="presOf" srcId="{BDD3899B-1318-F24A-99CB-29A20C6557CD}" destId="{C1A3B983-7BF5-3149-BCCC-4A455D325CC7}" srcOrd="0" destOrd="0" presId="urn:microsoft.com/office/officeart/2005/8/layout/process1"/>
    <dgm:cxn modelId="{779CD49A-674D-F74A-9363-1420BF774C3D}" srcId="{A1DA4CD6-9D5E-5946-B71B-91F5E3CCDA0B}" destId="{E070A591-3F15-334B-BE9A-C7F8EBEB6830}" srcOrd="1" destOrd="0" parTransId="{793B1131-FDFC-AE48-8508-94FE6ACDC86F}" sibTransId="{974F3382-6DD6-3A4C-83FA-232D583C8DFD}"/>
    <dgm:cxn modelId="{170F38B1-9E67-2641-9E4C-BF94208B386D}" type="presOf" srcId="{974F3382-6DD6-3A4C-83FA-232D583C8DFD}" destId="{B9FD7FEC-56F2-DE4D-9D00-7F13D5977084}" srcOrd="0" destOrd="0" presId="urn:microsoft.com/office/officeart/2005/8/layout/process1"/>
    <dgm:cxn modelId="{C43632B5-511D-5544-9187-5D504E8FF30D}" type="presOf" srcId="{3B00B873-BB6B-C84C-A797-13DCEBA18328}" destId="{6105B5E0-6B95-F645-BDF8-75EB1D89BF5A}" srcOrd="0" destOrd="0" presId="urn:microsoft.com/office/officeart/2005/8/layout/process1"/>
    <dgm:cxn modelId="{CE23DED9-A273-0148-914D-8B0C09FCDD03}" type="presOf" srcId="{CA212293-636E-4644-98F6-4904CBD1BCCF}" destId="{0790CC53-004E-1E47-BEEA-F6EEFE4D6634}" srcOrd="1" destOrd="0" presId="urn:microsoft.com/office/officeart/2005/8/layout/process1"/>
    <dgm:cxn modelId="{BB395EEC-75B8-294F-A74C-A267C03C7495}" type="presOf" srcId="{DC7080E4-8BD9-2245-A0DA-89BFB8F86609}" destId="{03B97C6B-D517-E448-B4E4-4C937690026F}" srcOrd="0" destOrd="0" presId="urn:microsoft.com/office/officeart/2005/8/layout/process1"/>
    <dgm:cxn modelId="{47F6222B-48B5-4445-A8CD-1C4549EB7EFB}" type="presParOf" srcId="{152EB4B0-8219-0247-80E8-50024955F29A}" destId="{6105B5E0-6B95-F645-BDF8-75EB1D89BF5A}" srcOrd="0" destOrd="0" presId="urn:microsoft.com/office/officeart/2005/8/layout/process1"/>
    <dgm:cxn modelId="{4377E837-5489-6C4D-A4AA-B84E188FB2F4}" type="presParOf" srcId="{152EB4B0-8219-0247-80E8-50024955F29A}" destId="{03B97C6B-D517-E448-B4E4-4C937690026F}" srcOrd="1" destOrd="0" presId="urn:microsoft.com/office/officeart/2005/8/layout/process1"/>
    <dgm:cxn modelId="{05C51525-1E26-A747-A7ED-F38C4CA1DBF3}" type="presParOf" srcId="{03B97C6B-D517-E448-B4E4-4C937690026F}" destId="{82F6644F-49A8-9340-AFDC-B4F23FCE4EDE}" srcOrd="0" destOrd="0" presId="urn:microsoft.com/office/officeart/2005/8/layout/process1"/>
    <dgm:cxn modelId="{239E9910-3BCC-7E4B-A789-F929F5530090}" type="presParOf" srcId="{152EB4B0-8219-0247-80E8-50024955F29A}" destId="{C1F78E0A-09A3-254B-B4B5-6F04900253AC}" srcOrd="2" destOrd="0" presId="urn:microsoft.com/office/officeart/2005/8/layout/process1"/>
    <dgm:cxn modelId="{193F5B9A-017C-7941-B312-CF4BAB3E5FA7}" type="presParOf" srcId="{152EB4B0-8219-0247-80E8-50024955F29A}" destId="{B9FD7FEC-56F2-DE4D-9D00-7F13D5977084}" srcOrd="3" destOrd="0" presId="urn:microsoft.com/office/officeart/2005/8/layout/process1"/>
    <dgm:cxn modelId="{B4E4B35A-D28A-8241-AFDE-1A3E33368F7F}" type="presParOf" srcId="{B9FD7FEC-56F2-DE4D-9D00-7F13D5977084}" destId="{835DC823-7069-AC49-8E14-04B3A972B8F5}" srcOrd="0" destOrd="0" presId="urn:microsoft.com/office/officeart/2005/8/layout/process1"/>
    <dgm:cxn modelId="{1B6C4D99-CF3D-CF44-9773-AEFB657D470F}" type="presParOf" srcId="{152EB4B0-8219-0247-80E8-50024955F29A}" destId="{D5D134CB-A4BF-F747-B93A-663DAB844497}" srcOrd="4" destOrd="0" presId="urn:microsoft.com/office/officeart/2005/8/layout/process1"/>
    <dgm:cxn modelId="{451E2D2F-CF1F-C941-A96D-A1460CEA5999}" type="presParOf" srcId="{152EB4B0-8219-0247-80E8-50024955F29A}" destId="{5E63BE77-33ED-5C49-BCB5-46F3DECF587B}" srcOrd="5" destOrd="0" presId="urn:microsoft.com/office/officeart/2005/8/layout/process1"/>
    <dgm:cxn modelId="{9C206548-8FA2-0146-B987-F85CD09200B5}" type="presParOf" srcId="{5E63BE77-33ED-5C49-BCB5-46F3DECF587B}" destId="{0790CC53-004E-1E47-BEEA-F6EEFE4D6634}" srcOrd="0" destOrd="0" presId="urn:microsoft.com/office/officeart/2005/8/layout/process1"/>
    <dgm:cxn modelId="{21394C6B-2CA4-CE47-999D-1530E1B41D46}" type="presParOf" srcId="{152EB4B0-8219-0247-80E8-50024955F29A}" destId="{56500905-4F7D-F04B-BEB3-9DD3DA809D3D}" srcOrd="6" destOrd="0" presId="urn:microsoft.com/office/officeart/2005/8/layout/process1"/>
    <dgm:cxn modelId="{FDC9A1E2-0880-DC43-B8FC-D7116C58CEF7}" type="presParOf" srcId="{152EB4B0-8219-0247-80E8-50024955F29A}" destId="{744B5089-CD6F-0043-94DB-5AF4C3AEE53C}" srcOrd="7" destOrd="0" presId="urn:microsoft.com/office/officeart/2005/8/layout/process1"/>
    <dgm:cxn modelId="{255FF5FA-6152-8C4B-B425-1BFC87D08D0F}" type="presParOf" srcId="{744B5089-CD6F-0043-94DB-5AF4C3AEE53C}" destId="{72151E5E-6F2D-674A-AD4A-626B24F1187A}" srcOrd="0" destOrd="0" presId="urn:microsoft.com/office/officeart/2005/8/layout/process1"/>
    <dgm:cxn modelId="{8E69CE80-3951-0C49-9BD8-B71F99F80570}" type="presParOf" srcId="{152EB4B0-8219-0247-80E8-50024955F29A}" destId="{C1A3B983-7BF5-3149-BCCC-4A455D325CC7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1DA4CD6-9D5E-5946-B71B-91F5E3CCDA0B}" type="doc">
      <dgm:prSet loTypeId="urn:microsoft.com/office/officeart/2005/8/layout/process1" loCatId="" qsTypeId="urn:microsoft.com/office/officeart/2005/8/quickstyle/simple1" qsCatId="simple" csTypeId="urn:microsoft.com/office/officeart/2005/8/colors/accent4_2" csCatId="accent4" phldr="1"/>
      <dgm:spPr/>
    </dgm:pt>
    <dgm:pt modelId="{3B00B873-BB6B-C84C-A797-13DCEBA18328}">
      <dgm:prSet phldrT="[Teks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noProof="0"/>
            <a:t>Introduction</a:t>
          </a:r>
        </a:p>
      </dgm:t>
    </dgm:pt>
    <dgm:pt modelId="{42F14CC3-C44F-BB4A-8417-1461D4B46249}" type="parTrans" cxnId="{19C6337F-36ED-CC40-9476-8EE3920402BC}">
      <dgm:prSet/>
      <dgm:spPr/>
      <dgm:t>
        <a:bodyPr/>
        <a:lstStyle/>
        <a:p>
          <a:endParaRPr lang="da-DK"/>
        </a:p>
      </dgm:t>
    </dgm:pt>
    <dgm:pt modelId="{DC7080E4-8BD9-2245-A0DA-89BFB8F86609}" type="sibTrans" cxnId="{19C6337F-36ED-CC40-9476-8EE3920402BC}">
      <dgm:prSet/>
      <dgm:spPr/>
      <dgm:t>
        <a:bodyPr/>
        <a:lstStyle/>
        <a:p>
          <a:endParaRPr lang="da-DK"/>
        </a:p>
      </dgm:t>
    </dgm:pt>
    <dgm:pt modelId="{E070A591-3F15-334B-BE9A-C7F8EBEB6830}">
      <dgm:prSet phldrT="[Tekst]"/>
      <dgm:spPr>
        <a:solidFill>
          <a:srgbClr val="FC7634">
            <a:alpha val="90000"/>
          </a:srgbClr>
        </a:solidFill>
      </dgm:spPr>
      <dgm:t>
        <a:bodyPr/>
        <a:lstStyle/>
        <a:p>
          <a:r>
            <a:rPr lang="da-DK"/>
            <a:t>Methods</a:t>
          </a:r>
        </a:p>
      </dgm:t>
    </dgm:pt>
    <dgm:pt modelId="{793B1131-FDFC-AE48-8508-94FE6ACDC86F}" type="parTrans" cxnId="{779CD49A-674D-F74A-9363-1420BF774C3D}">
      <dgm:prSet/>
      <dgm:spPr/>
      <dgm:t>
        <a:bodyPr/>
        <a:lstStyle/>
        <a:p>
          <a:endParaRPr lang="da-DK"/>
        </a:p>
      </dgm:t>
    </dgm:pt>
    <dgm:pt modelId="{974F3382-6DD6-3A4C-83FA-232D583C8DFD}" type="sibTrans" cxnId="{779CD49A-674D-F74A-9363-1420BF774C3D}">
      <dgm:prSet/>
      <dgm:spPr/>
      <dgm:t>
        <a:bodyPr/>
        <a:lstStyle/>
        <a:p>
          <a:endParaRPr lang="da-DK"/>
        </a:p>
      </dgm:t>
    </dgm:pt>
    <dgm:pt modelId="{F33EA557-0A91-1444-ABEF-8669D707CCDD}">
      <dgm:prSet phldrT="[Teks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Results</a:t>
          </a:r>
          <a:endParaRPr lang="da-DK"/>
        </a:p>
      </dgm:t>
    </dgm:pt>
    <dgm:pt modelId="{61828712-AF7F-6D47-9490-A6D13B5BF41D}" type="parTrans" cxnId="{E263F91D-8C52-E647-BE8B-78FD7C9D3416}">
      <dgm:prSet/>
      <dgm:spPr/>
      <dgm:t>
        <a:bodyPr/>
        <a:lstStyle/>
        <a:p>
          <a:endParaRPr lang="da-DK"/>
        </a:p>
      </dgm:t>
    </dgm:pt>
    <dgm:pt modelId="{CA212293-636E-4644-98F6-4904CBD1BCCF}" type="sibTrans" cxnId="{E263F91D-8C52-E647-BE8B-78FD7C9D3416}">
      <dgm:prSet/>
      <dgm:spPr/>
      <dgm:t>
        <a:bodyPr/>
        <a:lstStyle/>
        <a:p>
          <a:endParaRPr lang="da-DK"/>
        </a:p>
      </dgm:t>
    </dgm:pt>
    <dgm:pt modelId="{F90B6EBC-9EF6-2448-BBB1-00905844B692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Discussion</a:t>
          </a:r>
          <a:endParaRPr lang="da-DK"/>
        </a:p>
      </dgm:t>
    </dgm:pt>
    <dgm:pt modelId="{C3D46FC5-CDA2-6A4A-89BE-40C7248B1DAC}" type="parTrans" cxnId="{1AD4A31F-A8F9-8F46-8127-7BF21F560B2A}">
      <dgm:prSet/>
      <dgm:spPr/>
      <dgm:t>
        <a:bodyPr/>
        <a:lstStyle/>
        <a:p>
          <a:endParaRPr lang="da-DK"/>
        </a:p>
      </dgm:t>
    </dgm:pt>
    <dgm:pt modelId="{D36052A3-F4E2-3E47-94A2-DC55CBFDC79A}" type="sibTrans" cxnId="{1AD4A31F-A8F9-8F46-8127-7BF21F560B2A}">
      <dgm:prSet/>
      <dgm:spPr/>
      <dgm:t>
        <a:bodyPr/>
        <a:lstStyle/>
        <a:p>
          <a:endParaRPr lang="da-DK"/>
        </a:p>
      </dgm:t>
    </dgm:pt>
    <dgm:pt modelId="{BDD3899B-1318-F24A-99CB-29A20C6557CD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Conclusion</a:t>
          </a:r>
          <a:endParaRPr lang="da-DK"/>
        </a:p>
      </dgm:t>
    </dgm:pt>
    <dgm:pt modelId="{96768529-B261-A045-B5F6-1FF275A5A1BA}" type="parTrans" cxnId="{BFDBB473-ACD8-154F-A66D-5832E9582E76}">
      <dgm:prSet/>
      <dgm:spPr/>
      <dgm:t>
        <a:bodyPr/>
        <a:lstStyle/>
        <a:p>
          <a:endParaRPr lang="da-DK"/>
        </a:p>
      </dgm:t>
    </dgm:pt>
    <dgm:pt modelId="{4DC6E266-39D9-8047-9D71-8A62329A0421}" type="sibTrans" cxnId="{BFDBB473-ACD8-154F-A66D-5832E9582E76}">
      <dgm:prSet/>
      <dgm:spPr/>
      <dgm:t>
        <a:bodyPr/>
        <a:lstStyle/>
        <a:p>
          <a:endParaRPr lang="da-DK"/>
        </a:p>
      </dgm:t>
    </dgm:pt>
    <dgm:pt modelId="{152EB4B0-8219-0247-80E8-50024955F29A}" type="pres">
      <dgm:prSet presAssocID="{A1DA4CD6-9D5E-5946-B71B-91F5E3CCDA0B}" presName="Name0" presStyleCnt="0">
        <dgm:presLayoutVars>
          <dgm:dir/>
          <dgm:resizeHandles val="exact"/>
        </dgm:presLayoutVars>
      </dgm:prSet>
      <dgm:spPr/>
    </dgm:pt>
    <dgm:pt modelId="{6105B5E0-6B95-F645-BDF8-75EB1D89BF5A}" type="pres">
      <dgm:prSet presAssocID="{3B00B873-BB6B-C84C-A797-13DCEBA18328}" presName="node" presStyleLbl="node1" presStyleIdx="0" presStyleCnt="5">
        <dgm:presLayoutVars>
          <dgm:bulletEnabled val="1"/>
        </dgm:presLayoutVars>
      </dgm:prSet>
      <dgm:spPr/>
    </dgm:pt>
    <dgm:pt modelId="{03B97C6B-D517-E448-B4E4-4C937690026F}" type="pres">
      <dgm:prSet presAssocID="{DC7080E4-8BD9-2245-A0DA-89BFB8F86609}" presName="sibTrans" presStyleLbl="sibTrans2D1" presStyleIdx="0" presStyleCnt="4"/>
      <dgm:spPr/>
    </dgm:pt>
    <dgm:pt modelId="{82F6644F-49A8-9340-AFDC-B4F23FCE4EDE}" type="pres">
      <dgm:prSet presAssocID="{DC7080E4-8BD9-2245-A0DA-89BFB8F86609}" presName="connectorText" presStyleLbl="sibTrans2D1" presStyleIdx="0" presStyleCnt="4"/>
      <dgm:spPr/>
    </dgm:pt>
    <dgm:pt modelId="{C1F78E0A-09A3-254B-B4B5-6F04900253AC}" type="pres">
      <dgm:prSet presAssocID="{E070A591-3F15-334B-BE9A-C7F8EBEB6830}" presName="node" presStyleLbl="node1" presStyleIdx="1" presStyleCnt="5">
        <dgm:presLayoutVars>
          <dgm:bulletEnabled val="1"/>
        </dgm:presLayoutVars>
      </dgm:prSet>
      <dgm:spPr/>
    </dgm:pt>
    <dgm:pt modelId="{B9FD7FEC-56F2-DE4D-9D00-7F13D5977084}" type="pres">
      <dgm:prSet presAssocID="{974F3382-6DD6-3A4C-83FA-232D583C8DFD}" presName="sibTrans" presStyleLbl="sibTrans2D1" presStyleIdx="1" presStyleCnt="4"/>
      <dgm:spPr/>
    </dgm:pt>
    <dgm:pt modelId="{835DC823-7069-AC49-8E14-04B3A972B8F5}" type="pres">
      <dgm:prSet presAssocID="{974F3382-6DD6-3A4C-83FA-232D583C8DFD}" presName="connectorText" presStyleLbl="sibTrans2D1" presStyleIdx="1" presStyleCnt="4"/>
      <dgm:spPr/>
    </dgm:pt>
    <dgm:pt modelId="{D5D134CB-A4BF-F747-B93A-663DAB844497}" type="pres">
      <dgm:prSet presAssocID="{F33EA557-0A91-1444-ABEF-8669D707CCDD}" presName="node" presStyleLbl="node1" presStyleIdx="2" presStyleCnt="5">
        <dgm:presLayoutVars>
          <dgm:bulletEnabled val="1"/>
        </dgm:presLayoutVars>
      </dgm:prSet>
      <dgm:spPr/>
    </dgm:pt>
    <dgm:pt modelId="{5E63BE77-33ED-5C49-BCB5-46F3DECF587B}" type="pres">
      <dgm:prSet presAssocID="{CA212293-636E-4644-98F6-4904CBD1BCCF}" presName="sibTrans" presStyleLbl="sibTrans2D1" presStyleIdx="2" presStyleCnt="4"/>
      <dgm:spPr/>
    </dgm:pt>
    <dgm:pt modelId="{0790CC53-004E-1E47-BEEA-F6EEFE4D6634}" type="pres">
      <dgm:prSet presAssocID="{CA212293-636E-4644-98F6-4904CBD1BCCF}" presName="connectorText" presStyleLbl="sibTrans2D1" presStyleIdx="2" presStyleCnt="4"/>
      <dgm:spPr/>
    </dgm:pt>
    <dgm:pt modelId="{56500905-4F7D-F04B-BEB3-9DD3DA809D3D}" type="pres">
      <dgm:prSet presAssocID="{F90B6EBC-9EF6-2448-BBB1-00905844B692}" presName="node" presStyleLbl="node1" presStyleIdx="3" presStyleCnt="5">
        <dgm:presLayoutVars>
          <dgm:bulletEnabled val="1"/>
        </dgm:presLayoutVars>
      </dgm:prSet>
      <dgm:spPr/>
    </dgm:pt>
    <dgm:pt modelId="{744B5089-CD6F-0043-94DB-5AF4C3AEE53C}" type="pres">
      <dgm:prSet presAssocID="{D36052A3-F4E2-3E47-94A2-DC55CBFDC79A}" presName="sibTrans" presStyleLbl="sibTrans2D1" presStyleIdx="3" presStyleCnt="4"/>
      <dgm:spPr/>
    </dgm:pt>
    <dgm:pt modelId="{72151E5E-6F2D-674A-AD4A-626B24F1187A}" type="pres">
      <dgm:prSet presAssocID="{D36052A3-F4E2-3E47-94A2-DC55CBFDC79A}" presName="connectorText" presStyleLbl="sibTrans2D1" presStyleIdx="3" presStyleCnt="4"/>
      <dgm:spPr/>
    </dgm:pt>
    <dgm:pt modelId="{C1A3B983-7BF5-3149-BCCC-4A455D325CC7}" type="pres">
      <dgm:prSet presAssocID="{BDD3899B-1318-F24A-99CB-29A20C6557CD}" presName="node" presStyleLbl="node1" presStyleIdx="4" presStyleCnt="5">
        <dgm:presLayoutVars>
          <dgm:bulletEnabled val="1"/>
        </dgm:presLayoutVars>
      </dgm:prSet>
      <dgm:spPr/>
    </dgm:pt>
  </dgm:ptLst>
  <dgm:cxnLst>
    <dgm:cxn modelId="{8DD94905-2ED8-5D4B-9FF1-72E4BA276C2D}" type="presOf" srcId="{974F3382-6DD6-3A4C-83FA-232D583C8DFD}" destId="{835DC823-7069-AC49-8E14-04B3A972B8F5}" srcOrd="1" destOrd="0" presId="urn:microsoft.com/office/officeart/2005/8/layout/process1"/>
    <dgm:cxn modelId="{E263F91D-8C52-E647-BE8B-78FD7C9D3416}" srcId="{A1DA4CD6-9D5E-5946-B71B-91F5E3CCDA0B}" destId="{F33EA557-0A91-1444-ABEF-8669D707CCDD}" srcOrd="2" destOrd="0" parTransId="{61828712-AF7F-6D47-9490-A6D13B5BF41D}" sibTransId="{CA212293-636E-4644-98F6-4904CBD1BCCF}"/>
    <dgm:cxn modelId="{1AD4A31F-A8F9-8F46-8127-7BF21F560B2A}" srcId="{A1DA4CD6-9D5E-5946-B71B-91F5E3CCDA0B}" destId="{F90B6EBC-9EF6-2448-BBB1-00905844B692}" srcOrd="3" destOrd="0" parTransId="{C3D46FC5-CDA2-6A4A-89BE-40C7248B1DAC}" sibTransId="{D36052A3-F4E2-3E47-94A2-DC55CBFDC79A}"/>
    <dgm:cxn modelId="{F8522721-E943-F24F-991C-C3C4858FF64B}" type="presOf" srcId="{F33EA557-0A91-1444-ABEF-8669D707CCDD}" destId="{D5D134CB-A4BF-F747-B93A-663DAB844497}" srcOrd="0" destOrd="0" presId="urn:microsoft.com/office/officeart/2005/8/layout/process1"/>
    <dgm:cxn modelId="{A6923640-FF65-A941-A205-AB9C6CEF995D}" type="presOf" srcId="{DC7080E4-8BD9-2245-A0DA-89BFB8F86609}" destId="{82F6644F-49A8-9340-AFDC-B4F23FCE4EDE}" srcOrd="1" destOrd="0" presId="urn:microsoft.com/office/officeart/2005/8/layout/process1"/>
    <dgm:cxn modelId="{F7AA6044-9245-7E4E-9398-8DCD8BCBDBE6}" type="presOf" srcId="{F90B6EBC-9EF6-2448-BBB1-00905844B692}" destId="{56500905-4F7D-F04B-BEB3-9DD3DA809D3D}" srcOrd="0" destOrd="0" presId="urn:microsoft.com/office/officeart/2005/8/layout/process1"/>
    <dgm:cxn modelId="{33003F4B-17CB-C645-B81C-A1E6D97CA140}" type="presOf" srcId="{D36052A3-F4E2-3E47-94A2-DC55CBFDC79A}" destId="{72151E5E-6F2D-674A-AD4A-626B24F1187A}" srcOrd="1" destOrd="0" presId="urn:microsoft.com/office/officeart/2005/8/layout/process1"/>
    <dgm:cxn modelId="{A6CD426B-F38E-5044-AB28-C49ED1EC7E67}" type="presOf" srcId="{CA212293-636E-4644-98F6-4904CBD1BCCF}" destId="{5E63BE77-33ED-5C49-BCB5-46F3DECF587B}" srcOrd="0" destOrd="0" presId="urn:microsoft.com/office/officeart/2005/8/layout/process1"/>
    <dgm:cxn modelId="{BFDBB473-ACD8-154F-A66D-5832E9582E76}" srcId="{A1DA4CD6-9D5E-5946-B71B-91F5E3CCDA0B}" destId="{BDD3899B-1318-F24A-99CB-29A20C6557CD}" srcOrd="4" destOrd="0" parTransId="{96768529-B261-A045-B5F6-1FF275A5A1BA}" sibTransId="{4DC6E266-39D9-8047-9D71-8A62329A0421}"/>
    <dgm:cxn modelId="{9D6C3575-5550-4843-8E7B-7B79187CFE0E}" type="presOf" srcId="{A1DA4CD6-9D5E-5946-B71B-91F5E3CCDA0B}" destId="{152EB4B0-8219-0247-80E8-50024955F29A}" srcOrd="0" destOrd="0" presId="urn:microsoft.com/office/officeart/2005/8/layout/process1"/>
    <dgm:cxn modelId="{F2D65475-5E67-BA44-8D9E-96891C916082}" type="presOf" srcId="{D36052A3-F4E2-3E47-94A2-DC55CBFDC79A}" destId="{744B5089-CD6F-0043-94DB-5AF4C3AEE53C}" srcOrd="0" destOrd="0" presId="urn:microsoft.com/office/officeart/2005/8/layout/process1"/>
    <dgm:cxn modelId="{19C6337F-36ED-CC40-9476-8EE3920402BC}" srcId="{A1DA4CD6-9D5E-5946-B71B-91F5E3CCDA0B}" destId="{3B00B873-BB6B-C84C-A797-13DCEBA18328}" srcOrd="0" destOrd="0" parTransId="{42F14CC3-C44F-BB4A-8417-1461D4B46249}" sibTransId="{DC7080E4-8BD9-2245-A0DA-89BFB8F86609}"/>
    <dgm:cxn modelId="{64D7C983-C6AD-D842-8455-22C3AB03A49B}" type="presOf" srcId="{E070A591-3F15-334B-BE9A-C7F8EBEB6830}" destId="{C1F78E0A-09A3-254B-B4B5-6F04900253AC}" srcOrd="0" destOrd="0" presId="urn:microsoft.com/office/officeart/2005/8/layout/process1"/>
    <dgm:cxn modelId="{A9254386-1986-ED49-B170-C8EE801BCFD2}" type="presOf" srcId="{BDD3899B-1318-F24A-99CB-29A20C6557CD}" destId="{C1A3B983-7BF5-3149-BCCC-4A455D325CC7}" srcOrd="0" destOrd="0" presId="urn:microsoft.com/office/officeart/2005/8/layout/process1"/>
    <dgm:cxn modelId="{779CD49A-674D-F74A-9363-1420BF774C3D}" srcId="{A1DA4CD6-9D5E-5946-B71B-91F5E3CCDA0B}" destId="{E070A591-3F15-334B-BE9A-C7F8EBEB6830}" srcOrd="1" destOrd="0" parTransId="{793B1131-FDFC-AE48-8508-94FE6ACDC86F}" sibTransId="{974F3382-6DD6-3A4C-83FA-232D583C8DFD}"/>
    <dgm:cxn modelId="{170F38B1-9E67-2641-9E4C-BF94208B386D}" type="presOf" srcId="{974F3382-6DD6-3A4C-83FA-232D583C8DFD}" destId="{B9FD7FEC-56F2-DE4D-9D00-7F13D5977084}" srcOrd="0" destOrd="0" presId="urn:microsoft.com/office/officeart/2005/8/layout/process1"/>
    <dgm:cxn modelId="{C43632B5-511D-5544-9187-5D504E8FF30D}" type="presOf" srcId="{3B00B873-BB6B-C84C-A797-13DCEBA18328}" destId="{6105B5E0-6B95-F645-BDF8-75EB1D89BF5A}" srcOrd="0" destOrd="0" presId="urn:microsoft.com/office/officeart/2005/8/layout/process1"/>
    <dgm:cxn modelId="{CE23DED9-A273-0148-914D-8B0C09FCDD03}" type="presOf" srcId="{CA212293-636E-4644-98F6-4904CBD1BCCF}" destId="{0790CC53-004E-1E47-BEEA-F6EEFE4D6634}" srcOrd="1" destOrd="0" presId="urn:microsoft.com/office/officeart/2005/8/layout/process1"/>
    <dgm:cxn modelId="{BB395EEC-75B8-294F-A74C-A267C03C7495}" type="presOf" srcId="{DC7080E4-8BD9-2245-A0DA-89BFB8F86609}" destId="{03B97C6B-D517-E448-B4E4-4C937690026F}" srcOrd="0" destOrd="0" presId="urn:microsoft.com/office/officeart/2005/8/layout/process1"/>
    <dgm:cxn modelId="{47F6222B-48B5-4445-A8CD-1C4549EB7EFB}" type="presParOf" srcId="{152EB4B0-8219-0247-80E8-50024955F29A}" destId="{6105B5E0-6B95-F645-BDF8-75EB1D89BF5A}" srcOrd="0" destOrd="0" presId="urn:microsoft.com/office/officeart/2005/8/layout/process1"/>
    <dgm:cxn modelId="{4377E837-5489-6C4D-A4AA-B84E188FB2F4}" type="presParOf" srcId="{152EB4B0-8219-0247-80E8-50024955F29A}" destId="{03B97C6B-D517-E448-B4E4-4C937690026F}" srcOrd="1" destOrd="0" presId="urn:microsoft.com/office/officeart/2005/8/layout/process1"/>
    <dgm:cxn modelId="{05C51525-1E26-A747-A7ED-F38C4CA1DBF3}" type="presParOf" srcId="{03B97C6B-D517-E448-B4E4-4C937690026F}" destId="{82F6644F-49A8-9340-AFDC-B4F23FCE4EDE}" srcOrd="0" destOrd="0" presId="urn:microsoft.com/office/officeart/2005/8/layout/process1"/>
    <dgm:cxn modelId="{239E9910-3BCC-7E4B-A789-F929F5530090}" type="presParOf" srcId="{152EB4B0-8219-0247-80E8-50024955F29A}" destId="{C1F78E0A-09A3-254B-B4B5-6F04900253AC}" srcOrd="2" destOrd="0" presId="urn:microsoft.com/office/officeart/2005/8/layout/process1"/>
    <dgm:cxn modelId="{193F5B9A-017C-7941-B312-CF4BAB3E5FA7}" type="presParOf" srcId="{152EB4B0-8219-0247-80E8-50024955F29A}" destId="{B9FD7FEC-56F2-DE4D-9D00-7F13D5977084}" srcOrd="3" destOrd="0" presId="urn:microsoft.com/office/officeart/2005/8/layout/process1"/>
    <dgm:cxn modelId="{B4E4B35A-D28A-8241-AFDE-1A3E33368F7F}" type="presParOf" srcId="{B9FD7FEC-56F2-DE4D-9D00-7F13D5977084}" destId="{835DC823-7069-AC49-8E14-04B3A972B8F5}" srcOrd="0" destOrd="0" presId="urn:microsoft.com/office/officeart/2005/8/layout/process1"/>
    <dgm:cxn modelId="{1B6C4D99-CF3D-CF44-9773-AEFB657D470F}" type="presParOf" srcId="{152EB4B0-8219-0247-80E8-50024955F29A}" destId="{D5D134CB-A4BF-F747-B93A-663DAB844497}" srcOrd="4" destOrd="0" presId="urn:microsoft.com/office/officeart/2005/8/layout/process1"/>
    <dgm:cxn modelId="{451E2D2F-CF1F-C941-A96D-A1460CEA5999}" type="presParOf" srcId="{152EB4B0-8219-0247-80E8-50024955F29A}" destId="{5E63BE77-33ED-5C49-BCB5-46F3DECF587B}" srcOrd="5" destOrd="0" presId="urn:microsoft.com/office/officeart/2005/8/layout/process1"/>
    <dgm:cxn modelId="{9C206548-8FA2-0146-B987-F85CD09200B5}" type="presParOf" srcId="{5E63BE77-33ED-5C49-BCB5-46F3DECF587B}" destId="{0790CC53-004E-1E47-BEEA-F6EEFE4D6634}" srcOrd="0" destOrd="0" presId="urn:microsoft.com/office/officeart/2005/8/layout/process1"/>
    <dgm:cxn modelId="{21394C6B-2CA4-CE47-999D-1530E1B41D46}" type="presParOf" srcId="{152EB4B0-8219-0247-80E8-50024955F29A}" destId="{56500905-4F7D-F04B-BEB3-9DD3DA809D3D}" srcOrd="6" destOrd="0" presId="urn:microsoft.com/office/officeart/2005/8/layout/process1"/>
    <dgm:cxn modelId="{FDC9A1E2-0880-DC43-B8FC-D7116C58CEF7}" type="presParOf" srcId="{152EB4B0-8219-0247-80E8-50024955F29A}" destId="{744B5089-CD6F-0043-94DB-5AF4C3AEE53C}" srcOrd="7" destOrd="0" presId="urn:microsoft.com/office/officeart/2005/8/layout/process1"/>
    <dgm:cxn modelId="{255FF5FA-6152-8C4B-B425-1BFC87D08D0F}" type="presParOf" srcId="{744B5089-CD6F-0043-94DB-5AF4C3AEE53C}" destId="{72151E5E-6F2D-674A-AD4A-626B24F1187A}" srcOrd="0" destOrd="0" presId="urn:microsoft.com/office/officeart/2005/8/layout/process1"/>
    <dgm:cxn modelId="{8E69CE80-3951-0C49-9BD8-B71F99F80570}" type="presParOf" srcId="{152EB4B0-8219-0247-80E8-50024955F29A}" destId="{C1A3B983-7BF5-3149-BCCC-4A455D325CC7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1DA4CD6-9D5E-5946-B71B-91F5E3CCDA0B}" type="doc">
      <dgm:prSet loTypeId="urn:microsoft.com/office/officeart/2005/8/layout/process1" loCatId="" qsTypeId="urn:microsoft.com/office/officeart/2005/8/quickstyle/simple1" qsCatId="simple" csTypeId="urn:microsoft.com/office/officeart/2005/8/colors/accent4_2" csCatId="accent4" phldr="1"/>
      <dgm:spPr/>
    </dgm:pt>
    <dgm:pt modelId="{3B00B873-BB6B-C84C-A797-13DCEBA18328}">
      <dgm:prSet phldrT="[Teks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noProof="0"/>
            <a:t>Introduction</a:t>
          </a:r>
        </a:p>
      </dgm:t>
    </dgm:pt>
    <dgm:pt modelId="{42F14CC3-C44F-BB4A-8417-1461D4B46249}" type="parTrans" cxnId="{19C6337F-36ED-CC40-9476-8EE3920402BC}">
      <dgm:prSet/>
      <dgm:spPr/>
      <dgm:t>
        <a:bodyPr/>
        <a:lstStyle/>
        <a:p>
          <a:endParaRPr lang="da-DK"/>
        </a:p>
      </dgm:t>
    </dgm:pt>
    <dgm:pt modelId="{DC7080E4-8BD9-2245-A0DA-89BFB8F86609}" type="sibTrans" cxnId="{19C6337F-36ED-CC40-9476-8EE3920402BC}">
      <dgm:prSet/>
      <dgm:spPr/>
      <dgm:t>
        <a:bodyPr/>
        <a:lstStyle/>
        <a:p>
          <a:endParaRPr lang="da-DK"/>
        </a:p>
      </dgm:t>
    </dgm:pt>
    <dgm:pt modelId="{E070A591-3F15-334B-BE9A-C7F8EBEB6830}">
      <dgm:prSet phldrT="[Teks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da-DK"/>
            <a:t>Methods</a:t>
          </a:r>
        </a:p>
      </dgm:t>
    </dgm:pt>
    <dgm:pt modelId="{793B1131-FDFC-AE48-8508-94FE6ACDC86F}" type="parTrans" cxnId="{779CD49A-674D-F74A-9363-1420BF774C3D}">
      <dgm:prSet/>
      <dgm:spPr/>
      <dgm:t>
        <a:bodyPr/>
        <a:lstStyle/>
        <a:p>
          <a:endParaRPr lang="da-DK"/>
        </a:p>
      </dgm:t>
    </dgm:pt>
    <dgm:pt modelId="{974F3382-6DD6-3A4C-83FA-232D583C8DFD}" type="sibTrans" cxnId="{779CD49A-674D-F74A-9363-1420BF774C3D}">
      <dgm:prSet/>
      <dgm:spPr/>
      <dgm:t>
        <a:bodyPr/>
        <a:lstStyle/>
        <a:p>
          <a:endParaRPr lang="da-DK"/>
        </a:p>
      </dgm:t>
    </dgm:pt>
    <dgm:pt modelId="{F33EA557-0A91-1444-ABEF-8669D707CCDD}">
      <dgm:prSet phldrT="[Tekst]"/>
      <dgm:spPr>
        <a:solidFill>
          <a:srgbClr val="FC7634">
            <a:alpha val="90000"/>
          </a:srgbClr>
        </a:solidFill>
      </dgm:spPr>
      <dgm:t>
        <a:bodyPr/>
        <a:lstStyle/>
        <a:p>
          <a:r>
            <a:rPr lang="en-US" noProof="0"/>
            <a:t>Results</a:t>
          </a:r>
          <a:endParaRPr lang="da-DK"/>
        </a:p>
      </dgm:t>
    </dgm:pt>
    <dgm:pt modelId="{61828712-AF7F-6D47-9490-A6D13B5BF41D}" type="parTrans" cxnId="{E263F91D-8C52-E647-BE8B-78FD7C9D3416}">
      <dgm:prSet/>
      <dgm:spPr/>
      <dgm:t>
        <a:bodyPr/>
        <a:lstStyle/>
        <a:p>
          <a:endParaRPr lang="da-DK"/>
        </a:p>
      </dgm:t>
    </dgm:pt>
    <dgm:pt modelId="{CA212293-636E-4644-98F6-4904CBD1BCCF}" type="sibTrans" cxnId="{E263F91D-8C52-E647-BE8B-78FD7C9D3416}">
      <dgm:prSet/>
      <dgm:spPr/>
      <dgm:t>
        <a:bodyPr/>
        <a:lstStyle/>
        <a:p>
          <a:endParaRPr lang="da-DK"/>
        </a:p>
      </dgm:t>
    </dgm:pt>
    <dgm:pt modelId="{F90B6EBC-9EF6-2448-BBB1-00905844B692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Discussion</a:t>
          </a:r>
          <a:endParaRPr lang="da-DK"/>
        </a:p>
      </dgm:t>
    </dgm:pt>
    <dgm:pt modelId="{C3D46FC5-CDA2-6A4A-89BE-40C7248B1DAC}" type="parTrans" cxnId="{1AD4A31F-A8F9-8F46-8127-7BF21F560B2A}">
      <dgm:prSet/>
      <dgm:spPr/>
      <dgm:t>
        <a:bodyPr/>
        <a:lstStyle/>
        <a:p>
          <a:endParaRPr lang="da-DK"/>
        </a:p>
      </dgm:t>
    </dgm:pt>
    <dgm:pt modelId="{D36052A3-F4E2-3E47-94A2-DC55CBFDC79A}" type="sibTrans" cxnId="{1AD4A31F-A8F9-8F46-8127-7BF21F560B2A}">
      <dgm:prSet/>
      <dgm:spPr/>
      <dgm:t>
        <a:bodyPr/>
        <a:lstStyle/>
        <a:p>
          <a:endParaRPr lang="da-DK"/>
        </a:p>
      </dgm:t>
    </dgm:pt>
    <dgm:pt modelId="{BDD3899B-1318-F24A-99CB-29A20C6557CD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Conclusion</a:t>
          </a:r>
          <a:endParaRPr lang="da-DK"/>
        </a:p>
      </dgm:t>
    </dgm:pt>
    <dgm:pt modelId="{96768529-B261-A045-B5F6-1FF275A5A1BA}" type="parTrans" cxnId="{BFDBB473-ACD8-154F-A66D-5832E9582E76}">
      <dgm:prSet/>
      <dgm:spPr/>
      <dgm:t>
        <a:bodyPr/>
        <a:lstStyle/>
        <a:p>
          <a:endParaRPr lang="da-DK"/>
        </a:p>
      </dgm:t>
    </dgm:pt>
    <dgm:pt modelId="{4DC6E266-39D9-8047-9D71-8A62329A0421}" type="sibTrans" cxnId="{BFDBB473-ACD8-154F-A66D-5832E9582E76}">
      <dgm:prSet/>
      <dgm:spPr/>
      <dgm:t>
        <a:bodyPr/>
        <a:lstStyle/>
        <a:p>
          <a:endParaRPr lang="da-DK"/>
        </a:p>
      </dgm:t>
    </dgm:pt>
    <dgm:pt modelId="{152EB4B0-8219-0247-80E8-50024955F29A}" type="pres">
      <dgm:prSet presAssocID="{A1DA4CD6-9D5E-5946-B71B-91F5E3CCDA0B}" presName="Name0" presStyleCnt="0">
        <dgm:presLayoutVars>
          <dgm:dir/>
          <dgm:resizeHandles val="exact"/>
        </dgm:presLayoutVars>
      </dgm:prSet>
      <dgm:spPr/>
    </dgm:pt>
    <dgm:pt modelId="{6105B5E0-6B95-F645-BDF8-75EB1D89BF5A}" type="pres">
      <dgm:prSet presAssocID="{3B00B873-BB6B-C84C-A797-13DCEBA18328}" presName="node" presStyleLbl="node1" presStyleIdx="0" presStyleCnt="5">
        <dgm:presLayoutVars>
          <dgm:bulletEnabled val="1"/>
        </dgm:presLayoutVars>
      </dgm:prSet>
      <dgm:spPr/>
    </dgm:pt>
    <dgm:pt modelId="{03B97C6B-D517-E448-B4E4-4C937690026F}" type="pres">
      <dgm:prSet presAssocID="{DC7080E4-8BD9-2245-A0DA-89BFB8F86609}" presName="sibTrans" presStyleLbl="sibTrans2D1" presStyleIdx="0" presStyleCnt="4"/>
      <dgm:spPr/>
    </dgm:pt>
    <dgm:pt modelId="{82F6644F-49A8-9340-AFDC-B4F23FCE4EDE}" type="pres">
      <dgm:prSet presAssocID="{DC7080E4-8BD9-2245-A0DA-89BFB8F86609}" presName="connectorText" presStyleLbl="sibTrans2D1" presStyleIdx="0" presStyleCnt="4"/>
      <dgm:spPr/>
    </dgm:pt>
    <dgm:pt modelId="{C1F78E0A-09A3-254B-B4B5-6F04900253AC}" type="pres">
      <dgm:prSet presAssocID="{E070A591-3F15-334B-BE9A-C7F8EBEB6830}" presName="node" presStyleLbl="node1" presStyleIdx="1" presStyleCnt="5">
        <dgm:presLayoutVars>
          <dgm:bulletEnabled val="1"/>
        </dgm:presLayoutVars>
      </dgm:prSet>
      <dgm:spPr/>
    </dgm:pt>
    <dgm:pt modelId="{B9FD7FEC-56F2-DE4D-9D00-7F13D5977084}" type="pres">
      <dgm:prSet presAssocID="{974F3382-6DD6-3A4C-83FA-232D583C8DFD}" presName="sibTrans" presStyleLbl="sibTrans2D1" presStyleIdx="1" presStyleCnt="4"/>
      <dgm:spPr/>
    </dgm:pt>
    <dgm:pt modelId="{835DC823-7069-AC49-8E14-04B3A972B8F5}" type="pres">
      <dgm:prSet presAssocID="{974F3382-6DD6-3A4C-83FA-232D583C8DFD}" presName="connectorText" presStyleLbl="sibTrans2D1" presStyleIdx="1" presStyleCnt="4"/>
      <dgm:spPr/>
    </dgm:pt>
    <dgm:pt modelId="{D5D134CB-A4BF-F747-B93A-663DAB844497}" type="pres">
      <dgm:prSet presAssocID="{F33EA557-0A91-1444-ABEF-8669D707CCDD}" presName="node" presStyleLbl="node1" presStyleIdx="2" presStyleCnt="5">
        <dgm:presLayoutVars>
          <dgm:bulletEnabled val="1"/>
        </dgm:presLayoutVars>
      </dgm:prSet>
      <dgm:spPr/>
    </dgm:pt>
    <dgm:pt modelId="{5E63BE77-33ED-5C49-BCB5-46F3DECF587B}" type="pres">
      <dgm:prSet presAssocID="{CA212293-636E-4644-98F6-4904CBD1BCCF}" presName="sibTrans" presStyleLbl="sibTrans2D1" presStyleIdx="2" presStyleCnt="4"/>
      <dgm:spPr/>
    </dgm:pt>
    <dgm:pt modelId="{0790CC53-004E-1E47-BEEA-F6EEFE4D6634}" type="pres">
      <dgm:prSet presAssocID="{CA212293-636E-4644-98F6-4904CBD1BCCF}" presName="connectorText" presStyleLbl="sibTrans2D1" presStyleIdx="2" presStyleCnt="4"/>
      <dgm:spPr/>
    </dgm:pt>
    <dgm:pt modelId="{56500905-4F7D-F04B-BEB3-9DD3DA809D3D}" type="pres">
      <dgm:prSet presAssocID="{F90B6EBC-9EF6-2448-BBB1-00905844B692}" presName="node" presStyleLbl="node1" presStyleIdx="3" presStyleCnt="5">
        <dgm:presLayoutVars>
          <dgm:bulletEnabled val="1"/>
        </dgm:presLayoutVars>
      </dgm:prSet>
      <dgm:spPr/>
    </dgm:pt>
    <dgm:pt modelId="{744B5089-CD6F-0043-94DB-5AF4C3AEE53C}" type="pres">
      <dgm:prSet presAssocID="{D36052A3-F4E2-3E47-94A2-DC55CBFDC79A}" presName="sibTrans" presStyleLbl="sibTrans2D1" presStyleIdx="3" presStyleCnt="4"/>
      <dgm:spPr/>
    </dgm:pt>
    <dgm:pt modelId="{72151E5E-6F2D-674A-AD4A-626B24F1187A}" type="pres">
      <dgm:prSet presAssocID="{D36052A3-F4E2-3E47-94A2-DC55CBFDC79A}" presName="connectorText" presStyleLbl="sibTrans2D1" presStyleIdx="3" presStyleCnt="4"/>
      <dgm:spPr/>
    </dgm:pt>
    <dgm:pt modelId="{C1A3B983-7BF5-3149-BCCC-4A455D325CC7}" type="pres">
      <dgm:prSet presAssocID="{BDD3899B-1318-F24A-99CB-29A20C6557CD}" presName="node" presStyleLbl="node1" presStyleIdx="4" presStyleCnt="5">
        <dgm:presLayoutVars>
          <dgm:bulletEnabled val="1"/>
        </dgm:presLayoutVars>
      </dgm:prSet>
      <dgm:spPr/>
    </dgm:pt>
  </dgm:ptLst>
  <dgm:cxnLst>
    <dgm:cxn modelId="{8DD94905-2ED8-5D4B-9FF1-72E4BA276C2D}" type="presOf" srcId="{974F3382-6DD6-3A4C-83FA-232D583C8DFD}" destId="{835DC823-7069-AC49-8E14-04B3A972B8F5}" srcOrd="1" destOrd="0" presId="urn:microsoft.com/office/officeart/2005/8/layout/process1"/>
    <dgm:cxn modelId="{E263F91D-8C52-E647-BE8B-78FD7C9D3416}" srcId="{A1DA4CD6-9D5E-5946-B71B-91F5E3CCDA0B}" destId="{F33EA557-0A91-1444-ABEF-8669D707CCDD}" srcOrd="2" destOrd="0" parTransId="{61828712-AF7F-6D47-9490-A6D13B5BF41D}" sibTransId="{CA212293-636E-4644-98F6-4904CBD1BCCF}"/>
    <dgm:cxn modelId="{1AD4A31F-A8F9-8F46-8127-7BF21F560B2A}" srcId="{A1DA4CD6-9D5E-5946-B71B-91F5E3CCDA0B}" destId="{F90B6EBC-9EF6-2448-BBB1-00905844B692}" srcOrd="3" destOrd="0" parTransId="{C3D46FC5-CDA2-6A4A-89BE-40C7248B1DAC}" sibTransId="{D36052A3-F4E2-3E47-94A2-DC55CBFDC79A}"/>
    <dgm:cxn modelId="{F8522721-E943-F24F-991C-C3C4858FF64B}" type="presOf" srcId="{F33EA557-0A91-1444-ABEF-8669D707CCDD}" destId="{D5D134CB-A4BF-F747-B93A-663DAB844497}" srcOrd="0" destOrd="0" presId="urn:microsoft.com/office/officeart/2005/8/layout/process1"/>
    <dgm:cxn modelId="{A6923640-FF65-A941-A205-AB9C6CEF995D}" type="presOf" srcId="{DC7080E4-8BD9-2245-A0DA-89BFB8F86609}" destId="{82F6644F-49A8-9340-AFDC-B4F23FCE4EDE}" srcOrd="1" destOrd="0" presId="urn:microsoft.com/office/officeart/2005/8/layout/process1"/>
    <dgm:cxn modelId="{F7AA6044-9245-7E4E-9398-8DCD8BCBDBE6}" type="presOf" srcId="{F90B6EBC-9EF6-2448-BBB1-00905844B692}" destId="{56500905-4F7D-F04B-BEB3-9DD3DA809D3D}" srcOrd="0" destOrd="0" presId="urn:microsoft.com/office/officeart/2005/8/layout/process1"/>
    <dgm:cxn modelId="{33003F4B-17CB-C645-B81C-A1E6D97CA140}" type="presOf" srcId="{D36052A3-F4E2-3E47-94A2-DC55CBFDC79A}" destId="{72151E5E-6F2D-674A-AD4A-626B24F1187A}" srcOrd="1" destOrd="0" presId="urn:microsoft.com/office/officeart/2005/8/layout/process1"/>
    <dgm:cxn modelId="{A6CD426B-F38E-5044-AB28-C49ED1EC7E67}" type="presOf" srcId="{CA212293-636E-4644-98F6-4904CBD1BCCF}" destId="{5E63BE77-33ED-5C49-BCB5-46F3DECF587B}" srcOrd="0" destOrd="0" presId="urn:microsoft.com/office/officeart/2005/8/layout/process1"/>
    <dgm:cxn modelId="{BFDBB473-ACD8-154F-A66D-5832E9582E76}" srcId="{A1DA4CD6-9D5E-5946-B71B-91F5E3CCDA0B}" destId="{BDD3899B-1318-F24A-99CB-29A20C6557CD}" srcOrd="4" destOrd="0" parTransId="{96768529-B261-A045-B5F6-1FF275A5A1BA}" sibTransId="{4DC6E266-39D9-8047-9D71-8A62329A0421}"/>
    <dgm:cxn modelId="{9D6C3575-5550-4843-8E7B-7B79187CFE0E}" type="presOf" srcId="{A1DA4CD6-9D5E-5946-B71B-91F5E3CCDA0B}" destId="{152EB4B0-8219-0247-80E8-50024955F29A}" srcOrd="0" destOrd="0" presId="urn:microsoft.com/office/officeart/2005/8/layout/process1"/>
    <dgm:cxn modelId="{F2D65475-5E67-BA44-8D9E-96891C916082}" type="presOf" srcId="{D36052A3-F4E2-3E47-94A2-DC55CBFDC79A}" destId="{744B5089-CD6F-0043-94DB-5AF4C3AEE53C}" srcOrd="0" destOrd="0" presId="urn:microsoft.com/office/officeart/2005/8/layout/process1"/>
    <dgm:cxn modelId="{19C6337F-36ED-CC40-9476-8EE3920402BC}" srcId="{A1DA4CD6-9D5E-5946-B71B-91F5E3CCDA0B}" destId="{3B00B873-BB6B-C84C-A797-13DCEBA18328}" srcOrd="0" destOrd="0" parTransId="{42F14CC3-C44F-BB4A-8417-1461D4B46249}" sibTransId="{DC7080E4-8BD9-2245-A0DA-89BFB8F86609}"/>
    <dgm:cxn modelId="{64D7C983-C6AD-D842-8455-22C3AB03A49B}" type="presOf" srcId="{E070A591-3F15-334B-BE9A-C7F8EBEB6830}" destId="{C1F78E0A-09A3-254B-B4B5-6F04900253AC}" srcOrd="0" destOrd="0" presId="urn:microsoft.com/office/officeart/2005/8/layout/process1"/>
    <dgm:cxn modelId="{A9254386-1986-ED49-B170-C8EE801BCFD2}" type="presOf" srcId="{BDD3899B-1318-F24A-99CB-29A20C6557CD}" destId="{C1A3B983-7BF5-3149-BCCC-4A455D325CC7}" srcOrd="0" destOrd="0" presId="urn:microsoft.com/office/officeart/2005/8/layout/process1"/>
    <dgm:cxn modelId="{779CD49A-674D-F74A-9363-1420BF774C3D}" srcId="{A1DA4CD6-9D5E-5946-B71B-91F5E3CCDA0B}" destId="{E070A591-3F15-334B-BE9A-C7F8EBEB6830}" srcOrd="1" destOrd="0" parTransId="{793B1131-FDFC-AE48-8508-94FE6ACDC86F}" sibTransId="{974F3382-6DD6-3A4C-83FA-232D583C8DFD}"/>
    <dgm:cxn modelId="{170F38B1-9E67-2641-9E4C-BF94208B386D}" type="presOf" srcId="{974F3382-6DD6-3A4C-83FA-232D583C8DFD}" destId="{B9FD7FEC-56F2-DE4D-9D00-7F13D5977084}" srcOrd="0" destOrd="0" presId="urn:microsoft.com/office/officeart/2005/8/layout/process1"/>
    <dgm:cxn modelId="{C43632B5-511D-5544-9187-5D504E8FF30D}" type="presOf" srcId="{3B00B873-BB6B-C84C-A797-13DCEBA18328}" destId="{6105B5E0-6B95-F645-BDF8-75EB1D89BF5A}" srcOrd="0" destOrd="0" presId="urn:microsoft.com/office/officeart/2005/8/layout/process1"/>
    <dgm:cxn modelId="{CE23DED9-A273-0148-914D-8B0C09FCDD03}" type="presOf" srcId="{CA212293-636E-4644-98F6-4904CBD1BCCF}" destId="{0790CC53-004E-1E47-BEEA-F6EEFE4D6634}" srcOrd="1" destOrd="0" presId="urn:microsoft.com/office/officeart/2005/8/layout/process1"/>
    <dgm:cxn modelId="{BB395EEC-75B8-294F-A74C-A267C03C7495}" type="presOf" srcId="{DC7080E4-8BD9-2245-A0DA-89BFB8F86609}" destId="{03B97C6B-D517-E448-B4E4-4C937690026F}" srcOrd="0" destOrd="0" presId="urn:microsoft.com/office/officeart/2005/8/layout/process1"/>
    <dgm:cxn modelId="{47F6222B-48B5-4445-A8CD-1C4549EB7EFB}" type="presParOf" srcId="{152EB4B0-8219-0247-80E8-50024955F29A}" destId="{6105B5E0-6B95-F645-BDF8-75EB1D89BF5A}" srcOrd="0" destOrd="0" presId="urn:microsoft.com/office/officeart/2005/8/layout/process1"/>
    <dgm:cxn modelId="{4377E837-5489-6C4D-A4AA-B84E188FB2F4}" type="presParOf" srcId="{152EB4B0-8219-0247-80E8-50024955F29A}" destId="{03B97C6B-D517-E448-B4E4-4C937690026F}" srcOrd="1" destOrd="0" presId="urn:microsoft.com/office/officeart/2005/8/layout/process1"/>
    <dgm:cxn modelId="{05C51525-1E26-A747-A7ED-F38C4CA1DBF3}" type="presParOf" srcId="{03B97C6B-D517-E448-B4E4-4C937690026F}" destId="{82F6644F-49A8-9340-AFDC-B4F23FCE4EDE}" srcOrd="0" destOrd="0" presId="urn:microsoft.com/office/officeart/2005/8/layout/process1"/>
    <dgm:cxn modelId="{239E9910-3BCC-7E4B-A789-F929F5530090}" type="presParOf" srcId="{152EB4B0-8219-0247-80E8-50024955F29A}" destId="{C1F78E0A-09A3-254B-B4B5-6F04900253AC}" srcOrd="2" destOrd="0" presId="urn:microsoft.com/office/officeart/2005/8/layout/process1"/>
    <dgm:cxn modelId="{193F5B9A-017C-7941-B312-CF4BAB3E5FA7}" type="presParOf" srcId="{152EB4B0-8219-0247-80E8-50024955F29A}" destId="{B9FD7FEC-56F2-DE4D-9D00-7F13D5977084}" srcOrd="3" destOrd="0" presId="urn:microsoft.com/office/officeart/2005/8/layout/process1"/>
    <dgm:cxn modelId="{B4E4B35A-D28A-8241-AFDE-1A3E33368F7F}" type="presParOf" srcId="{B9FD7FEC-56F2-DE4D-9D00-7F13D5977084}" destId="{835DC823-7069-AC49-8E14-04B3A972B8F5}" srcOrd="0" destOrd="0" presId="urn:microsoft.com/office/officeart/2005/8/layout/process1"/>
    <dgm:cxn modelId="{1B6C4D99-CF3D-CF44-9773-AEFB657D470F}" type="presParOf" srcId="{152EB4B0-8219-0247-80E8-50024955F29A}" destId="{D5D134CB-A4BF-F747-B93A-663DAB844497}" srcOrd="4" destOrd="0" presId="urn:microsoft.com/office/officeart/2005/8/layout/process1"/>
    <dgm:cxn modelId="{451E2D2F-CF1F-C941-A96D-A1460CEA5999}" type="presParOf" srcId="{152EB4B0-8219-0247-80E8-50024955F29A}" destId="{5E63BE77-33ED-5C49-BCB5-46F3DECF587B}" srcOrd="5" destOrd="0" presId="urn:microsoft.com/office/officeart/2005/8/layout/process1"/>
    <dgm:cxn modelId="{9C206548-8FA2-0146-B987-F85CD09200B5}" type="presParOf" srcId="{5E63BE77-33ED-5C49-BCB5-46F3DECF587B}" destId="{0790CC53-004E-1E47-BEEA-F6EEFE4D6634}" srcOrd="0" destOrd="0" presId="urn:microsoft.com/office/officeart/2005/8/layout/process1"/>
    <dgm:cxn modelId="{21394C6B-2CA4-CE47-999D-1530E1B41D46}" type="presParOf" srcId="{152EB4B0-8219-0247-80E8-50024955F29A}" destId="{56500905-4F7D-F04B-BEB3-9DD3DA809D3D}" srcOrd="6" destOrd="0" presId="urn:microsoft.com/office/officeart/2005/8/layout/process1"/>
    <dgm:cxn modelId="{FDC9A1E2-0880-DC43-B8FC-D7116C58CEF7}" type="presParOf" srcId="{152EB4B0-8219-0247-80E8-50024955F29A}" destId="{744B5089-CD6F-0043-94DB-5AF4C3AEE53C}" srcOrd="7" destOrd="0" presId="urn:microsoft.com/office/officeart/2005/8/layout/process1"/>
    <dgm:cxn modelId="{255FF5FA-6152-8C4B-B425-1BFC87D08D0F}" type="presParOf" srcId="{744B5089-CD6F-0043-94DB-5AF4C3AEE53C}" destId="{72151E5E-6F2D-674A-AD4A-626B24F1187A}" srcOrd="0" destOrd="0" presId="urn:microsoft.com/office/officeart/2005/8/layout/process1"/>
    <dgm:cxn modelId="{8E69CE80-3951-0C49-9BD8-B71F99F80570}" type="presParOf" srcId="{152EB4B0-8219-0247-80E8-50024955F29A}" destId="{C1A3B983-7BF5-3149-BCCC-4A455D325CC7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1DA4CD6-9D5E-5946-B71B-91F5E3CCDA0B}" type="doc">
      <dgm:prSet loTypeId="urn:microsoft.com/office/officeart/2005/8/layout/process1" loCatId="" qsTypeId="urn:microsoft.com/office/officeart/2005/8/quickstyle/simple1" qsCatId="simple" csTypeId="urn:microsoft.com/office/officeart/2005/8/colors/accent4_2" csCatId="accent4" phldr="1"/>
      <dgm:spPr/>
    </dgm:pt>
    <dgm:pt modelId="{3B00B873-BB6B-C84C-A797-13DCEBA18328}">
      <dgm:prSet phldrT="[Teks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noProof="0"/>
            <a:t>Introduction</a:t>
          </a:r>
        </a:p>
      </dgm:t>
    </dgm:pt>
    <dgm:pt modelId="{42F14CC3-C44F-BB4A-8417-1461D4B46249}" type="parTrans" cxnId="{19C6337F-36ED-CC40-9476-8EE3920402BC}">
      <dgm:prSet/>
      <dgm:spPr/>
      <dgm:t>
        <a:bodyPr/>
        <a:lstStyle/>
        <a:p>
          <a:endParaRPr lang="da-DK"/>
        </a:p>
      </dgm:t>
    </dgm:pt>
    <dgm:pt modelId="{DC7080E4-8BD9-2245-A0DA-89BFB8F86609}" type="sibTrans" cxnId="{19C6337F-36ED-CC40-9476-8EE3920402BC}">
      <dgm:prSet/>
      <dgm:spPr/>
      <dgm:t>
        <a:bodyPr/>
        <a:lstStyle/>
        <a:p>
          <a:endParaRPr lang="da-DK"/>
        </a:p>
      </dgm:t>
    </dgm:pt>
    <dgm:pt modelId="{E070A591-3F15-334B-BE9A-C7F8EBEB6830}">
      <dgm:prSet phldrT="[Teks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da-DK"/>
            <a:t>Methods</a:t>
          </a:r>
        </a:p>
      </dgm:t>
    </dgm:pt>
    <dgm:pt modelId="{793B1131-FDFC-AE48-8508-94FE6ACDC86F}" type="parTrans" cxnId="{779CD49A-674D-F74A-9363-1420BF774C3D}">
      <dgm:prSet/>
      <dgm:spPr/>
      <dgm:t>
        <a:bodyPr/>
        <a:lstStyle/>
        <a:p>
          <a:endParaRPr lang="da-DK"/>
        </a:p>
      </dgm:t>
    </dgm:pt>
    <dgm:pt modelId="{974F3382-6DD6-3A4C-83FA-232D583C8DFD}" type="sibTrans" cxnId="{779CD49A-674D-F74A-9363-1420BF774C3D}">
      <dgm:prSet/>
      <dgm:spPr/>
      <dgm:t>
        <a:bodyPr/>
        <a:lstStyle/>
        <a:p>
          <a:endParaRPr lang="da-DK"/>
        </a:p>
      </dgm:t>
    </dgm:pt>
    <dgm:pt modelId="{F33EA557-0A91-1444-ABEF-8669D707CCDD}">
      <dgm:prSet phldrT="[Tekst]"/>
      <dgm:spPr>
        <a:solidFill>
          <a:srgbClr val="FC7634">
            <a:alpha val="90000"/>
          </a:srgbClr>
        </a:solidFill>
      </dgm:spPr>
      <dgm:t>
        <a:bodyPr/>
        <a:lstStyle/>
        <a:p>
          <a:r>
            <a:rPr lang="en-US" noProof="0"/>
            <a:t>Results</a:t>
          </a:r>
          <a:endParaRPr lang="da-DK"/>
        </a:p>
      </dgm:t>
    </dgm:pt>
    <dgm:pt modelId="{61828712-AF7F-6D47-9490-A6D13B5BF41D}" type="parTrans" cxnId="{E263F91D-8C52-E647-BE8B-78FD7C9D3416}">
      <dgm:prSet/>
      <dgm:spPr/>
      <dgm:t>
        <a:bodyPr/>
        <a:lstStyle/>
        <a:p>
          <a:endParaRPr lang="da-DK"/>
        </a:p>
      </dgm:t>
    </dgm:pt>
    <dgm:pt modelId="{CA212293-636E-4644-98F6-4904CBD1BCCF}" type="sibTrans" cxnId="{E263F91D-8C52-E647-BE8B-78FD7C9D3416}">
      <dgm:prSet/>
      <dgm:spPr/>
      <dgm:t>
        <a:bodyPr/>
        <a:lstStyle/>
        <a:p>
          <a:endParaRPr lang="da-DK"/>
        </a:p>
      </dgm:t>
    </dgm:pt>
    <dgm:pt modelId="{F90B6EBC-9EF6-2448-BBB1-00905844B692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Discussion</a:t>
          </a:r>
          <a:endParaRPr lang="da-DK"/>
        </a:p>
      </dgm:t>
    </dgm:pt>
    <dgm:pt modelId="{C3D46FC5-CDA2-6A4A-89BE-40C7248B1DAC}" type="parTrans" cxnId="{1AD4A31F-A8F9-8F46-8127-7BF21F560B2A}">
      <dgm:prSet/>
      <dgm:spPr/>
      <dgm:t>
        <a:bodyPr/>
        <a:lstStyle/>
        <a:p>
          <a:endParaRPr lang="da-DK"/>
        </a:p>
      </dgm:t>
    </dgm:pt>
    <dgm:pt modelId="{D36052A3-F4E2-3E47-94A2-DC55CBFDC79A}" type="sibTrans" cxnId="{1AD4A31F-A8F9-8F46-8127-7BF21F560B2A}">
      <dgm:prSet/>
      <dgm:spPr/>
      <dgm:t>
        <a:bodyPr/>
        <a:lstStyle/>
        <a:p>
          <a:endParaRPr lang="da-DK"/>
        </a:p>
      </dgm:t>
    </dgm:pt>
    <dgm:pt modelId="{BDD3899B-1318-F24A-99CB-29A20C6557CD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Conclusion</a:t>
          </a:r>
          <a:endParaRPr lang="da-DK"/>
        </a:p>
      </dgm:t>
    </dgm:pt>
    <dgm:pt modelId="{96768529-B261-A045-B5F6-1FF275A5A1BA}" type="parTrans" cxnId="{BFDBB473-ACD8-154F-A66D-5832E9582E76}">
      <dgm:prSet/>
      <dgm:spPr/>
      <dgm:t>
        <a:bodyPr/>
        <a:lstStyle/>
        <a:p>
          <a:endParaRPr lang="da-DK"/>
        </a:p>
      </dgm:t>
    </dgm:pt>
    <dgm:pt modelId="{4DC6E266-39D9-8047-9D71-8A62329A0421}" type="sibTrans" cxnId="{BFDBB473-ACD8-154F-A66D-5832E9582E76}">
      <dgm:prSet/>
      <dgm:spPr/>
      <dgm:t>
        <a:bodyPr/>
        <a:lstStyle/>
        <a:p>
          <a:endParaRPr lang="da-DK"/>
        </a:p>
      </dgm:t>
    </dgm:pt>
    <dgm:pt modelId="{152EB4B0-8219-0247-80E8-50024955F29A}" type="pres">
      <dgm:prSet presAssocID="{A1DA4CD6-9D5E-5946-B71B-91F5E3CCDA0B}" presName="Name0" presStyleCnt="0">
        <dgm:presLayoutVars>
          <dgm:dir/>
          <dgm:resizeHandles val="exact"/>
        </dgm:presLayoutVars>
      </dgm:prSet>
      <dgm:spPr/>
    </dgm:pt>
    <dgm:pt modelId="{6105B5E0-6B95-F645-BDF8-75EB1D89BF5A}" type="pres">
      <dgm:prSet presAssocID="{3B00B873-BB6B-C84C-A797-13DCEBA18328}" presName="node" presStyleLbl="node1" presStyleIdx="0" presStyleCnt="5">
        <dgm:presLayoutVars>
          <dgm:bulletEnabled val="1"/>
        </dgm:presLayoutVars>
      </dgm:prSet>
      <dgm:spPr/>
    </dgm:pt>
    <dgm:pt modelId="{03B97C6B-D517-E448-B4E4-4C937690026F}" type="pres">
      <dgm:prSet presAssocID="{DC7080E4-8BD9-2245-A0DA-89BFB8F86609}" presName="sibTrans" presStyleLbl="sibTrans2D1" presStyleIdx="0" presStyleCnt="4"/>
      <dgm:spPr/>
    </dgm:pt>
    <dgm:pt modelId="{82F6644F-49A8-9340-AFDC-B4F23FCE4EDE}" type="pres">
      <dgm:prSet presAssocID="{DC7080E4-8BD9-2245-A0DA-89BFB8F86609}" presName="connectorText" presStyleLbl="sibTrans2D1" presStyleIdx="0" presStyleCnt="4"/>
      <dgm:spPr/>
    </dgm:pt>
    <dgm:pt modelId="{C1F78E0A-09A3-254B-B4B5-6F04900253AC}" type="pres">
      <dgm:prSet presAssocID="{E070A591-3F15-334B-BE9A-C7F8EBEB6830}" presName="node" presStyleLbl="node1" presStyleIdx="1" presStyleCnt="5">
        <dgm:presLayoutVars>
          <dgm:bulletEnabled val="1"/>
        </dgm:presLayoutVars>
      </dgm:prSet>
      <dgm:spPr/>
    </dgm:pt>
    <dgm:pt modelId="{B9FD7FEC-56F2-DE4D-9D00-7F13D5977084}" type="pres">
      <dgm:prSet presAssocID="{974F3382-6DD6-3A4C-83FA-232D583C8DFD}" presName="sibTrans" presStyleLbl="sibTrans2D1" presStyleIdx="1" presStyleCnt="4"/>
      <dgm:spPr/>
    </dgm:pt>
    <dgm:pt modelId="{835DC823-7069-AC49-8E14-04B3A972B8F5}" type="pres">
      <dgm:prSet presAssocID="{974F3382-6DD6-3A4C-83FA-232D583C8DFD}" presName="connectorText" presStyleLbl="sibTrans2D1" presStyleIdx="1" presStyleCnt="4"/>
      <dgm:spPr/>
    </dgm:pt>
    <dgm:pt modelId="{D5D134CB-A4BF-F747-B93A-663DAB844497}" type="pres">
      <dgm:prSet presAssocID="{F33EA557-0A91-1444-ABEF-8669D707CCDD}" presName="node" presStyleLbl="node1" presStyleIdx="2" presStyleCnt="5">
        <dgm:presLayoutVars>
          <dgm:bulletEnabled val="1"/>
        </dgm:presLayoutVars>
      </dgm:prSet>
      <dgm:spPr/>
    </dgm:pt>
    <dgm:pt modelId="{5E63BE77-33ED-5C49-BCB5-46F3DECF587B}" type="pres">
      <dgm:prSet presAssocID="{CA212293-636E-4644-98F6-4904CBD1BCCF}" presName="sibTrans" presStyleLbl="sibTrans2D1" presStyleIdx="2" presStyleCnt="4"/>
      <dgm:spPr/>
    </dgm:pt>
    <dgm:pt modelId="{0790CC53-004E-1E47-BEEA-F6EEFE4D6634}" type="pres">
      <dgm:prSet presAssocID="{CA212293-636E-4644-98F6-4904CBD1BCCF}" presName="connectorText" presStyleLbl="sibTrans2D1" presStyleIdx="2" presStyleCnt="4"/>
      <dgm:spPr/>
    </dgm:pt>
    <dgm:pt modelId="{56500905-4F7D-F04B-BEB3-9DD3DA809D3D}" type="pres">
      <dgm:prSet presAssocID="{F90B6EBC-9EF6-2448-BBB1-00905844B692}" presName="node" presStyleLbl="node1" presStyleIdx="3" presStyleCnt="5">
        <dgm:presLayoutVars>
          <dgm:bulletEnabled val="1"/>
        </dgm:presLayoutVars>
      </dgm:prSet>
      <dgm:spPr/>
    </dgm:pt>
    <dgm:pt modelId="{744B5089-CD6F-0043-94DB-5AF4C3AEE53C}" type="pres">
      <dgm:prSet presAssocID="{D36052A3-F4E2-3E47-94A2-DC55CBFDC79A}" presName="sibTrans" presStyleLbl="sibTrans2D1" presStyleIdx="3" presStyleCnt="4"/>
      <dgm:spPr/>
    </dgm:pt>
    <dgm:pt modelId="{72151E5E-6F2D-674A-AD4A-626B24F1187A}" type="pres">
      <dgm:prSet presAssocID="{D36052A3-F4E2-3E47-94A2-DC55CBFDC79A}" presName="connectorText" presStyleLbl="sibTrans2D1" presStyleIdx="3" presStyleCnt="4"/>
      <dgm:spPr/>
    </dgm:pt>
    <dgm:pt modelId="{C1A3B983-7BF5-3149-BCCC-4A455D325CC7}" type="pres">
      <dgm:prSet presAssocID="{BDD3899B-1318-F24A-99CB-29A20C6557CD}" presName="node" presStyleLbl="node1" presStyleIdx="4" presStyleCnt="5">
        <dgm:presLayoutVars>
          <dgm:bulletEnabled val="1"/>
        </dgm:presLayoutVars>
      </dgm:prSet>
      <dgm:spPr/>
    </dgm:pt>
  </dgm:ptLst>
  <dgm:cxnLst>
    <dgm:cxn modelId="{8DD94905-2ED8-5D4B-9FF1-72E4BA276C2D}" type="presOf" srcId="{974F3382-6DD6-3A4C-83FA-232D583C8DFD}" destId="{835DC823-7069-AC49-8E14-04B3A972B8F5}" srcOrd="1" destOrd="0" presId="urn:microsoft.com/office/officeart/2005/8/layout/process1"/>
    <dgm:cxn modelId="{E263F91D-8C52-E647-BE8B-78FD7C9D3416}" srcId="{A1DA4CD6-9D5E-5946-B71B-91F5E3CCDA0B}" destId="{F33EA557-0A91-1444-ABEF-8669D707CCDD}" srcOrd="2" destOrd="0" parTransId="{61828712-AF7F-6D47-9490-A6D13B5BF41D}" sibTransId="{CA212293-636E-4644-98F6-4904CBD1BCCF}"/>
    <dgm:cxn modelId="{1AD4A31F-A8F9-8F46-8127-7BF21F560B2A}" srcId="{A1DA4CD6-9D5E-5946-B71B-91F5E3CCDA0B}" destId="{F90B6EBC-9EF6-2448-BBB1-00905844B692}" srcOrd="3" destOrd="0" parTransId="{C3D46FC5-CDA2-6A4A-89BE-40C7248B1DAC}" sibTransId="{D36052A3-F4E2-3E47-94A2-DC55CBFDC79A}"/>
    <dgm:cxn modelId="{F8522721-E943-F24F-991C-C3C4858FF64B}" type="presOf" srcId="{F33EA557-0A91-1444-ABEF-8669D707CCDD}" destId="{D5D134CB-A4BF-F747-B93A-663DAB844497}" srcOrd="0" destOrd="0" presId="urn:microsoft.com/office/officeart/2005/8/layout/process1"/>
    <dgm:cxn modelId="{A6923640-FF65-A941-A205-AB9C6CEF995D}" type="presOf" srcId="{DC7080E4-8BD9-2245-A0DA-89BFB8F86609}" destId="{82F6644F-49A8-9340-AFDC-B4F23FCE4EDE}" srcOrd="1" destOrd="0" presId="urn:microsoft.com/office/officeart/2005/8/layout/process1"/>
    <dgm:cxn modelId="{F7AA6044-9245-7E4E-9398-8DCD8BCBDBE6}" type="presOf" srcId="{F90B6EBC-9EF6-2448-BBB1-00905844B692}" destId="{56500905-4F7D-F04B-BEB3-9DD3DA809D3D}" srcOrd="0" destOrd="0" presId="urn:microsoft.com/office/officeart/2005/8/layout/process1"/>
    <dgm:cxn modelId="{33003F4B-17CB-C645-B81C-A1E6D97CA140}" type="presOf" srcId="{D36052A3-F4E2-3E47-94A2-DC55CBFDC79A}" destId="{72151E5E-6F2D-674A-AD4A-626B24F1187A}" srcOrd="1" destOrd="0" presId="urn:microsoft.com/office/officeart/2005/8/layout/process1"/>
    <dgm:cxn modelId="{A6CD426B-F38E-5044-AB28-C49ED1EC7E67}" type="presOf" srcId="{CA212293-636E-4644-98F6-4904CBD1BCCF}" destId="{5E63BE77-33ED-5C49-BCB5-46F3DECF587B}" srcOrd="0" destOrd="0" presId="urn:microsoft.com/office/officeart/2005/8/layout/process1"/>
    <dgm:cxn modelId="{BFDBB473-ACD8-154F-A66D-5832E9582E76}" srcId="{A1DA4CD6-9D5E-5946-B71B-91F5E3CCDA0B}" destId="{BDD3899B-1318-F24A-99CB-29A20C6557CD}" srcOrd="4" destOrd="0" parTransId="{96768529-B261-A045-B5F6-1FF275A5A1BA}" sibTransId="{4DC6E266-39D9-8047-9D71-8A62329A0421}"/>
    <dgm:cxn modelId="{9D6C3575-5550-4843-8E7B-7B79187CFE0E}" type="presOf" srcId="{A1DA4CD6-9D5E-5946-B71B-91F5E3CCDA0B}" destId="{152EB4B0-8219-0247-80E8-50024955F29A}" srcOrd="0" destOrd="0" presId="urn:microsoft.com/office/officeart/2005/8/layout/process1"/>
    <dgm:cxn modelId="{F2D65475-5E67-BA44-8D9E-96891C916082}" type="presOf" srcId="{D36052A3-F4E2-3E47-94A2-DC55CBFDC79A}" destId="{744B5089-CD6F-0043-94DB-5AF4C3AEE53C}" srcOrd="0" destOrd="0" presId="urn:microsoft.com/office/officeart/2005/8/layout/process1"/>
    <dgm:cxn modelId="{19C6337F-36ED-CC40-9476-8EE3920402BC}" srcId="{A1DA4CD6-9D5E-5946-B71B-91F5E3CCDA0B}" destId="{3B00B873-BB6B-C84C-A797-13DCEBA18328}" srcOrd="0" destOrd="0" parTransId="{42F14CC3-C44F-BB4A-8417-1461D4B46249}" sibTransId="{DC7080E4-8BD9-2245-A0DA-89BFB8F86609}"/>
    <dgm:cxn modelId="{64D7C983-C6AD-D842-8455-22C3AB03A49B}" type="presOf" srcId="{E070A591-3F15-334B-BE9A-C7F8EBEB6830}" destId="{C1F78E0A-09A3-254B-B4B5-6F04900253AC}" srcOrd="0" destOrd="0" presId="urn:microsoft.com/office/officeart/2005/8/layout/process1"/>
    <dgm:cxn modelId="{A9254386-1986-ED49-B170-C8EE801BCFD2}" type="presOf" srcId="{BDD3899B-1318-F24A-99CB-29A20C6557CD}" destId="{C1A3B983-7BF5-3149-BCCC-4A455D325CC7}" srcOrd="0" destOrd="0" presId="urn:microsoft.com/office/officeart/2005/8/layout/process1"/>
    <dgm:cxn modelId="{779CD49A-674D-F74A-9363-1420BF774C3D}" srcId="{A1DA4CD6-9D5E-5946-B71B-91F5E3CCDA0B}" destId="{E070A591-3F15-334B-BE9A-C7F8EBEB6830}" srcOrd="1" destOrd="0" parTransId="{793B1131-FDFC-AE48-8508-94FE6ACDC86F}" sibTransId="{974F3382-6DD6-3A4C-83FA-232D583C8DFD}"/>
    <dgm:cxn modelId="{170F38B1-9E67-2641-9E4C-BF94208B386D}" type="presOf" srcId="{974F3382-6DD6-3A4C-83FA-232D583C8DFD}" destId="{B9FD7FEC-56F2-DE4D-9D00-7F13D5977084}" srcOrd="0" destOrd="0" presId="urn:microsoft.com/office/officeart/2005/8/layout/process1"/>
    <dgm:cxn modelId="{C43632B5-511D-5544-9187-5D504E8FF30D}" type="presOf" srcId="{3B00B873-BB6B-C84C-A797-13DCEBA18328}" destId="{6105B5E0-6B95-F645-BDF8-75EB1D89BF5A}" srcOrd="0" destOrd="0" presId="urn:microsoft.com/office/officeart/2005/8/layout/process1"/>
    <dgm:cxn modelId="{CE23DED9-A273-0148-914D-8B0C09FCDD03}" type="presOf" srcId="{CA212293-636E-4644-98F6-4904CBD1BCCF}" destId="{0790CC53-004E-1E47-BEEA-F6EEFE4D6634}" srcOrd="1" destOrd="0" presId="urn:microsoft.com/office/officeart/2005/8/layout/process1"/>
    <dgm:cxn modelId="{BB395EEC-75B8-294F-A74C-A267C03C7495}" type="presOf" srcId="{DC7080E4-8BD9-2245-A0DA-89BFB8F86609}" destId="{03B97C6B-D517-E448-B4E4-4C937690026F}" srcOrd="0" destOrd="0" presId="urn:microsoft.com/office/officeart/2005/8/layout/process1"/>
    <dgm:cxn modelId="{47F6222B-48B5-4445-A8CD-1C4549EB7EFB}" type="presParOf" srcId="{152EB4B0-8219-0247-80E8-50024955F29A}" destId="{6105B5E0-6B95-F645-BDF8-75EB1D89BF5A}" srcOrd="0" destOrd="0" presId="urn:microsoft.com/office/officeart/2005/8/layout/process1"/>
    <dgm:cxn modelId="{4377E837-5489-6C4D-A4AA-B84E188FB2F4}" type="presParOf" srcId="{152EB4B0-8219-0247-80E8-50024955F29A}" destId="{03B97C6B-D517-E448-B4E4-4C937690026F}" srcOrd="1" destOrd="0" presId="urn:microsoft.com/office/officeart/2005/8/layout/process1"/>
    <dgm:cxn modelId="{05C51525-1E26-A747-A7ED-F38C4CA1DBF3}" type="presParOf" srcId="{03B97C6B-D517-E448-B4E4-4C937690026F}" destId="{82F6644F-49A8-9340-AFDC-B4F23FCE4EDE}" srcOrd="0" destOrd="0" presId="urn:microsoft.com/office/officeart/2005/8/layout/process1"/>
    <dgm:cxn modelId="{239E9910-3BCC-7E4B-A789-F929F5530090}" type="presParOf" srcId="{152EB4B0-8219-0247-80E8-50024955F29A}" destId="{C1F78E0A-09A3-254B-B4B5-6F04900253AC}" srcOrd="2" destOrd="0" presId="urn:microsoft.com/office/officeart/2005/8/layout/process1"/>
    <dgm:cxn modelId="{193F5B9A-017C-7941-B312-CF4BAB3E5FA7}" type="presParOf" srcId="{152EB4B0-8219-0247-80E8-50024955F29A}" destId="{B9FD7FEC-56F2-DE4D-9D00-7F13D5977084}" srcOrd="3" destOrd="0" presId="urn:microsoft.com/office/officeart/2005/8/layout/process1"/>
    <dgm:cxn modelId="{B4E4B35A-D28A-8241-AFDE-1A3E33368F7F}" type="presParOf" srcId="{B9FD7FEC-56F2-DE4D-9D00-7F13D5977084}" destId="{835DC823-7069-AC49-8E14-04B3A972B8F5}" srcOrd="0" destOrd="0" presId="urn:microsoft.com/office/officeart/2005/8/layout/process1"/>
    <dgm:cxn modelId="{1B6C4D99-CF3D-CF44-9773-AEFB657D470F}" type="presParOf" srcId="{152EB4B0-8219-0247-80E8-50024955F29A}" destId="{D5D134CB-A4BF-F747-B93A-663DAB844497}" srcOrd="4" destOrd="0" presId="urn:microsoft.com/office/officeart/2005/8/layout/process1"/>
    <dgm:cxn modelId="{451E2D2F-CF1F-C941-A96D-A1460CEA5999}" type="presParOf" srcId="{152EB4B0-8219-0247-80E8-50024955F29A}" destId="{5E63BE77-33ED-5C49-BCB5-46F3DECF587B}" srcOrd="5" destOrd="0" presId="urn:microsoft.com/office/officeart/2005/8/layout/process1"/>
    <dgm:cxn modelId="{9C206548-8FA2-0146-B987-F85CD09200B5}" type="presParOf" srcId="{5E63BE77-33ED-5C49-BCB5-46F3DECF587B}" destId="{0790CC53-004E-1E47-BEEA-F6EEFE4D6634}" srcOrd="0" destOrd="0" presId="urn:microsoft.com/office/officeart/2005/8/layout/process1"/>
    <dgm:cxn modelId="{21394C6B-2CA4-CE47-999D-1530E1B41D46}" type="presParOf" srcId="{152EB4B0-8219-0247-80E8-50024955F29A}" destId="{56500905-4F7D-F04B-BEB3-9DD3DA809D3D}" srcOrd="6" destOrd="0" presId="urn:microsoft.com/office/officeart/2005/8/layout/process1"/>
    <dgm:cxn modelId="{FDC9A1E2-0880-DC43-B8FC-D7116C58CEF7}" type="presParOf" srcId="{152EB4B0-8219-0247-80E8-50024955F29A}" destId="{744B5089-CD6F-0043-94DB-5AF4C3AEE53C}" srcOrd="7" destOrd="0" presId="urn:microsoft.com/office/officeart/2005/8/layout/process1"/>
    <dgm:cxn modelId="{255FF5FA-6152-8C4B-B425-1BFC87D08D0F}" type="presParOf" srcId="{744B5089-CD6F-0043-94DB-5AF4C3AEE53C}" destId="{72151E5E-6F2D-674A-AD4A-626B24F1187A}" srcOrd="0" destOrd="0" presId="urn:microsoft.com/office/officeart/2005/8/layout/process1"/>
    <dgm:cxn modelId="{8E69CE80-3951-0C49-9BD8-B71F99F80570}" type="presParOf" srcId="{152EB4B0-8219-0247-80E8-50024955F29A}" destId="{C1A3B983-7BF5-3149-BCCC-4A455D325CC7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1DA4CD6-9D5E-5946-B71B-91F5E3CCDA0B}" type="doc">
      <dgm:prSet loTypeId="urn:microsoft.com/office/officeart/2005/8/layout/process1" loCatId="" qsTypeId="urn:microsoft.com/office/officeart/2005/8/quickstyle/simple1" qsCatId="simple" csTypeId="urn:microsoft.com/office/officeart/2005/8/colors/accent4_2" csCatId="accent4" phldr="1"/>
      <dgm:spPr/>
    </dgm:pt>
    <dgm:pt modelId="{3B00B873-BB6B-C84C-A797-13DCEBA18328}">
      <dgm:prSet phldrT="[Teks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noProof="0"/>
            <a:t>Introduction</a:t>
          </a:r>
        </a:p>
      </dgm:t>
    </dgm:pt>
    <dgm:pt modelId="{42F14CC3-C44F-BB4A-8417-1461D4B46249}" type="parTrans" cxnId="{19C6337F-36ED-CC40-9476-8EE3920402BC}">
      <dgm:prSet/>
      <dgm:spPr/>
      <dgm:t>
        <a:bodyPr/>
        <a:lstStyle/>
        <a:p>
          <a:endParaRPr lang="da-DK"/>
        </a:p>
      </dgm:t>
    </dgm:pt>
    <dgm:pt modelId="{DC7080E4-8BD9-2245-A0DA-89BFB8F86609}" type="sibTrans" cxnId="{19C6337F-36ED-CC40-9476-8EE3920402BC}">
      <dgm:prSet/>
      <dgm:spPr/>
      <dgm:t>
        <a:bodyPr/>
        <a:lstStyle/>
        <a:p>
          <a:endParaRPr lang="da-DK"/>
        </a:p>
      </dgm:t>
    </dgm:pt>
    <dgm:pt modelId="{E070A591-3F15-334B-BE9A-C7F8EBEB6830}">
      <dgm:prSet phldrT="[Teks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da-DK"/>
            <a:t>Methods</a:t>
          </a:r>
        </a:p>
      </dgm:t>
    </dgm:pt>
    <dgm:pt modelId="{793B1131-FDFC-AE48-8508-94FE6ACDC86F}" type="parTrans" cxnId="{779CD49A-674D-F74A-9363-1420BF774C3D}">
      <dgm:prSet/>
      <dgm:spPr/>
      <dgm:t>
        <a:bodyPr/>
        <a:lstStyle/>
        <a:p>
          <a:endParaRPr lang="da-DK"/>
        </a:p>
      </dgm:t>
    </dgm:pt>
    <dgm:pt modelId="{974F3382-6DD6-3A4C-83FA-232D583C8DFD}" type="sibTrans" cxnId="{779CD49A-674D-F74A-9363-1420BF774C3D}">
      <dgm:prSet/>
      <dgm:spPr/>
      <dgm:t>
        <a:bodyPr/>
        <a:lstStyle/>
        <a:p>
          <a:endParaRPr lang="da-DK"/>
        </a:p>
      </dgm:t>
    </dgm:pt>
    <dgm:pt modelId="{F33EA557-0A91-1444-ABEF-8669D707CCDD}">
      <dgm:prSet phldrT="[Tekst]"/>
      <dgm:spPr>
        <a:solidFill>
          <a:srgbClr val="FC7634">
            <a:alpha val="90000"/>
          </a:srgbClr>
        </a:solidFill>
      </dgm:spPr>
      <dgm:t>
        <a:bodyPr/>
        <a:lstStyle/>
        <a:p>
          <a:r>
            <a:rPr lang="en-US" noProof="0"/>
            <a:t>Results</a:t>
          </a:r>
          <a:endParaRPr lang="da-DK"/>
        </a:p>
      </dgm:t>
    </dgm:pt>
    <dgm:pt modelId="{61828712-AF7F-6D47-9490-A6D13B5BF41D}" type="parTrans" cxnId="{E263F91D-8C52-E647-BE8B-78FD7C9D3416}">
      <dgm:prSet/>
      <dgm:spPr/>
      <dgm:t>
        <a:bodyPr/>
        <a:lstStyle/>
        <a:p>
          <a:endParaRPr lang="da-DK"/>
        </a:p>
      </dgm:t>
    </dgm:pt>
    <dgm:pt modelId="{CA212293-636E-4644-98F6-4904CBD1BCCF}" type="sibTrans" cxnId="{E263F91D-8C52-E647-BE8B-78FD7C9D3416}">
      <dgm:prSet/>
      <dgm:spPr/>
      <dgm:t>
        <a:bodyPr/>
        <a:lstStyle/>
        <a:p>
          <a:endParaRPr lang="da-DK"/>
        </a:p>
      </dgm:t>
    </dgm:pt>
    <dgm:pt modelId="{F90B6EBC-9EF6-2448-BBB1-00905844B692}">
      <dgm:prSet/>
      <dgm:spPr>
        <a:solidFill>
          <a:schemeClr val="accent6">
            <a:alpha val="90000"/>
          </a:schemeClr>
        </a:solidFill>
      </dgm:spPr>
      <dgm:t>
        <a:bodyPr/>
        <a:lstStyle/>
        <a:p>
          <a:r>
            <a:rPr lang="en-US" noProof="0"/>
            <a:t>Discussion</a:t>
          </a:r>
          <a:endParaRPr lang="da-DK"/>
        </a:p>
      </dgm:t>
    </dgm:pt>
    <dgm:pt modelId="{C3D46FC5-CDA2-6A4A-89BE-40C7248B1DAC}" type="parTrans" cxnId="{1AD4A31F-A8F9-8F46-8127-7BF21F560B2A}">
      <dgm:prSet/>
      <dgm:spPr/>
      <dgm:t>
        <a:bodyPr/>
        <a:lstStyle/>
        <a:p>
          <a:endParaRPr lang="da-DK"/>
        </a:p>
      </dgm:t>
    </dgm:pt>
    <dgm:pt modelId="{D36052A3-F4E2-3E47-94A2-DC55CBFDC79A}" type="sibTrans" cxnId="{1AD4A31F-A8F9-8F46-8127-7BF21F560B2A}">
      <dgm:prSet/>
      <dgm:spPr/>
      <dgm:t>
        <a:bodyPr/>
        <a:lstStyle/>
        <a:p>
          <a:endParaRPr lang="da-DK"/>
        </a:p>
      </dgm:t>
    </dgm:pt>
    <dgm:pt modelId="{BDD3899B-1318-F24A-99CB-29A20C6557CD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Conclusion</a:t>
          </a:r>
          <a:endParaRPr lang="da-DK"/>
        </a:p>
      </dgm:t>
    </dgm:pt>
    <dgm:pt modelId="{96768529-B261-A045-B5F6-1FF275A5A1BA}" type="parTrans" cxnId="{BFDBB473-ACD8-154F-A66D-5832E9582E76}">
      <dgm:prSet/>
      <dgm:spPr/>
      <dgm:t>
        <a:bodyPr/>
        <a:lstStyle/>
        <a:p>
          <a:endParaRPr lang="da-DK"/>
        </a:p>
      </dgm:t>
    </dgm:pt>
    <dgm:pt modelId="{4DC6E266-39D9-8047-9D71-8A62329A0421}" type="sibTrans" cxnId="{BFDBB473-ACD8-154F-A66D-5832E9582E76}">
      <dgm:prSet/>
      <dgm:spPr/>
      <dgm:t>
        <a:bodyPr/>
        <a:lstStyle/>
        <a:p>
          <a:endParaRPr lang="da-DK"/>
        </a:p>
      </dgm:t>
    </dgm:pt>
    <dgm:pt modelId="{152EB4B0-8219-0247-80E8-50024955F29A}" type="pres">
      <dgm:prSet presAssocID="{A1DA4CD6-9D5E-5946-B71B-91F5E3CCDA0B}" presName="Name0" presStyleCnt="0">
        <dgm:presLayoutVars>
          <dgm:dir/>
          <dgm:resizeHandles val="exact"/>
        </dgm:presLayoutVars>
      </dgm:prSet>
      <dgm:spPr/>
    </dgm:pt>
    <dgm:pt modelId="{6105B5E0-6B95-F645-BDF8-75EB1D89BF5A}" type="pres">
      <dgm:prSet presAssocID="{3B00B873-BB6B-C84C-A797-13DCEBA18328}" presName="node" presStyleLbl="node1" presStyleIdx="0" presStyleCnt="5">
        <dgm:presLayoutVars>
          <dgm:bulletEnabled val="1"/>
        </dgm:presLayoutVars>
      </dgm:prSet>
      <dgm:spPr/>
    </dgm:pt>
    <dgm:pt modelId="{03B97C6B-D517-E448-B4E4-4C937690026F}" type="pres">
      <dgm:prSet presAssocID="{DC7080E4-8BD9-2245-A0DA-89BFB8F86609}" presName="sibTrans" presStyleLbl="sibTrans2D1" presStyleIdx="0" presStyleCnt="4"/>
      <dgm:spPr/>
    </dgm:pt>
    <dgm:pt modelId="{82F6644F-49A8-9340-AFDC-B4F23FCE4EDE}" type="pres">
      <dgm:prSet presAssocID="{DC7080E4-8BD9-2245-A0DA-89BFB8F86609}" presName="connectorText" presStyleLbl="sibTrans2D1" presStyleIdx="0" presStyleCnt="4"/>
      <dgm:spPr/>
    </dgm:pt>
    <dgm:pt modelId="{C1F78E0A-09A3-254B-B4B5-6F04900253AC}" type="pres">
      <dgm:prSet presAssocID="{E070A591-3F15-334B-BE9A-C7F8EBEB6830}" presName="node" presStyleLbl="node1" presStyleIdx="1" presStyleCnt="5">
        <dgm:presLayoutVars>
          <dgm:bulletEnabled val="1"/>
        </dgm:presLayoutVars>
      </dgm:prSet>
      <dgm:spPr/>
    </dgm:pt>
    <dgm:pt modelId="{B9FD7FEC-56F2-DE4D-9D00-7F13D5977084}" type="pres">
      <dgm:prSet presAssocID="{974F3382-6DD6-3A4C-83FA-232D583C8DFD}" presName="sibTrans" presStyleLbl="sibTrans2D1" presStyleIdx="1" presStyleCnt="4"/>
      <dgm:spPr/>
    </dgm:pt>
    <dgm:pt modelId="{835DC823-7069-AC49-8E14-04B3A972B8F5}" type="pres">
      <dgm:prSet presAssocID="{974F3382-6DD6-3A4C-83FA-232D583C8DFD}" presName="connectorText" presStyleLbl="sibTrans2D1" presStyleIdx="1" presStyleCnt="4"/>
      <dgm:spPr/>
    </dgm:pt>
    <dgm:pt modelId="{D5D134CB-A4BF-F747-B93A-663DAB844497}" type="pres">
      <dgm:prSet presAssocID="{F33EA557-0A91-1444-ABEF-8669D707CCDD}" presName="node" presStyleLbl="node1" presStyleIdx="2" presStyleCnt="5">
        <dgm:presLayoutVars>
          <dgm:bulletEnabled val="1"/>
        </dgm:presLayoutVars>
      </dgm:prSet>
      <dgm:spPr/>
    </dgm:pt>
    <dgm:pt modelId="{5E63BE77-33ED-5C49-BCB5-46F3DECF587B}" type="pres">
      <dgm:prSet presAssocID="{CA212293-636E-4644-98F6-4904CBD1BCCF}" presName="sibTrans" presStyleLbl="sibTrans2D1" presStyleIdx="2" presStyleCnt="4"/>
      <dgm:spPr/>
    </dgm:pt>
    <dgm:pt modelId="{0790CC53-004E-1E47-BEEA-F6EEFE4D6634}" type="pres">
      <dgm:prSet presAssocID="{CA212293-636E-4644-98F6-4904CBD1BCCF}" presName="connectorText" presStyleLbl="sibTrans2D1" presStyleIdx="2" presStyleCnt="4"/>
      <dgm:spPr/>
    </dgm:pt>
    <dgm:pt modelId="{56500905-4F7D-F04B-BEB3-9DD3DA809D3D}" type="pres">
      <dgm:prSet presAssocID="{F90B6EBC-9EF6-2448-BBB1-00905844B692}" presName="node" presStyleLbl="node1" presStyleIdx="3" presStyleCnt="5">
        <dgm:presLayoutVars>
          <dgm:bulletEnabled val="1"/>
        </dgm:presLayoutVars>
      </dgm:prSet>
      <dgm:spPr/>
    </dgm:pt>
    <dgm:pt modelId="{744B5089-CD6F-0043-94DB-5AF4C3AEE53C}" type="pres">
      <dgm:prSet presAssocID="{D36052A3-F4E2-3E47-94A2-DC55CBFDC79A}" presName="sibTrans" presStyleLbl="sibTrans2D1" presStyleIdx="3" presStyleCnt="4"/>
      <dgm:spPr/>
    </dgm:pt>
    <dgm:pt modelId="{72151E5E-6F2D-674A-AD4A-626B24F1187A}" type="pres">
      <dgm:prSet presAssocID="{D36052A3-F4E2-3E47-94A2-DC55CBFDC79A}" presName="connectorText" presStyleLbl="sibTrans2D1" presStyleIdx="3" presStyleCnt="4"/>
      <dgm:spPr/>
    </dgm:pt>
    <dgm:pt modelId="{C1A3B983-7BF5-3149-BCCC-4A455D325CC7}" type="pres">
      <dgm:prSet presAssocID="{BDD3899B-1318-F24A-99CB-29A20C6557CD}" presName="node" presStyleLbl="node1" presStyleIdx="4" presStyleCnt="5">
        <dgm:presLayoutVars>
          <dgm:bulletEnabled val="1"/>
        </dgm:presLayoutVars>
      </dgm:prSet>
      <dgm:spPr/>
    </dgm:pt>
  </dgm:ptLst>
  <dgm:cxnLst>
    <dgm:cxn modelId="{8DD94905-2ED8-5D4B-9FF1-72E4BA276C2D}" type="presOf" srcId="{974F3382-6DD6-3A4C-83FA-232D583C8DFD}" destId="{835DC823-7069-AC49-8E14-04B3A972B8F5}" srcOrd="1" destOrd="0" presId="urn:microsoft.com/office/officeart/2005/8/layout/process1"/>
    <dgm:cxn modelId="{E263F91D-8C52-E647-BE8B-78FD7C9D3416}" srcId="{A1DA4CD6-9D5E-5946-B71B-91F5E3CCDA0B}" destId="{F33EA557-0A91-1444-ABEF-8669D707CCDD}" srcOrd="2" destOrd="0" parTransId="{61828712-AF7F-6D47-9490-A6D13B5BF41D}" sibTransId="{CA212293-636E-4644-98F6-4904CBD1BCCF}"/>
    <dgm:cxn modelId="{1AD4A31F-A8F9-8F46-8127-7BF21F560B2A}" srcId="{A1DA4CD6-9D5E-5946-B71B-91F5E3CCDA0B}" destId="{F90B6EBC-9EF6-2448-BBB1-00905844B692}" srcOrd="3" destOrd="0" parTransId="{C3D46FC5-CDA2-6A4A-89BE-40C7248B1DAC}" sibTransId="{D36052A3-F4E2-3E47-94A2-DC55CBFDC79A}"/>
    <dgm:cxn modelId="{F8522721-E943-F24F-991C-C3C4858FF64B}" type="presOf" srcId="{F33EA557-0A91-1444-ABEF-8669D707CCDD}" destId="{D5D134CB-A4BF-F747-B93A-663DAB844497}" srcOrd="0" destOrd="0" presId="urn:microsoft.com/office/officeart/2005/8/layout/process1"/>
    <dgm:cxn modelId="{A6923640-FF65-A941-A205-AB9C6CEF995D}" type="presOf" srcId="{DC7080E4-8BD9-2245-A0DA-89BFB8F86609}" destId="{82F6644F-49A8-9340-AFDC-B4F23FCE4EDE}" srcOrd="1" destOrd="0" presId="urn:microsoft.com/office/officeart/2005/8/layout/process1"/>
    <dgm:cxn modelId="{F7AA6044-9245-7E4E-9398-8DCD8BCBDBE6}" type="presOf" srcId="{F90B6EBC-9EF6-2448-BBB1-00905844B692}" destId="{56500905-4F7D-F04B-BEB3-9DD3DA809D3D}" srcOrd="0" destOrd="0" presId="urn:microsoft.com/office/officeart/2005/8/layout/process1"/>
    <dgm:cxn modelId="{33003F4B-17CB-C645-B81C-A1E6D97CA140}" type="presOf" srcId="{D36052A3-F4E2-3E47-94A2-DC55CBFDC79A}" destId="{72151E5E-6F2D-674A-AD4A-626B24F1187A}" srcOrd="1" destOrd="0" presId="urn:microsoft.com/office/officeart/2005/8/layout/process1"/>
    <dgm:cxn modelId="{A6CD426B-F38E-5044-AB28-C49ED1EC7E67}" type="presOf" srcId="{CA212293-636E-4644-98F6-4904CBD1BCCF}" destId="{5E63BE77-33ED-5C49-BCB5-46F3DECF587B}" srcOrd="0" destOrd="0" presId="urn:microsoft.com/office/officeart/2005/8/layout/process1"/>
    <dgm:cxn modelId="{BFDBB473-ACD8-154F-A66D-5832E9582E76}" srcId="{A1DA4CD6-9D5E-5946-B71B-91F5E3CCDA0B}" destId="{BDD3899B-1318-F24A-99CB-29A20C6557CD}" srcOrd="4" destOrd="0" parTransId="{96768529-B261-A045-B5F6-1FF275A5A1BA}" sibTransId="{4DC6E266-39D9-8047-9D71-8A62329A0421}"/>
    <dgm:cxn modelId="{9D6C3575-5550-4843-8E7B-7B79187CFE0E}" type="presOf" srcId="{A1DA4CD6-9D5E-5946-B71B-91F5E3CCDA0B}" destId="{152EB4B0-8219-0247-80E8-50024955F29A}" srcOrd="0" destOrd="0" presId="urn:microsoft.com/office/officeart/2005/8/layout/process1"/>
    <dgm:cxn modelId="{F2D65475-5E67-BA44-8D9E-96891C916082}" type="presOf" srcId="{D36052A3-F4E2-3E47-94A2-DC55CBFDC79A}" destId="{744B5089-CD6F-0043-94DB-5AF4C3AEE53C}" srcOrd="0" destOrd="0" presId="urn:microsoft.com/office/officeart/2005/8/layout/process1"/>
    <dgm:cxn modelId="{19C6337F-36ED-CC40-9476-8EE3920402BC}" srcId="{A1DA4CD6-9D5E-5946-B71B-91F5E3CCDA0B}" destId="{3B00B873-BB6B-C84C-A797-13DCEBA18328}" srcOrd="0" destOrd="0" parTransId="{42F14CC3-C44F-BB4A-8417-1461D4B46249}" sibTransId="{DC7080E4-8BD9-2245-A0DA-89BFB8F86609}"/>
    <dgm:cxn modelId="{64D7C983-C6AD-D842-8455-22C3AB03A49B}" type="presOf" srcId="{E070A591-3F15-334B-BE9A-C7F8EBEB6830}" destId="{C1F78E0A-09A3-254B-B4B5-6F04900253AC}" srcOrd="0" destOrd="0" presId="urn:microsoft.com/office/officeart/2005/8/layout/process1"/>
    <dgm:cxn modelId="{A9254386-1986-ED49-B170-C8EE801BCFD2}" type="presOf" srcId="{BDD3899B-1318-F24A-99CB-29A20C6557CD}" destId="{C1A3B983-7BF5-3149-BCCC-4A455D325CC7}" srcOrd="0" destOrd="0" presId="urn:microsoft.com/office/officeart/2005/8/layout/process1"/>
    <dgm:cxn modelId="{779CD49A-674D-F74A-9363-1420BF774C3D}" srcId="{A1DA4CD6-9D5E-5946-B71B-91F5E3CCDA0B}" destId="{E070A591-3F15-334B-BE9A-C7F8EBEB6830}" srcOrd="1" destOrd="0" parTransId="{793B1131-FDFC-AE48-8508-94FE6ACDC86F}" sibTransId="{974F3382-6DD6-3A4C-83FA-232D583C8DFD}"/>
    <dgm:cxn modelId="{170F38B1-9E67-2641-9E4C-BF94208B386D}" type="presOf" srcId="{974F3382-6DD6-3A4C-83FA-232D583C8DFD}" destId="{B9FD7FEC-56F2-DE4D-9D00-7F13D5977084}" srcOrd="0" destOrd="0" presId="urn:microsoft.com/office/officeart/2005/8/layout/process1"/>
    <dgm:cxn modelId="{C43632B5-511D-5544-9187-5D504E8FF30D}" type="presOf" srcId="{3B00B873-BB6B-C84C-A797-13DCEBA18328}" destId="{6105B5E0-6B95-F645-BDF8-75EB1D89BF5A}" srcOrd="0" destOrd="0" presId="urn:microsoft.com/office/officeart/2005/8/layout/process1"/>
    <dgm:cxn modelId="{CE23DED9-A273-0148-914D-8B0C09FCDD03}" type="presOf" srcId="{CA212293-636E-4644-98F6-4904CBD1BCCF}" destId="{0790CC53-004E-1E47-BEEA-F6EEFE4D6634}" srcOrd="1" destOrd="0" presId="urn:microsoft.com/office/officeart/2005/8/layout/process1"/>
    <dgm:cxn modelId="{BB395EEC-75B8-294F-A74C-A267C03C7495}" type="presOf" srcId="{DC7080E4-8BD9-2245-A0DA-89BFB8F86609}" destId="{03B97C6B-D517-E448-B4E4-4C937690026F}" srcOrd="0" destOrd="0" presId="urn:microsoft.com/office/officeart/2005/8/layout/process1"/>
    <dgm:cxn modelId="{47F6222B-48B5-4445-A8CD-1C4549EB7EFB}" type="presParOf" srcId="{152EB4B0-8219-0247-80E8-50024955F29A}" destId="{6105B5E0-6B95-F645-BDF8-75EB1D89BF5A}" srcOrd="0" destOrd="0" presId="urn:microsoft.com/office/officeart/2005/8/layout/process1"/>
    <dgm:cxn modelId="{4377E837-5489-6C4D-A4AA-B84E188FB2F4}" type="presParOf" srcId="{152EB4B0-8219-0247-80E8-50024955F29A}" destId="{03B97C6B-D517-E448-B4E4-4C937690026F}" srcOrd="1" destOrd="0" presId="urn:microsoft.com/office/officeart/2005/8/layout/process1"/>
    <dgm:cxn modelId="{05C51525-1E26-A747-A7ED-F38C4CA1DBF3}" type="presParOf" srcId="{03B97C6B-D517-E448-B4E4-4C937690026F}" destId="{82F6644F-49A8-9340-AFDC-B4F23FCE4EDE}" srcOrd="0" destOrd="0" presId="urn:microsoft.com/office/officeart/2005/8/layout/process1"/>
    <dgm:cxn modelId="{239E9910-3BCC-7E4B-A789-F929F5530090}" type="presParOf" srcId="{152EB4B0-8219-0247-80E8-50024955F29A}" destId="{C1F78E0A-09A3-254B-B4B5-6F04900253AC}" srcOrd="2" destOrd="0" presId="urn:microsoft.com/office/officeart/2005/8/layout/process1"/>
    <dgm:cxn modelId="{193F5B9A-017C-7941-B312-CF4BAB3E5FA7}" type="presParOf" srcId="{152EB4B0-8219-0247-80E8-50024955F29A}" destId="{B9FD7FEC-56F2-DE4D-9D00-7F13D5977084}" srcOrd="3" destOrd="0" presId="urn:microsoft.com/office/officeart/2005/8/layout/process1"/>
    <dgm:cxn modelId="{B4E4B35A-D28A-8241-AFDE-1A3E33368F7F}" type="presParOf" srcId="{B9FD7FEC-56F2-DE4D-9D00-7F13D5977084}" destId="{835DC823-7069-AC49-8E14-04B3A972B8F5}" srcOrd="0" destOrd="0" presId="urn:microsoft.com/office/officeart/2005/8/layout/process1"/>
    <dgm:cxn modelId="{1B6C4D99-CF3D-CF44-9773-AEFB657D470F}" type="presParOf" srcId="{152EB4B0-8219-0247-80E8-50024955F29A}" destId="{D5D134CB-A4BF-F747-B93A-663DAB844497}" srcOrd="4" destOrd="0" presId="urn:microsoft.com/office/officeart/2005/8/layout/process1"/>
    <dgm:cxn modelId="{451E2D2F-CF1F-C941-A96D-A1460CEA5999}" type="presParOf" srcId="{152EB4B0-8219-0247-80E8-50024955F29A}" destId="{5E63BE77-33ED-5C49-BCB5-46F3DECF587B}" srcOrd="5" destOrd="0" presId="urn:microsoft.com/office/officeart/2005/8/layout/process1"/>
    <dgm:cxn modelId="{9C206548-8FA2-0146-B987-F85CD09200B5}" type="presParOf" srcId="{5E63BE77-33ED-5C49-BCB5-46F3DECF587B}" destId="{0790CC53-004E-1E47-BEEA-F6EEFE4D6634}" srcOrd="0" destOrd="0" presId="urn:microsoft.com/office/officeart/2005/8/layout/process1"/>
    <dgm:cxn modelId="{21394C6B-2CA4-CE47-999D-1530E1B41D46}" type="presParOf" srcId="{152EB4B0-8219-0247-80E8-50024955F29A}" destId="{56500905-4F7D-F04B-BEB3-9DD3DA809D3D}" srcOrd="6" destOrd="0" presId="urn:microsoft.com/office/officeart/2005/8/layout/process1"/>
    <dgm:cxn modelId="{FDC9A1E2-0880-DC43-B8FC-D7116C58CEF7}" type="presParOf" srcId="{152EB4B0-8219-0247-80E8-50024955F29A}" destId="{744B5089-CD6F-0043-94DB-5AF4C3AEE53C}" srcOrd="7" destOrd="0" presId="urn:microsoft.com/office/officeart/2005/8/layout/process1"/>
    <dgm:cxn modelId="{255FF5FA-6152-8C4B-B425-1BFC87D08D0F}" type="presParOf" srcId="{744B5089-CD6F-0043-94DB-5AF4C3AEE53C}" destId="{72151E5E-6F2D-674A-AD4A-626B24F1187A}" srcOrd="0" destOrd="0" presId="urn:microsoft.com/office/officeart/2005/8/layout/process1"/>
    <dgm:cxn modelId="{8E69CE80-3951-0C49-9BD8-B71F99F80570}" type="presParOf" srcId="{152EB4B0-8219-0247-80E8-50024955F29A}" destId="{C1A3B983-7BF5-3149-BCCC-4A455D325CC7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1DA4CD6-9D5E-5946-B71B-91F5E3CCDA0B}" type="doc">
      <dgm:prSet loTypeId="urn:microsoft.com/office/officeart/2005/8/layout/process1" loCatId="" qsTypeId="urn:microsoft.com/office/officeart/2005/8/quickstyle/simple1" qsCatId="simple" csTypeId="urn:microsoft.com/office/officeart/2005/8/colors/accent4_2" csCatId="accent4" phldr="1"/>
      <dgm:spPr/>
    </dgm:pt>
    <dgm:pt modelId="{3B00B873-BB6B-C84C-A797-13DCEBA18328}">
      <dgm:prSet phldrT="[Teks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noProof="0"/>
            <a:t>Introduction</a:t>
          </a:r>
        </a:p>
      </dgm:t>
    </dgm:pt>
    <dgm:pt modelId="{42F14CC3-C44F-BB4A-8417-1461D4B46249}" type="parTrans" cxnId="{19C6337F-36ED-CC40-9476-8EE3920402BC}">
      <dgm:prSet/>
      <dgm:spPr/>
      <dgm:t>
        <a:bodyPr/>
        <a:lstStyle/>
        <a:p>
          <a:endParaRPr lang="da-DK"/>
        </a:p>
      </dgm:t>
    </dgm:pt>
    <dgm:pt modelId="{DC7080E4-8BD9-2245-A0DA-89BFB8F86609}" type="sibTrans" cxnId="{19C6337F-36ED-CC40-9476-8EE3920402BC}">
      <dgm:prSet/>
      <dgm:spPr/>
      <dgm:t>
        <a:bodyPr/>
        <a:lstStyle/>
        <a:p>
          <a:endParaRPr lang="da-DK"/>
        </a:p>
      </dgm:t>
    </dgm:pt>
    <dgm:pt modelId="{E070A591-3F15-334B-BE9A-C7F8EBEB6830}">
      <dgm:prSet phldrT="[Teks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da-DK"/>
            <a:t>Methods</a:t>
          </a:r>
        </a:p>
      </dgm:t>
    </dgm:pt>
    <dgm:pt modelId="{793B1131-FDFC-AE48-8508-94FE6ACDC86F}" type="parTrans" cxnId="{779CD49A-674D-F74A-9363-1420BF774C3D}">
      <dgm:prSet/>
      <dgm:spPr/>
      <dgm:t>
        <a:bodyPr/>
        <a:lstStyle/>
        <a:p>
          <a:endParaRPr lang="da-DK"/>
        </a:p>
      </dgm:t>
    </dgm:pt>
    <dgm:pt modelId="{974F3382-6DD6-3A4C-83FA-232D583C8DFD}" type="sibTrans" cxnId="{779CD49A-674D-F74A-9363-1420BF774C3D}">
      <dgm:prSet/>
      <dgm:spPr/>
      <dgm:t>
        <a:bodyPr/>
        <a:lstStyle/>
        <a:p>
          <a:endParaRPr lang="da-DK"/>
        </a:p>
      </dgm:t>
    </dgm:pt>
    <dgm:pt modelId="{F33EA557-0A91-1444-ABEF-8669D707CCDD}">
      <dgm:prSet phldrT="[Teks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Results</a:t>
          </a:r>
          <a:endParaRPr lang="da-DK"/>
        </a:p>
      </dgm:t>
    </dgm:pt>
    <dgm:pt modelId="{61828712-AF7F-6D47-9490-A6D13B5BF41D}" type="parTrans" cxnId="{E263F91D-8C52-E647-BE8B-78FD7C9D3416}">
      <dgm:prSet/>
      <dgm:spPr/>
      <dgm:t>
        <a:bodyPr/>
        <a:lstStyle/>
        <a:p>
          <a:endParaRPr lang="da-DK"/>
        </a:p>
      </dgm:t>
    </dgm:pt>
    <dgm:pt modelId="{CA212293-636E-4644-98F6-4904CBD1BCCF}" type="sibTrans" cxnId="{E263F91D-8C52-E647-BE8B-78FD7C9D3416}">
      <dgm:prSet/>
      <dgm:spPr/>
      <dgm:t>
        <a:bodyPr/>
        <a:lstStyle/>
        <a:p>
          <a:endParaRPr lang="da-DK"/>
        </a:p>
      </dgm:t>
    </dgm:pt>
    <dgm:pt modelId="{F90B6EBC-9EF6-2448-BBB1-00905844B692}">
      <dgm:prSet/>
      <dgm:spPr>
        <a:solidFill>
          <a:schemeClr val="accent6">
            <a:alpha val="90000"/>
          </a:schemeClr>
        </a:solidFill>
      </dgm:spPr>
      <dgm:t>
        <a:bodyPr/>
        <a:lstStyle/>
        <a:p>
          <a:r>
            <a:rPr lang="en-US" noProof="0"/>
            <a:t>Discussion</a:t>
          </a:r>
          <a:endParaRPr lang="da-DK"/>
        </a:p>
      </dgm:t>
    </dgm:pt>
    <dgm:pt modelId="{C3D46FC5-CDA2-6A4A-89BE-40C7248B1DAC}" type="parTrans" cxnId="{1AD4A31F-A8F9-8F46-8127-7BF21F560B2A}">
      <dgm:prSet/>
      <dgm:spPr/>
      <dgm:t>
        <a:bodyPr/>
        <a:lstStyle/>
        <a:p>
          <a:endParaRPr lang="da-DK"/>
        </a:p>
      </dgm:t>
    </dgm:pt>
    <dgm:pt modelId="{D36052A3-F4E2-3E47-94A2-DC55CBFDC79A}" type="sibTrans" cxnId="{1AD4A31F-A8F9-8F46-8127-7BF21F560B2A}">
      <dgm:prSet/>
      <dgm:spPr/>
      <dgm:t>
        <a:bodyPr/>
        <a:lstStyle/>
        <a:p>
          <a:endParaRPr lang="da-DK"/>
        </a:p>
      </dgm:t>
    </dgm:pt>
    <dgm:pt modelId="{BDD3899B-1318-F24A-99CB-29A20C6557CD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Conclusion</a:t>
          </a:r>
          <a:endParaRPr lang="da-DK"/>
        </a:p>
      </dgm:t>
    </dgm:pt>
    <dgm:pt modelId="{96768529-B261-A045-B5F6-1FF275A5A1BA}" type="parTrans" cxnId="{DE1109C2-88A6-437F-B098-750A89FCCD0C}">
      <dgm:prSet/>
      <dgm:spPr/>
      <dgm:t>
        <a:bodyPr/>
        <a:lstStyle/>
        <a:p>
          <a:endParaRPr lang="da-DK"/>
        </a:p>
      </dgm:t>
    </dgm:pt>
    <dgm:pt modelId="{4DC6E266-39D9-8047-9D71-8A62329A0421}" type="sibTrans" cxnId="{DE1109C2-88A6-437F-B098-750A89FCCD0C}">
      <dgm:prSet/>
      <dgm:spPr/>
      <dgm:t>
        <a:bodyPr/>
        <a:lstStyle/>
        <a:p>
          <a:endParaRPr lang="da-DK"/>
        </a:p>
      </dgm:t>
    </dgm:pt>
    <dgm:pt modelId="{152EB4B0-8219-0247-80E8-50024955F29A}" type="pres">
      <dgm:prSet presAssocID="{A1DA4CD6-9D5E-5946-B71B-91F5E3CCDA0B}" presName="Name0" presStyleCnt="0">
        <dgm:presLayoutVars>
          <dgm:dir/>
          <dgm:resizeHandles val="exact"/>
        </dgm:presLayoutVars>
      </dgm:prSet>
      <dgm:spPr/>
    </dgm:pt>
    <dgm:pt modelId="{6105B5E0-6B95-F645-BDF8-75EB1D89BF5A}" type="pres">
      <dgm:prSet presAssocID="{3B00B873-BB6B-C84C-A797-13DCEBA18328}" presName="node" presStyleLbl="node1" presStyleIdx="0" presStyleCnt="5">
        <dgm:presLayoutVars>
          <dgm:bulletEnabled val="1"/>
        </dgm:presLayoutVars>
      </dgm:prSet>
      <dgm:spPr/>
    </dgm:pt>
    <dgm:pt modelId="{03B97C6B-D517-E448-B4E4-4C937690026F}" type="pres">
      <dgm:prSet presAssocID="{DC7080E4-8BD9-2245-A0DA-89BFB8F86609}" presName="sibTrans" presStyleLbl="sibTrans2D1" presStyleIdx="0" presStyleCnt="4"/>
      <dgm:spPr/>
    </dgm:pt>
    <dgm:pt modelId="{82F6644F-49A8-9340-AFDC-B4F23FCE4EDE}" type="pres">
      <dgm:prSet presAssocID="{DC7080E4-8BD9-2245-A0DA-89BFB8F86609}" presName="connectorText" presStyleLbl="sibTrans2D1" presStyleIdx="0" presStyleCnt="4"/>
      <dgm:spPr/>
    </dgm:pt>
    <dgm:pt modelId="{C1F78E0A-09A3-254B-B4B5-6F04900253AC}" type="pres">
      <dgm:prSet presAssocID="{E070A591-3F15-334B-BE9A-C7F8EBEB6830}" presName="node" presStyleLbl="node1" presStyleIdx="1" presStyleCnt="5">
        <dgm:presLayoutVars>
          <dgm:bulletEnabled val="1"/>
        </dgm:presLayoutVars>
      </dgm:prSet>
      <dgm:spPr/>
    </dgm:pt>
    <dgm:pt modelId="{B9FD7FEC-56F2-DE4D-9D00-7F13D5977084}" type="pres">
      <dgm:prSet presAssocID="{974F3382-6DD6-3A4C-83FA-232D583C8DFD}" presName="sibTrans" presStyleLbl="sibTrans2D1" presStyleIdx="1" presStyleCnt="4"/>
      <dgm:spPr/>
    </dgm:pt>
    <dgm:pt modelId="{835DC823-7069-AC49-8E14-04B3A972B8F5}" type="pres">
      <dgm:prSet presAssocID="{974F3382-6DD6-3A4C-83FA-232D583C8DFD}" presName="connectorText" presStyleLbl="sibTrans2D1" presStyleIdx="1" presStyleCnt="4"/>
      <dgm:spPr/>
    </dgm:pt>
    <dgm:pt modelId="{D5D134CB-A4BF-F747-B93A-663DAB844497}" type="pres">
      <dgm:prSet presAssocID="{F33EA557-0A91-1444-ABEF-8669D707CCDD}" presName="node" presStyleLbl="node1" presStyleIdx="2" presStyleCnt="5">
        <dgm:presLayoutVars>
          <dgm:bulletEnabled val="1"/>
        </dgm:presLayoutVars>
      </dgm:prSet>
      <dgm:spPr/>
    </dgm:pt>
    <dgm:pt modelId="{5E63BE77-33ED-5C49-BCB5-46F3DECF587B}" type="pres">
      <dgm:prSet presAssocID="{CA212293-636E-4644-98F6-4904CBD1BCCF}" presName="sibTrans" presStyleLbl="sibTrans2D1" presStyleIdx="2" presStyleCnt="4"/>
      <dgm:spPr/>
    </dgm:pt>
    <dgm:pt modelId="{0790CC53-004E-1E47-BEEA-F6EEFE4D6634}" type="pres">
      <dgm:prSet presAssocID="{CA212293-636E-4644-98F6-4904CBD1BCCF}" presName="connectorText" presStyleLbl="sibTrans2D1" presStyleIdx="2" presStyleCnt="4"/>
      <dgm:spPr/>
    </dgm:pt>
    <dgm:pt modelId="{56500905-4F7D-F04B-BEB3-9DD3DA809D3D}" type="pres">
      <dgm:prSet presAssocID="{F90B6EBC-9EF6-2448-BBB1-00905844B692}" presName="node" presStyleLbl="node1" presStyleIdx="3" presStyleCnt="5">
        <dgm:presLayoutVars>
          <dgm:bulletEnabled val="1"/>
        </dgm:presLayoutVars>
      </dgm:prSet>
      <dgm:spPr/>
    </dgm:pt>
    <dgm:pt modelId="{744B5089-CD6F-0043-94DB-5AF4C3AEE53C}" type="pres">
      <dgm:prSet presAssocID="{D36052A3-F4E2-3E47-94A2-DC55CBFDC79A}" presName="sibTrans" presStyleLbl="sibTrans2D1" presStyleIdx="3" presStyleCnt="4"/>
      <dgm:spPr/>
    </dgm:pt>
    <dgm:pt modelId="{72151E5E-6F2D-674A-AD4A-626B24F1187A}" type="pres">
      <dgm:prSet presAssocID="{D36052A3-F4E2-3E47-94A2-DC55CBFDC79A}" presName="connectorText" presStyleLbl="sibTrans2D1" presStyleIdx="3" presStyleCnt="4"/>
      <dgm:spPr/>
    </dgm:pt>
    <dgm:pt modelId="{C1A3B983-7BF5-3149-BCCC-4A455D325CC7}" type="pres">
      <dgm:prSet presAssocID="{BDD3899B-1318-F24A-99CB-29A20C6557CD}" presName="node" presStyleLbl="node1" presStyleIdx="4" presStyleCnt="5">
        <dgm:presLayoutVars>
          <dgm:bulletEnabled val="1"/>
        </dgm:presLayoutVars>
      </dgm:prSet>
      <dgm:spPr/>
    </dgm:pt>
  </dgm:ptLst>
  <dgm:cxnLst>
    <dgm:cxn modelId="{8DD94905-2ED8-5D4B-9FF1-72E4BA276C2D}" type="presOf" srcId="{974F3382-6DD6-3A4C-83FA-232D583C8DFD}" destId="{835DC823-7069-AC49-8E14-04B3A972B8F5}" srcOrd="1" destOrd="0" presId="urn:microsoft.com/office/officeart/2005/8/layout/process1"/>
    <dgm:cxn modelId="{E263F91D-8C52-E647-BE8B-78FD7C9D3416}" srcId="{A1DA4CD6-9D5E-5946-B71B-91F5E3CCDA0B}" destId="{F33EA557-0A91-1444-ABEF-8669D707CCDD}" srcOrd="2" destOrd="0" parTransId="{61828712-AF7F-6D47-9490-A6D13B5BF41D}" sibTransId="{CA212293-636E-4644-98F6-4904CBD1BCCF}"/>
    <dgm:cxn modelId="{1AD4A31F-A8F9-8F46-8127-7BF21F560B2A}" srcId="{A1DA4CD6-9D5E-5946-B71B-91F5E3CCDA0B}" destId="{F90B6EBC-9EF6-2448-BBB1-00905844B692}" srcOrd="3" destOrd="0" parTransId="{C3D46FC5-CDA2-6A4A-89BE-40C7248B1DAC}" sibTransId="{D36052A3-F4E2-3E47-94A2-DC55CBFDC79A}"/>
    <dgm:cxn modelId="{F8522721-E943-F24F-991C-C3C4858FF64B}" type="presOf" srcId="{F33EA557-0A91-1444-ABEF-8669D707CCDD}" destId="{D5D134CB-A4BF-F747-B93A-663DAB844497}" srcOrd="0" destOrd="0" presId="urn:microsoft.com/office/officeart/2005/8/layout/process1"/>
    <dgm:cxn modelId="{63BBDB32-C1C3-45CC-8E5A-EDDD36E36CC3}" type="presOf" srcId="{BDD3899B-1318-F24A-99CB-29A20C6557CD}" destId="{C1A3B983-7BF5-3149-BCCC-4A455D325CC7}" srcOrd="0" destOrd="0" presId="urn:microsoft.com/office/officeart/2005/8/layout/process1"/>
    <dgm:cxn modelId="{A6923640-FF65-A941-A205-AB9C6CEF995D}" type="presOf" srcId="{DC7080E4-8BD9-2245-A0DA-89BFB8F86609}" destId="{82F6644F-49A8-9340-AFDC-B4F23FCE4EDE}" srcOrd="1" destOrd="0" presId="urn:microsoft.com/office/officeart/2005/8/layout/process1"/>
    <dgm:cxn modelId="{F7AA6044-9245-7E4E-9398-8DCD8BCBDBE6}" type="presOf" srcId="{F90B6EBC-9EF6-2448-BBB1-00905844B692}" destId="{56500905-4F7D-F04B-BEB3-9DD3DA809D3D}" srcOrd="0" destOrd="0" presId="urn:microsoft.com/office/officeart/2005/8/layout/process1"/>
    <dgm:cxn modelId="{A6CD426B-F38E-5044-AB28-C49ED1EC7E67}" type="presOf" srcId="{CA212293-636E-4644-98F6-4904CBD1BCCF}" destId="{5E63BE77-33ED-5C49-BCB5-46F3DECF587B}" srcOrd="0" destOrd="0" presId="urn:microsoft.com/office/officeart/2005/8/layout/process1"/>
    <dgm:cxn modelId="{9D6C3575-5550-4843-8E7B-7B79187CFE0E}" type="presOf" srcId="{A1DA4CD6-9D5E-5946-B71B-91F5E3CCDA0B}" destId="{152EB4B0-8219-0247-80E8-50024955F29A}" srcOrd="0" destOrd="0" presId="urn:microsoft.com/office/officeart/2005/8/layout/process1"/>
    <dgm:cxn modelId="{F6FD2D7A-7420-427F-996F-79EFA54A2151}" type="presOf" srcId="{D36052A3-F4E2-3E47-94A2-DC55CBFDC79A}" destId="{72151E5E-6F2D-674A-AD4A-626B24F1187A}" srcOrd="1" destOrd="0" presId="urn:microsoft.com/office/officeart/2005/8/layout/process1"/>
    <dgm:cxn modelId="{19C6337F-36ED-CC40-9476-8EE3920402BC}" srcId="{A1DA4CD6-9D5E-5946-B71B-91F5E3CCDA0B}" destId="{3B00B873-BB6B-C84C-A797-13DCEBA18328}" srcOrd="0" destOrd="0" parTransId="{42F14CC3-C44F-BB4A-8417-1461D4B46249}" sibTransId="{DC7080E4-8BD9-2245-A0DA-89BFB8F86609}"/>
    <dgm:cxn modelId="{64D7C983-C6AD-D842-8455-22C3AB03A49B}" type="presOf" srcId="{E070A591-3F15-334B-BE9A-C7F8EBEB6830}" destId="{C1F78E0A-09A3-254B-B4B5-6F04900253AC}" srcOrd="0" destOrd="0" presId="urn:microsoft.com/office/officeart/2005/8/layout/process1"/>
    <dgm:cxn modelId="{13B8A787-A4DD-4A2D-B3F8-C0019EE90E83}" type="presOf" srcId="{D36052A3-F4E2-3E47-94A2-DC55CBFDC79A}" destId="{744B5089-CD6F-0043-94DB-5AF4C3AEE53C}" srcOrd="0" destOrd="0" presId="urn:microsoft.com/office/officeart/2005/8/layout/process1"/>
    <dgm:cxn modelId="{779CD49A-674D-F74A-9363-1420BF774C3D}" srcId="{A1DA4CD6-9D5E-5946-B71B-91F5E3CCDA0B}" destId="{E070A591-3F15-334B-BE9A-C7F8EBEB6830}" srcOrd="1" destOrd="0" parTransId="{793B1131-FDFC-AE48-8508-94FE6ACDC86F}" sibTransId="{974F3382-6DD6-3A4C-83FA-232D583C8DFD}"/>
    <dgm:cxn modelId="{170F38B1-9E67-2641-9E4C-BF94208B386D}" type="presOf" srcId="{974F3382-6DD6-3A4C-83FA-232D583C8DFD}" destId="{B9FD7FEC-56F2-DE4D-9D00-7F13D5977084}" srcOrd="0" destOrd="0" presId="urn:microsoft.com/office/officeart/2005/8/layout/process1"/>
    <dgm:cxn modelId="{C43632B5-511D-5544-9187-5D504E8FF30D}" type="presOf" srcId="{3B00B873-BB6B-C84C-A797-13DCEBA18328}" destId="{6105B5E0-6B95-F645-BDF8-75EB1D89BF5A}" srcOrd="0" destOrd="0" presId="urn:microsoft.com/office/officeart/2005/8/layout/process1"/>
    <dgm:cxn modelId="{DE1109C2-88A6-437F-B098-750A89FCCD0C}" srcId="{A1DA4CD6-9D5E-5946-B71B-91F5E3CCDA0B}" destId="{BDD3899B-1318-F24A-99CB-29A20C6557CD}" srcOrd="4" destOrd="0" parTransId="{96768529-B261-A045-B5F6-1FF275A5A1BA}" sibTransId="{4DC6E266-39D9-8047-9D71-8A62329A0421}"/>
    <dgm:cxn modelId="{CE23DED9-A273-0148-914D-8B0C09FCDD03}" type="presOf" srcId="{CA212293-636E-4644-98F6-4904CBD1BCCF}" destId="{0790CC53-004E-1E47-BEEA-F6EEFE4D6634}" srcOrd="1" destOrd="0" presId="urn:microsoft.com/office/officeart/2005/8/layout/process1"/>
    <dgm:cxn modelId="{BB395EEC-75B8-294F-A74C-A267C03C7495}" type="presOf" srcId="{DC7080E4-8BD9-2245-A0DA-89BFB8F86609}" destId="{03B97C6B-D517-E448-B4E4-4C937690026F}" srcOrd="0" destOrd="0" presId="urn:microsoft.com/office/officeart/2005/8/layout/process1"/>
    <dgm:cxn modelId="{47F6222B-48B5-4445-A8CD-1C4549EB7EFB}" type="presParOf" srcId="{152EB4B0-8219-0247-80E8-50024955F29A}" destId="{6105B5E0-6B95-F645-BDF8-75EB1D89BF5A}" srcOrd="0" destOrd="0" presId="urn:microsoft.com/office/officeart/2005/8/layout/process1"/>
    <dgm:cxn modelId="{4377E837-5489-6C4D-A4AA-B84E188FB2F4}" type="presParOf" srcId="{152EB4B0-8219-0247-80E8-50024955F29A}" destId="{03B97C6B-D517-E448-B4E4-4C937690026F}" srcOrd="1" destOrd="0" presId="urn:microsoft.com/office/officeart/2005/8/layout/process1"/>
    <dgm:cxn modelId="{05C51525-1E26-A747-A7ED-F38C4CA1DBF3}" type="presParOf" srcId="{03B97C6B-D517-E448-B4E4-4C937690026F}" destId="{82F6644F-49A8-9340-AFDC-B4F23FCE4EDE}" srcOrd="0" destOrd="0" presId="urn:microsoft.com/office/officeart/2005/8/layout/process1"/>
    <dgm:cxn modelId="{239E9910-3BCC-7E4B-A789-F929F5530090}" type="presParOf" srcId="{152EB4B0-8219-0247-80E8-50024955F29A}" destId="{C1F78E0A-09A3-254B-B4B5-6F04900253AC}" srcOrd="2" destOrd="0" presId="urn:microsoft.com/office/officeart/2005/8/layout/process1"/>
    <dgm:cxn modelId="{193F5B9A-017C-7941-B312-CF4BAB3E5FA7}" type="presParOf" srcId="{152EB4B0-8219-0247-80E8-50024955F29A}" destId="{B9FD7FEC-56F2-DE4D-9D00-7F13D5977084}" srcOrd="3" destOrd="0" presId="urn:microsoft.com/office/officeart/2005/8/layout/process1"/>
    <dgm:cxn modelId="{B4E4B35A-D28A-8241-AFDE-1A3E33368F7F}" type="presParOf" srcId="{B9FD7FEC-56F2-DE4D-9D00-7F13D5977084}" destId="{835DC823-7069-AC49-8E14-04B3A972B8F5}" srcOrd="0" destOrd="0" presId="urn:microsoft.com/office/officeart/2005/8/layout/process1"/>
    <dgm:cxn modelId="{1B6C4D99-CF3D-CF44-9773-AEFB657D470F}" type="presParOf" srcId="{152EB4B0-8219-0247-80E8-50024955F29A}" destId="{D5D134CB-A4BF-F747-B93A-663DAB844497}" srcOrd="4" destOrd="0" presId="urn:microsoft.com/office/officeart/2005/8/layout/process1"/>
    <dgm:cxn modelId="{451E2D2F-CF1F-C941-A96D-A1460CEA5999}" type="presParOf" srcId="{152EB4B0-8219-0247-80E8-50024955F29A}" destId="{5E63BE77-33ED-5C49-BCB5-46F3DECF587B}" srcOrd="5" destOrd="0" presId="urn:microsoft.com/office/officeart/2005/8/layout/process1"/>
    <dgm:cxn modelId="{9C206548-8FA2-0146-B987-F85CD09200B5}" type="presParOf" srcId="{5E63BE77-33ED-5C49-BCB5-46F3DECF587B}" destId="{0790CC53-004E-1E47-BEEA-F6EEFE4D6634}" srcOrd="0" destOrd="0" presId="urn:microsoft.com/office/officeart/2005/8/layout/process1"/>
    <dgm:cxn modelId="{21394C6B-2CA4-CE47-999D-1530E1B41D46}" type="presParOf" srcId="{152EB4B0-8219-0247-80E8-50024955F29A}" destId="{56500905-4F7D-F04B-BEB3-9DD3DA809D3D}" srcOrd="6" destOrd="0" presId="urn:microsoft.com/office/officeart/2005/8/layout/process1"/>
    <dgm:cxn modelId="{56E4F015-B360-4789-AC81-DE229E633506}" type="presParOf" srcId="{152EB4B0-8219-0247-80E8-50024955F29A}" destId="{744B5089-CD6F-0043-94DB-5AF4C3AEE53C}" srcOrd="7" destOrd="0" presId="urn:microsoft.com/office/officeart/2005/8/layout/process1"/>
    <dgm:cxn modelId="{A65418CD-6DF9-41A8-A6AA-0B2DDB38D031}" type="presParOf" srcId="{744B5089-CD6F-0043-94DB-5AF4C3AEE53C}" destId="{72151E5E-6F2D-674A-AD4A-626B24F1187A}" srcOrd="0" destOrd="0" presId="urn:microsoft.com/office/officeart/2005/8/layout/process1"/>
    <dgm:cxn modelId="{1FB6CFA2-C059-465B-93D6-81D97C6B2D40}" type="presParOf" srcId="{152EB4B0-8219-0247-80E8-50024955F29A}" destId="{C1A3B983-7BF5-3149-BCCC-4A455D325CC7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1DA4CD6-9D5E-5946-B71B-91F5E3CCDA0B}" type="doc">
      <dgm:prSet loTypeId="urn:microsoft.com/office/officeart/2005/8/layout/process1" loCatId="" qsTypeId="urn:microsoft.com/office/officeart/2005/8/quickstyle/simple1" qsCatId="simple" csTypeId="urn:microsoft.com/office/officeart/2005/8/colors/accent4_2" csCatId="accent4" phldr="1"/>
      <dgm:spPr/>
    </dgm:pt>
    <dgm:pt modelId="{3B00B873-BB6B-C84C-A797-13DCEBA18328}">
      <dgm:prSet phldrT="[Teks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noProof="0"/>
            <a:t>Introduction</a:t>
          </a:r>
        </a:p>
      </dgm:t>
    </dgm:pt>
    <dgm:pt modelId="{42F14CC3-C44F-BB4A-8417-1461D4B46249}" type="parTrans" cxnId="{19C6337F-36ED-CC40-9476-8EE3920402BC}">
      <dgm:prSet/>
      <dgm:spPr/>
      <dgm:t>
        <a:bodyPr/>
        <a:lstStyle/>
        <a:p>
          <a:endParaRPr lang="da-DK"/>
        </a:p>
      </dgm:t>
    </dgm:pt>
    <dgm:pt modelId="{DC7080E4-8BD9-2245-A0DA-89BFB8F86609}" type="sibTrans" cxnId="{19C6337F-36ED-CC40-9476-8EE3920402BC}">
      <dgm:prSet/>
      <dgm:spPr/>
      <dgm:t>
        <a:bodyPr/>
        <a:lstStyle/>
        <a:p>
          <a:endParaRPr lang="da-DK"/>
        </a:p>
      </dgm:t>
    </dgm:pt>
    <dgm:pt modelId="{E070A591-3F15-334B-BE9A-C7F8EBEB6830}">
      <dgm:prSet phldrT="[Teks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da-DK"/>
            <a:t>Methods</a:t>
          </a:r>
        </a:p>
      </dgm:t>
    </dgm:pt>
    <dgm:pt modelId="{793B1131-FDFC-AE48-8508-94FE6ACDC86F}" type="parTrans" cxnId="{779CD49A-674D-F74A-9363-1420BF774C3D}">
      <dgm:prSet/>
      <dgm:spPr/>
      <dgm:t>
        <a:bodyPr/>
        <a:lstStyle/>
        <a:p>
          <a:endParaRPr lang="da-DK"/>
        </a:p>
      </dgm:t>
    </dgm:pt>
    <dgm:pt modelId="{974F3382-6DD6-3A4C-83FA-232D583C8DFD}" type="sibTrans" cxnId="{779CD49A-674D-F74A-9363-1420BF774C3D}">
      <dgm:prSet/>
      <dgm:spPr/>
      <dgm:t>
        <a:bodyPr/>
        <a:lstStyle/>
        <a:p>
          <a:endParaRPr lang="da-DK"/>
        </a:p>
      </dgm:t>
    </dgm:pt>
    <dgm:pt modelId="{F33EA557-0A91-1444-ABEF-8669D707CCDD}">
      <dgm:prSet phldrT="[Tekst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Results</a:t>
          </a:r>
          <a:endParaRPr lang="da-DK"/>
        </a:p>
      </dgm:t>
    </dgm:pt>
    <dgm:pt modelId="{61828712-AF7F-6D47-9490-A6D13B5BF41D}" type="parTrans" cxnId="{E263F91D-8C52-E647-BE8B-78FD7C9D3416}">
      <dgm:prSet/>
      <dgm:spPr/>
      <dgm:t>
        <a:bodyPr/>
        <a:lstStyle/>
        <a:p>
          <a:endParaRPr lang="da-DK"/>
        </a:p>
      </dgm:t>
    </dgm:pt>
    <dgm:pt modelId="{CA212293-636E-4644-98F6-4904CBD1BCCF}" type="sibTrans" cxnId="{E263F91D-8C52-E647-BE8B-78FD7C9D3416}">
      <dgm:prSet/>
      <dgm:spPr/>
      <dgm:t>
        <a:bodyPr/>
        <a:lstStyle/>
        <a:p>
          <a:endParaRPr lang="da-DK"/>
        </a:p>
      </dgm:t>
    </dgm:pt>
    <dgm:pt modelId="{F90B6EBC-9EF6-2448-BBB1-00905844B692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noProof="0"/>
            <a:t>Discussion</a:t>
          </a:r>
          <a:endParaRPr lang="da-DK"/>
        </a:p>
      </dgm:t>
    </dgm:pt>
    <dgm:pt modelId="{C3D46FC5-CDA2-6A4A-89BE-40C7248B1DAC}" type="parTrans" cxnId="{1AD4A31F-A8F9-8F46-8127-7BF21F560B2A}">
      <dgm:prSet/>
      <dgm:spPr/>
      <dgm:t>
        <a:bodyPr/>
        <a:lstStyle/>
        <a:p>
          <a:endParaRPr lang="da-DK"/>
        </a:p>
      </dgm:t>
    </dgm:pt>
    <dgm:pt modelId="{D36052A3-F4E2-3E47-94A2-DC55CBFDC79A}" type="sibTrans" cxnId="{1AD4A31F-A8F9-8F46-8127-7BF21F560B2A}">
      <dgm:prSet/>
      <dgm:spPr/>
      <dgm:t>
        <a:bodyPr/>
        <a:lstStyle/>
        <a:p>
          <a:endParaRPr lang="da-DK"/>
        </a:p>
      </dgm:t>
    </dgm:pt>
    <dgm:pt modelId="{BDD3899B-1318-F24A-99CB-29A20C6557CD}">
      <dgm:prSet/>
      <dgm:spPr>
        <a:solidFill>
          <a:srgbClr val="FC7634">
            <a:alpha val="90000"/>
          </a:srgbClr>
        </a:solidFill>
      </dgm:spPr>
      <dgm:t>
        <a:bodyPr/>
        <a:lstStyle/>
        <a:p>
          <a:r>
            <a:rPr lang="en-US" noProof="0"/>
            <a:t>Conclusion</a:t>
          </a:r>
          <a:endParaRPr lang="da-DK"/>
        </a:p>
      </dgm:t>
    </dgm:pt>
    <dgm:pt modelId="{96768529-B261-A045-B5F6-1FF275A5A1BA}" type="parTrans" cxnId="{BFDBB473-ACD8-154F-A66D-5832E9582E76}">
      <dgm:prSet/>
      <dgm:spPr/>
      <dgm:t>
        <a:bodyPr/>
        <a:lstStyle/>
        <a:p>
          <a:endParaRPr lang="da-DK"/>
        </a:p>
      </dgm:t>
    </dgm:pt>
    <dgm:pt modelId="{4DC6E266-39D9-8047-9D71-8A62329A0421}" type="sibTrans" cxnId="{BFDBB473-ACD8-154F-A66D-5832E9582E76}">
      <dgm:prSet/>
      <dgm:spPr/>
      <dgm:t>
        <a:bodyPr/>
        <a:lstStyle/>
        <a:p>
          <a:endParaRPr lang="da-DK"/>
        </a:p>
      </dgm:t>
    </dgm:pt>
    <dgm:pt modelId="{152EB4B0-8219-0247-80E8-50024955F29A}" type="pres">
      <dgm:prSet presAssocID="{A1DA4CD6-9D5E-5946-B71B-91F5E3CCDA0B}" presName="Name0" presStyleCnt="0">
        <dgm:presLayoutVars>
          <dgm:dir/>
          <dgm:resizeHandles val="exact"/>
        </dgm:presLayoutVars>
      </dgm:prSet>
      <dgm:spPr/>
    </dgm:pt>
    <dgm:pt modelId="{6105B5E0-6B95-F645-BDF8-75EB1D89BF5A}" type="pres">
      <dgm:prSet presAssocID="{3B00B873-BB6B-C84C-A797-13DCEBA18328}" presName="node" presStyleLbl="node1" presStyleIdx="0" presStyleCnt="5">
        <dgm:presLayoutVars>
          <dgm:bulletEnabled val="1"/>
        </dgm:presLayoutVars>
      </dgm:prSet>
      <dgm:spPr/>
    </dgm:pt>
    <dgm:pt modelId="{03B97C6B-D517-E448-B4E4-4C937690026F}" type="pres">
      <dgm:prSet presAssocID="{DC7080E4-8BD9-2245-A0DA-89BFB8F86609}" presName="sibTrans" presStyleLbl="sibTrans2D1" presStyleIdx="0" presStyleCnt="4"/>
      <dgm:spPr/>
    </dgm:pt>
    <dgm:pt modelId="{82F6644F-49A8-9340-AFDC-B4F23FCE4EDE}" type="pres">
      <dgm:prSet presAssocID="{DC7080E4-8BD9-2245-A0DA-89BFB8F86609}" presName="connectorText" presStyleLbl="sibTrans2D1" presStyleIdx="0" presStyleCnt="4"/>
      <dgm:spPr/>
    </dgm:pt>
    <dgm:pt modelId="{C1F78E0A-09A3-254B-B4B5-6F04900253AC}" type="pres">
      <dgm:prSet presAssocID="{E070A591-3F15-334B-BE9A-C7F8EBEB6830}" presName="node" presStyleLbl="node1" presStyleIdx="1" presStyleCnt="5">
        <dgm:presLayoutVars>
          <dgm:bulletEnabled val="1"/>
        </dgm:presLayoutVars>
      </dgm:prSet>
      <dgm:spPr/>
    </dgm:pt>
    <dgm:pt modelId="{B9FD7FEC-56F2-DE4D-9D00-7F13D5977084}" type="pres">
      <dgm:prSet presAssocID="{974F3382-6DD6-3A4C-83FA-232D583C8DFD}" presName="sibTrans" presStyleLbl="sibTrans2D1" presStyleIdx="1" presStyleCnt="4"/>
      <dgm:spPr/>
    </dgm:pt>
    <dgm:pt modelId="{835DC823-7069-AC49-8E14-04B3A972B8F5}" type="pres">
      <dgm:prSet presAssocID="{974F3382-6DD6-3A4C-83FA-232D583C8DFD}" presName="connectorText" presStyleLbl="sibTrans2D1" presStyleIdx="1" presStyleCnt="4"/>
      <dgm:spPr/>
    </dgm:pt>
    <dgm:pt modelId="{D5D134CB-A4BF-F747-B93A-663DAB844497}" type="pres">
      <dgm:prSet presAssocID="{F33EA557-0A91-1444-ABEF-8669D707CCDD}" presName="node" presStyleLbl="node1" presStyleIdx="2" presStyleCnt="5">
        <dgm:presLayoutVars>
          <dgm:bulletEnabled val="1"/>
        </dgm:presLayoutVars>
      </dgm:prSet>
      <dgm:spPr/>
    </dgm:pt>
    <dgm:pt modelId="{5E63BE77-33ED-5C49-BCB5-46F3DECF587B}" type="pres">
      <dgm:prSet presAssocID="{CA212293-636E-4644-98F6-4904CBD1BCCF}" presName="sibTrans" presStyleLbl="sibTrans2D1" presStyleIdx="2" presStyleCnt="4"/>
      <dgm:spPr/>
    </dgm:pt>
    <dgm:pt modelId="{0790CC53-004E-1E47-BEEA-F6EEFE4D6634}" type="pres">
      <dgm:prSet presAssocID="{CA212293-636E-4644-98F6-4904CBD1BCCF}" presName="connectorText" presStyleLbl="sibTrans2D1" presStyleIdx="2" presStyleCnt="4"/>
      <dgm:spPr/>
    </dgm:pt>
    <dgm:pt modelId="{56500905-4F7D-F04B-BEB3-9DD3DA809D3D}" type="pres">
      <dgm:prSet presAssocID="{F90B6EBC-9EF6-2448-BBB1-00905844B692}" presName="node" presStyleLbl="node1" presStyleIdx="3" presStyleCnt="5">
        <dgm:presLayoutVars>
          <dgm:bulletEnabled val="1"/>
        </dgm:presLayoutVars>
      </dgm:prSet>
      <dgm:spPr/>
    </dgm:pt>
    <dgm:pt modelId="{744B5089-CD6F-0043-94DB-5AF4C3AEE53C}" type="pres">
      <dgm:prSet presAssocID="{D36052A3-F4E2-3E47-94A2-DC55CBFDC79A}" presName="sibTrans" presStyleLbl="sibTrans2D1" presStyleIdx="3" presStyleCnt="4"/>
      <dgm:spPr/>
    </dgm:pt>
    <dgm:pt modelId="{72151E5E-6F2D-674A-AD4A-626B24F1187A}" type="pres">
      <dgm:prSet presAssocID="{D36052A3-F4E2-3E47-94A2-DC55CBFDC79A}" presName="connectorText" presStyleLbl="sibTrans2D1" presStyleIdx="3" presStyleCnt="4"/>
      <dgm:spPr/>
    </dgm:pt>
    <dgm:pt modelId="{C1A3B983-7BF5-3149-BCCC-4A455D325CC7}" type="pres">
      <dgm:prSet presAssocID="{BDD3899B-1318-F24A-99CB-29A20C6557CD}" presName="node" presStyleLbl="node1" presStyleIdx="4" presStyleCnt="5">
        <dgm:presLayoutVars>
          <dgm:bulletEnabled val="1"/>
        </dgm:presLayoutVars>
      </dgm:prSet>
      <dgm:spPr/>
    </dgm:pt>
  </dgm:ptLst>
  <dgm:cxnLst>
    <dgm:cxn modelId="{8DD94905-2ED8-5D4B-9FF1-72E4BA276C2D}" type="presOf" srcId="{974F3382-6DD6-3A4C-83FA-232D583C8DFD}" destId="{835DC823-7069-AC49-8E14-04B3A972B8F5}" srcOrd="1" destOrd="0" presId="urn:microsoft.com/office/officeart/2005/8/layout/process1"/>
    <dgm:cxn modelId="{E263F91D-8C52-E647-BE8B-78FD7C9D3416}" srcId="{A1DA4CD6-9D5E-5946-B71B-91F5E3CCDA0B}" destId="{F33EA557-0A91-1444-ABEF-8669D707CCDD}" srcOrd="2" destOrd="0" parTransId="{61828712-AF7F-6D47-9490-A6D13B5BF41D}" sibTransId="{CA212293-636E-4644-98F6-4904CBD1BCCF}"/>
    <dgm:cxn modelId="{1AD4A31F-A8F9-8F46-8127-7BF21F560B2A}" srcId="{A1DA4CD6-9D5E-5946-B71B-91F5E3CCDA0B}" destId="{F90B6EBC-9EF6-2448-BBB1-00905844B692}" srcOrd="3" destOrd="0" parTransId="{C3D46FC5-CDA2-6A4A-89BE-40C7248B1DAC}" sibTransId="{D36052A3-F4E2-3E47-94A2-DC55CBFDC79A}"/>
    <dgm:cxn modelId="{F8522721-E943-F24F-991C-C3C4858FF64B}" type="presOf" srcId="{F33EA557-0A91-1444-ABEF-8669D707CCDD}" destId="{D5D134CB-A4BF-F747-B93A-663DAB844497}" srcOrd="0" destOrd="0" presId="urn:microsoft.com/office/officeart/2005/8/layout/process1"/>
    <dgm:cxn modelId="{A6923640-FF65-A941-A205-AB9C6CEF995D}" type="presOf" srcId="{DC7080E4-8BD9-2245-A0DA-89BFB8F86609}" destId="{82F6644F-49A8-9340-AFDC-B4F23FCE4EDE}" srcOrd="1" destOrd="0" presId="urn:microsoft.com/office/officeart/2005/8/layout/process1"/>
    <dgm:cxn modelId="{F7AA6044-9245-7E4E-9398-8DCD8BCBDBE6}" type="presOf" srcId="{F90B6EBC-9EF6-2448-BBB1-00905844B692}" destId="{56500905-4F7D-F04B-BEB3-9DD3DA809D3D}" srcOrd="0" destOrd="0" presId="urn:microsoft.com/office/officeart/2005/8/layout/process1"/>
    <dgm:cxn modelId="{33003F4B-17CB-C645-B81C-A1E6D97CA140}" type="presOf" srcId="{D36052A3-F4E2-3E47-94A2-DC55CBFDC79A}" destId="{72151E5E-6F2D-674A-AD4A-626B24F1187A}" srcOrd="1" destOrd="0" presId="urn:microsoft.com/office/officeart/2005/8/layout/process1"/>
    <dgm:cxn modelId="{A6CD426B-F38E-5044-AB28-C49ED1EC7E67}" type="presOf" srcId="{CA212293-636E-4644-98F6-4904CBD1BCCF}" destId="{5E63BE77-33ED-5C49-BCB5-46F3DECF587B}" srcOrd="0" destOrd="0" presId="urn:microsoft.com/office/officeart/2005/8/layout/process1"/>
    <dgm:cxn modelId="{BFDBB473-ACD8-154F-A66D-5832E9582E76}" srcId="{A1DA4CD6-9D5E-5946-B71B-91F5E3CCDA0B}" destId="{BDD3899B-1318-F24A-99CB-29A20C6557CD}" srcOrd="4" destOrd="0" parTransId="{96768529-B261-A045-B5F6-1FF275A5A1BA}" sibTransId="{4DC6E266-39D9-8047-9D71-8A62329A0421}"/>
    <dgm:cxn modelId="{9D6C3575-5550-4843-8E7B-7B79187CFE0E}" type="presOf" srcId="{A1DA4CD6-9D5E-5946-B71B-91F5E3CCDA0B}" destId="{152EB4B0-8219-0247-80E8-50024955F29A}" srcOrd="0" destOrd="0" presId="urn:microsoft.com/office/officeart/2005/8/layout/process1"/>
    <dgm:cxn modelId="{F2D65475-5E67-BA44-8D9E-96891C916082}" type="presOf" srcId="{D36052A3-F4E2-3E47-94A2-DC55CBFDC79A}" destId="{744B5089-CD6F-0043-94DB-5AF4C3AEE53C}" srcOrd="0" destOrd="0" presId="urn:microsoft.com/office/officeart/2005/8/layout/process1"/>
    <dgm:cxn modelId="{19C6337F-36ED-CC40-9476-8EE3920402BC}" srcId="{A1DA4CD6-9D5E-5946-B71B-91F5E3CCDA0B}" destId="{3B00B873-BB6B-C84C-A797-13DCEBA18328}" srcOrd="0" destOrd="0" parTransId="{42F14CC3-C44F-BB4A-8417-1461D4B46249}" sibTransId="{DC7080E4-8BD9-2245-A0DA-89BFB8F86609}"/>
    <dgm:cxn modelId="{64D7C983-C6AD-D842-8455-22C3AB03A49B}" type="presOf" srcId="{E070A591-3F15-334B-BE9A-C7F8EBEB6830}" destId="{C1F78E0A-09A3-254B-B4B5-6F04900253AC}" srcOrd="0" destOrd="0" presId="urn:microsoft.com/office/officeart/2005/8/layout/process1"/>
    <dgm:cxn modelId="{A9254386-1986-ED49-B170-C8EE801BCFD2}" type="presOf" srcId="{BDD3899B-1318-F24A-99CB-29A20C6557CD}" destId="{C1A3B983-7BF5-3149-BCCC-4A455D325CC7}" srcOrd="0" destOrd="0" presId="urn:microsoft.com/office/officeart/2005/8/layout/process1"/>
    <dgm:cxn modelId="{779CD49A-674D-F74A-9363-1420BF774C3D}" srcId="{A1DA4CD6-9D5E-5946-B71B-91F5E3CCDA0B}" destId="{E070A591-3F15-334B-BE9A-C7F8EBEB6830}" srcOrd="1" destOrd="0" parTransId="{793B1131-FDFC-AE48-8508-94FE6ACDC86F}" sibTransId="{974F3382-6DD6-3A4C-83FA-232D583C8DFD}"/>
    <dgm:cxn modelId="{170F38B1-9E67-2641-9E4C-BF94208B386D}" type="presOf" srcId="{974F3382-6DD6-3A4C-83FA-232D583C8DFD}" destId="{B9FD7FEC-56F2-DE4D-9D00-7F13D5977084}" srcOrd="0" destOrd="0" presId="urn:microsoft.com/office/officeart/2005/8/layout/process1"/>
    <dgm:cxn modelId="{C43632B5-511D-5544-9187-5D504E8FF30D}" type="presOf" srcId="{3B00B873-BB6B-C84C-A797-13DCEBA18328}" destId="{6105B5E0-6B95-F645-BDF8-75EB1D89BF5A}" srcOrd="0" destOrd="0" presId="urn:microsoft.com/office/officeart/2005/8/layout/process1"/>
    <dgm:cxn modelId="{CE23DED9-A273-0148-914D-8B0C09FCDD03}" type="presOf" srcId="{CA212293-636E-4644-98F6-4904CBD1BCCF}" destId="{0790CC53-004E-1E47-BEEA-F6EEFE4D6634}" srcOrd="1" destOrd="0" presId="urn:microsoft.com/office/officeart/2005/8/layout/process1"/>
    <dgm:cxn modelId="{BB395EEC-75B8-294F-A74C-A267C03C7495}" type="presOf" srcId="{DC7080E4-8BD9-2245-A0DA-89BFB8F86609}" destId="{03B97C6B-D517-E448-B4E4-4C937690026F}" srcOrd="0" destOrd="0" presId="urn:microsoft.com/office/officeart/2005/8/layout/process1"/>
    <dgm:cxn modelId="{47F6222B-48B5-4445-A8CD-1C4549EB7EFB}" type="presParOf" srcId="{152EB4B0-8219-0247-80E8-50024955F29A}" destId="{6105B5E0-6B95-F645-BDF8-75EB1D89BF5A}" srcOrd="0" destOrd="0" presId="urn:microsoft.com/office/officeart/2005/8/layout/process1"/>
    <dgm:cxn modelId="{4377E837-5489-6C4D-A4AA-B84E188FB2F4}" type="presParOf" srcId="{152EB4B0-8219-0247-80E8-50024955F29A}" destId="{03B97C6B-D517-E448-B4E4-4C937690026F}" srcOrd="1" destOrd="0" presId="urn:microsoft.com/office/officeart/2005/8/layout/process1"/>
    <dgm:cxn modelId="{05C51525-1E26-A747-A7ED-F38C4CA1DBF3}" type="presParOf" srcId="{03B97C6B-D517-E448-B4E4-4C937690026F}" destId="{82F6644F-49A8-9340-AFDC-B4F23FCE4EDE}" srcOrd="0" destOrd="0" presId="urn:microsoft.com/office/officeart/2005/8/layout/process1"/>
    <dgm:cxn modelId="{239E9910-3BCC-7E4B-A789-F929F5530090}" type="presParOf" srcId="{152EB4B0-8219-0247-80E8-50024955F29A}" destId="{C1F78E0A-09A3-254B-B4B5-6F04900253AC}" srcOrd="2" destOrd="0" presId="urn:microsoft.com/office/officeart/2005/8/layout/process1"/>
    <dgm:cxn modelId="{193F5B9A-017C-7941-B312-CF4BAB3E5FA7}" type="presParOf" srcId="{152EB4B0-8219-0247-80E8-50024955F29A}" destId="{B9FD7FEC-56F2-DE4D-9D00-7F13D5977084}" srcOrd="3" destOrd="0" presId="urn:microsoft.com/office/officeart/2005/8/layout/process1"/>
    <dgm:cxn modelId="{B4E4B35A-D28A-8241-AFDE-1A3E33368F7F}" type="presParOf" srcId="{B9FD7FEC-56F2-DE4D-9D00-7F13D5977084}" destId="{835DC823-7069-AC49-8E14-04B3A972B8F5}" srcOrd="0" destOrd="0" presId="urn:microsoft.com/office/officeart/2005/8/layout/process1"/>
    <dgm:cxn modelId="{1B6C4D99-CF3D-CF44-9773-AEFB657D470F}" type="presParOf" srcId="{152EB4B0-8219-0247-80E8-50024955F29A}" destId="{D5D134CB-A4BF-F747-B93A-663DAB844497}" srcOrd="4" destOrd="0" presId="urn:microsoft.com/office/officeart/2005/8/layout/process1"/>
    <dgm:cxn modelId="{451E2D2F-CF1F-C941-A96D-A1460CEA5999}" type="presParOf" srcId="{152EB4B0-8219-0247-80E8-50024955F29A}" destId="{5E63BE77-33ED-5C49-BCB5-46F3DECF587B}" srcOrd="5" destOrd="0" presId="urn:microsoft.com/office/officeart/2005/8/layout/process1"/>
    <dgm:cxn modelId="{9C206548-8FA2-0146-B987-F85CD09200B5}" type="presParOf" srcId="{5E63BE77-33ED-5C49-BCB5-46F3DECF587B}" destId="{0790CC53-004E-1E47-BEEA-F6EEFE4D6634}" srcOrd="0" destOrd="0" presId="urn:microsoft.com/office/officeart/2005/8/layout/process1"/>
    <dgm:cxn modelId="{21394C6B-2CA4-CE47-999D-1530E1B41D46}" type="presParOf" srcId="{152EB4B0-8219-0247-80E8-50024955F29A}" destId="{56500905-4F7D-F04B-BEB3-9DD3DA809D3D}" srcOrd="6" destOrd="0" presId="urn:microsoft.com/office/officeart/2005/8/layout/process1"/>
    <dgm:cxn modelId="{FDC9A1E2-0880-DC43-B8FC-D7116C58CEF7}" type="presParOf" srcId="{152EB4B0-8219-0247-80E8-50024955F29A}" destId="{744B5089-CD6F-0043-94DB-5AF4C3AEE53C}" srcOrd="7" destOrd="0" presId="urn:microsoft.com/office/officeart/2005/8/layout/process1"/>
    <dgm:cxn modelId="{255FF5FA-6152-8C4B-B425-1BFC87D08D0F}" type="presParOf" srcId="{744B5089-CD6F-0043-94DB-5AF4C3AEE53C}" destId="{72151E5E-6F2D-674A-AD4A-626B24F1187A}" srcOrd="0" destOrd="0" presId="urn:microsoft.com/office/officeart/2005/8/layout/process1"/>
    <dgm:cxn modelId="{8E69CE80-3951-0C49-9BD8-B71F99F80570}" type="presParOf" srcId="{152EB4B0-8219-0247-80E8-50024955F29A}" destId="{C1A3B983-7BF5-3149-BCCC-4A455D325CC7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05B5E0-6B95-F645-BDF8-75EB1D89BF5A}">
      <dsp:nvSpPr>
        <dsp:cNvPr id="0" name=""/>
        <dsp:cNvSpPr/>
      </dsp:nvSpPr>
      <dsp:spPr>
        <a:xfrm>
          <a:off x="2290" y="985916"/>
          <a:ext cx="710171" cy="426103"/>
        </a:xfrm>
        <a:prstGeom prst="roundRect">
          <a:avLst>
            <a:gd name="adj" fmla="val 10000"/>
          </a:avLst>
        </a:prstGeom>
        <a:solidFill>
          <a:srgbClr val="FC763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Motivation</a:t>
          </a:r>
        </a:p>
      </dsp:txBody>
      <dsp:txXfrm>
        <a:off x="14770" y="998396"/>
        <a:ext cx="685211" cy="401143"/>
      </dsp:txXfrm>
    </dsp:sp>
    <dsp:sp modelId="{03B97C6B-D517-E448-B4E4-4C937690026F}">
      <dsp:nvSpPr>
        <dsp:cNvPr id="0" name=""/>
        <dsp:cNvSpPr/>
      </dsp:nvSpPr>
      <dsp:spPr>
        <a:xfrm>
          <a:off x="783479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783479" y="1146131"/>
        <a:ext cx="105389" cy="105674"/>
      </dsp:txXfrm>
    </dsp:sp>
    <dsp:sp modelId="{C1F78E0A-09A3-254B-B4B5-6F04900253AC}">
      <dsp:nvSpPr>
        <dsp:cNvPr id="0" name=""/>
        <dsp:cNvSpPr/>
      </dsp:nvSpPr>
      <dsp:spPr>
        <a:xfrm>
          <a:off x="996531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kern="1200"/>
            <a:t>Methods</a:t>
          </a:r>
        </a:p>
      </dsp:txBody>
      <dsp:txXfrm>
        <a:off x="1009011" y="998396"/>
        <a:ext cx="685211" cy="401143"/>
      </dsp:txXfrm>
    </dsp:sp>
    <dsp:sp modelId="{B9FD7FEC-56F2-DE4D-9D00-7F13D5977084}">
      <dsp:nvSpPr>
        <dsp:cNvPr id="0" name=""/>
        <dsp:cNvSpPr/>
      </dsp:nvSpPr>
      <dsp:spPr>
        <a:xfrm>
          <a:off x="1777720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1777720" y="1146131"/>
        <a:ext cx="105389" cy="105674"/>
      </dsp:txXfrm>
    </dsp:sp>
    <dsp:sp modelId="{D5D134CB-A4BF-F747-B93A-663DAB844497}">
      <dsp:nvSpPr>
        <dsp:cNvPr id="0" name=""/>
        <dsp:cNvSpPr/>
      </dsp:nvSpPr>
      <dsp:spPr>
        <a:xfrm>
          <a:off x="1990772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Results</a:t>
          </a:r>
          <a:endParaRPr lang="da-DK" sz="900" kern="1200"/>
        </a:p>
      </dsp:txBody>
      <dsp:txXfrm>
        <a:off x="2003252" y="998396"/>
        <a:ext cx="685211" cy="401143"/>
      </dsp:txXfrm>
    </dsp:sp>
    <dsp:sp modelId="{5E63BE77-33ED-5C49-BCB5-46F3DECF587B}">
      <dsp:nvSpPr>
        <dsp:cNvPr id="0" name=""/>
        <dsp:cNvSpPr/>
      </dsp:nvSpPr>
      <dsp:spPr>
        <a:xfrm>
          <a:off x="277196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2771961" y="1146131"/>
        <a:ext cx="105389" cy="105674"/>
      </dsp:txXfrm>
    </dsp:sp>
    <dsp:sp modelId="{56500905-4F7D-F04B-BEB3-9DD3DA809D3D}">
      <dsp:nvSpPr>
        <dsp:cNvPr id="0" name=""/>
        <dsp:cNvSpPr/>
      </dsp:nvSpPr>
      <dsp:spPr>
        <a:xfrm>
          <a:off x="2985012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Discussion</a:t>
          </a:r>
          <a:endParaRPr lang="da-DK" sz="900" kern="1200"/>
        </a:p>
      </dsp:txBody>
      <dsp:txXfrm>
        <a:off x="2997492" y="998396"/>
        <a:ext cx="685211" cy="401143"/>
      </dsp:txXfrm>
    </dsp:sp>
    <dsp:sp modelId="{744B5089-CD6F-0043-94DB-5AF4C3AEE53C}">
      <dsp:nvSpPr>
        <dsp:cNvPr id="0" name=""/>
        <dsp:cNvSpPr/>
      </dsp:nvSpPr>
      <dsp:spPr>
        <a:xfrm>
          <a:off x="376620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3766201" y="1146131"/>
        <a:ext cx="105389" cy="105674"/>
      </dsp:txXfrm>
    </dsp:sp>
    <dsp:sp modelId="{C1A3B983-7BF5-3149-BCCC-4A455D325CC7}">
      <dsp:nvSpPr>
        <dsp:cNvPr id="0" name=""/>
        <dsp:cNvSpPr/>
      </dsp:nvSpPr>
      <dsp:spPr>
        <a:xfrm>
          <a:off x="3979253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Conclusion</a:t>
          </a:r>
          <a:endParaRPr lang="da-DK" sz="900" kern="1200"/>
        </a:p>
      </dsp:txBody>
      <dsp:txXfrm>
        <a:off x="3991733" y="998396"/>
        <a:ext cx="685211" cy="4011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05B5E0-6B95-F645-BDF8-75EB1D89BF5A}">
      <dsp:nvSpPr>
        <dsp:cNvPr id="0" name=""/>
        <dsp:cNvSpPr/>
      </dsp:nvSpPr>
      <dsp:spPr>
        <a:xfrm>
          <a:off x="2290" y="985916"/>
          <a:ext cx="710171" cy="426103"/>
        </a:xfrm>
        <a:prstGeom prst="roundRect">
          <a:avLst>
            <a:gd name="adj" fmla="val 10000"/>
          </a:avLst>
        </a:prstGeom>
        <a:solidFill>
          <a:srgbClr val="FC763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Motivation</a:t>
          </a:r>
        </a:p>
      </dsp:txBody>
      <dsp:txXfrm>
        <a:off x="14770" y="998396"/>
        <a:ext cx="685211" cy="401143"/>
      </dsp:txXfrm>
    </dsp:sp>
    <dsp:sp modelId="{03B97C6B-D517-E448-B4E4-4C937690026F}">
      <dsp:nvSpPr>
        <dsp:cNvPr id="0" name=""/>
        <dsp:cNvSpPr/>
      </dsp:nvSpPr>
      <dsp:spPr>
        <a:xfrm>
          <a:off x="783479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783479" y="1146131"/>
        <a:ext cx="105389" cy="105674"/>
      </dsp:txXfrm>
    </dsp:sp>
    <dsp:sp modelId="{C1F78E0A-09A3-254B-B4B5-6F04900253AC}">
      <dsp:nvSpPr>
        <dsp:cNvPr id="0" name=""/>
        <dsp:cNvSpPr/>
      </dsp:nvSpPr>
      <dsp:spPr>
        <a:xfrm>
          <a:off x="996531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kern="1200"/>
            <a:t>Methods</a:t>
          </a:r>
        </a:p>
      </dsp:txBody>
      <dsp:txXfrm>
        <a:off x="1009011" y="998396"/>
        <a:ext cx="685211" cy="401143"/>
      </dsp:txXfrm>
    </dsp:sp>
    <dsp:sp modelId="{B9FD7FEC-56F2-DE4D-9D00-7F13D5977084}">
      <dsp:nvSpPr>
        <dsp:cNvPr id="0" name=""/>
        <dsp:cNvSpPr/>
      </dsp:nvSpPr>
      <dsp:spPr>
        <a:xfrm>
          <a:off x="1777720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1777720" y="1146131"/>
        <a:ext cx="105389" cy="105674"/>
      </dsp:txXfrm>
    </dsp:sp>
    <dsp:sp modelId="{D5D134CB-A4BF-F747-B93A-663DAB844497}">
      <dsp:nvSpPr>
        <dsp:cNvPr id="0" name=""/>
        <dsp:cNvSpPr/>
      </dsp:nvSpPr>
      <dsp:spPr>
        <a:xfrm>
          <a:off x="1990772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Results</a:t>
          </a:r>
          <a:endParaRPr lang="da-DK" sz="900" kern="1200"/>
        </a:p>
      </dsp:txBody>
      <dsp:txXfrm>
        <a:off x="2003252" y="998396"/>
        <a:ext cx="685211" cy="401143"/>
      </dsp:txXfrm>
    </dsp:sp>
    <dsp:sp modelId="{5E63BE77-33ED-5C49-BCB5-46F3DECF587B}">
      <dsp:nvSpPr>
        <dsp:cNvPr id="0" name=""/>
        <dsp:cNvSpPr/>
      </dsp:nvSpPr>
      <dsp:spPr>
        <a:xfrm>
          <a:off x="277196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2771961" y="1146131"/>
        <a:ext cx="105389" cy="105674"/>
      </dsp:txXfrm>
    </dsp:sp>
    <dsp:sp modelId="{56500905-4F7D-F04B-BEB3-9DD3DA809D3D}">
      <dsp:nvSpPr>
        <dsp:cNvPr id="0" name=""/>
        <dsp:cNvSpPr/>
      </dsp:nvSpPr>
      <dsp:spPr>
        <a:xfrm>
          <a:off x="2985012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Discussion</a:t>
          </a:r>
          <a:endParaRPr lang="da-DK" sz="900" kern="1200"/>
        </a:p>
      </dsp:txBody>
      <dsp:txXfrm>
        <a:off x="2997492" y="998396"/>
        <a:ext cx="685211" cy="401143"/>
      </dsp:txXfrm>
    </dsp:sp>
    <dsp:sp modelId="{744B5089-CD6F-0043-94DB-5AF4C3AEE53C}">
      <dsp:nvSpPr>
        <dsp:cNvPr id="0" name=""/>
        <dsp:cNvSpPr/>
      </dsp:nvSpPr>
      <dsp:spPr>
        <a:xfrm>
          <a:off x="376620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3766201" y="1146131"/>
        <a:ext cx="105389" cy="105674"/>
      </dsp:txXfrm>
    </dsp:sp>
    <dsp:sp modelId="{C1A3B983-7BF5-3149-BCCC-4A455D325CC7}">
      <dsp:nvSpPr>
        <dsp:cNvPr id="0" name=""/>
        <dsp:cNvSpPr/>
      </dsp:nvSpPr>
      <dsp:spPr>
        <a:xfrm>
          <a:off x="3979253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Conclusion</a:t>
          </a:r>
          <a:endParaRPr lang="da-DK" sz="900" kern="1200"/>
        </a:p>
      </dsp:txBody>
      <dsp:txXfrm>
        <a:off x="3991733" y="998396"/>
        <a:ext cx="685211" cy="4011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05B5E0-6B95-F645-BDF8-75EB1D89BF5A}">
      <dsp:nvSpPr>
        <dsp:cNvPr id="0" name=""/>
        <dsp:cNvSpPr/>
      </dsp:nvSpPr>
      <dsp:spPr>
        <a:xfrm>
          <a:off x="2290" y="985916"/>
          <a:ext cx="710171" cy="426103"/>
        </a:xfrm>
        <a:prstGeom prst="roundRect">
          <a:avLst>
            <a:gd name="adj" fmla="val 10000"/>
          </a:avLst>
        </a:prstGeom>
        <a:solidFill>
          <a:srgbClr val="FC763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Motivation</a:t>
          </a:r>
        </a:p>
      </dsp:txBody>
      <dsp:txXfrm>
        <a:off x="14770" y="998396"/>
        <a:ext cx="685211" cy="401143"/>
      </dsp:txXfrm>
    </dsp:sp>
    <dsp:sp modelId="{03B97C6B-D517-E448-B4E4-4C937690026F}">
      <dsp:nvSpPr>
        <dsp:cNvPr id="0" name=""/>
        <dsp:cNvSpPr/>
      </dsp:nvSpPr>
      <dsp:spPr>
        <a:xfrm>
          <a:off x="783479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783479" y="1146131"/>
        <a:ext cx="105389" cy="105674"/>
      </dsp:txXfrm>
    </dsp:sp>
    <dsp:sp modelId="{C1F78E0A-09A3-254B-B4B5-6F04900253AC}">
      <dsp:nvSpPr>
        <dsp:cNvPr id="0" name=""/>
        <dsp:cNvSpPr/>
      </dsp:nvSpPr>
      <dsp:spPr>
        <a:xfrm>
          <a:off x="996531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kern="1200"/>
            <a:t>Methods</a:t>
          </a:r>
        </a:p>
      </dsp:txBody>
      <dsp:txXfrm>
        <a:off x="1009011" y="998396"/>
        <a:ext cx="685211" cy="401143"/>
      </dsp:txXfrm>
    </dsp:sp>
    <dsp:sp modelId="{B9FD7FEC-56F2-DE4D-9D00-7F13D5977084}">
      <dsp:nvSpPr>
        <dsp:cNvPr id="0" name=""/>
        <dsp:cNvSpPr/>
      </dsp:nvSpPr>
      <dsp:spPr>
        <a:xfrm>
          <a:off x="1777720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1777720" y="1146131"/>
        <a:ext cx="105389" cy="105674"/>
      </dsp:txXfrm>
    </dsp:sp>
    <dsp:sp modelId="{D5D134CB-A4BF-F747-B93A-663DAB844497}">
      <dsp:nvSpPr>
        <dsp:cNvPr id="0" name=""/>
        <dsp:cNvSpPr/>
      </dsp:nvSpPr>
      <dsp:spPr>
        <a:xfrm>
          <a:off x="1990772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Results</a:t>
          </a:r>
          <a:endParaRPr lang="da-DK" sz="900" kern="1200"/>
        </a:p>
      </dsp:txBody>
      <dsp:txXfrm>
        <a:off x="2003252" y="998396"/>
        <a:ext cx="685211" cy="401143"/>
      </dsp:txXfrm>
    </dsp:sp>
    <dsp:sp modelId="{5E63BE77-33ED-5C49-BCB5-46F3DECF587B}">
      <dsp:nvSpPr>
        <dsp:cNvPr id="0" name=""/>
        <dsp:cNvSpPr/>
      </dsp:nvSpPr>
      <dsp:spPr>
        <a:xfrm>
          <a:off x="277196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2771961" y="1146131"/>
        <a:ext cx="105389" cy="105674"/>
      </dsp:txXfrm>
    </dsp:sp>
    <dsp:sp modelId="{56500905-4F7D-F04B-BEB3-9DD3DA809D3D}">
      <dsp:nvSpPr>
        <dsp:cNvPr id="0" name=""/>
        <dsp:cNvSpPr/>
      </dsp:nvSpPr>
      <dsp:spPr>
        <a:xfrm>
          <a:off x="2985012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Discussion</a:t>
          </a:r>
          <a:endParaRPr lang="da-DK" sz="900" kern="1200"/>
        </a:p>
      </dsp:txBody>
      <dsp:txXfrm>
        <a:off x="2997492" y="998396"/>
        <a:ext cx="685211" cy="401143"/>
      </dsp:txXfrm>
    </dsp:sp>
    <dsp:sp modelId="{744B5089-CD6F-0043-94DB-5AF4C3AEE53C}">
      <dsp:nvSpPr>
        <dsp:cNvPr id="0" name=""/>
        <dsp:cNvSpPr/>
      </dsp:nvSpPr>
      <dsp:spPr>
        <a:xfrm>
          <a:off x="376620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3766201" y="1146131"/>
        <a:ext cx="105389" cy="105674"/>
      </dsp:txXfrm>
    </dsp:sp>
    <dsp:sp modelId="{C1A3B983-7BF5-3149-BCCC-4A455D325CC7}">
      <dsp:nvSpPr>
        <dsp:cNvPr id="0" name=""/>
        <dsp:cNvSpPr/>
      </dsp:nvSpPr>
      <dsp:spPr>
        <a:xfrm>
          <a:off x="3979253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Conclusion</a:t>
          </a:r>
          <a:endParaRPr lang="da-DK" sz="900" kern="1200"/>
        </a:p>
      </dsp:txBody>
      <dsp:txXfrm>
        <a:off x="3991733" y="998396"/>
        <a:ext cx="685211" cy="4011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05B5E0-6B95-F645-BDF8-75EB1D89BF5A}">
      <dsp:nvSpPr>
        <dsp:cNvPr id="0" name=""/>
        <dsp:cNvSpPr/>
      </dsp:nvSpPr>
      <dsp:spPr>
        <a:xfrm>
          <a:off x="2290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Introduction</a:t>
          </a:r>
        </a:p>
      </dsp:txBody>
      <dsp:txXfrm>
        <a:off x="14770" y="998396"/>
        <a:ext cx="685211" cy="401143"/>
      </dsp:txXfrm>
    </dsp:sp>
    <dsp:sp modelId="{03B97C6B-D517-E448-B4E4-4C937690026F}">
      <dsp:nvSpPr>
        <dsp:cNvPr id="0" name=""/>
        <dsp:cNvSpPr/>
      </dsp:nvSpPr>
      <dsp:spPr>
        <a:xfrm>
          <a:off x="783479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783479" y="1146131"/>
        <a:ext cx="105389" cy="105674"/>
      </dsp:txXfrm>
    </dsp:sp>
    <dsp:sp modelId="{C1F78E0A-09A3-254B-B4B5-6F04900253AC}">
      <dsp:nvSpPr>
        <dsp:cNvPr id="0" name=""/>
        <dsp:cNvSpPr/>
      </dsp:nvSpPr>
      <dsp:spPr>
        <a:xfrm>
          <a:off x="996531" y="985916"/>
          <a:ext cx="710171" cy="426103"/>
        </a:xfrm>
        <a:prstGeom prst="roundRect">
          <a:avLst>
            <a:gd name="adj" fmla="val 10000"/>
          </a:avLst>
        </a:prstGeom>
        <a:solidFill>
          <a:srgbClr val="FC7634">
            <a:alpha val="9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kern="1200"/>
            <a:t>Methods</a:t>
          </a:r>
        </a:p>
      </dsp:txBody>
      <dsp:txXfrm>
        <a:off x="1009011" y="998396"/>
        <a:ext cx="685211" cy="401143"/>
      </dsp:txXfrm>
    </dsp:sp>
    <dsp:sp modelId="{B9FD7FEC-56F2-DE4D-9D00-7F13D5977084}">
      <dsp:nvSpPr>
        <dsp:cNvPr id="0" name=""/>
        <dsp:cNvSpPr/>
      </dsp:nvSpPr>
      <dsp:spPr>
        <a:xfrm>
          <a:off x="1777720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1777720" y="1146131"/>
        <a:ext cx="105389" cy="105674"/>
      </dsp:txXfrm>
    </dsp:sp>
    <dsp:sp modelId="{D5D134CB-A4BF-F747-B93A-663DAB844497}">
      <dsp:nvSpPr>
        <dsp:cNvPr id="0" name=""/>
        <dsp:cNvSpPr/>
      </dsp:nvSpPr>
      <dsp:spPr>
        <a:xfrm>
          <a:off x="1990772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Results</a:t>
          </a:r>
          <a:endParaRPr lang="da-DK" sz="900" kern="1200"/>
        </a:p>
      </dsp:txBody>
      <dsp:txXfrm>
        <a:off x="2003252" y="998396"/>
        <a:ext cx="685211" cy="401143"/>
      </dsp:txXfrm>
    </dsp:sp>
    <dsp:sp modelId="{5E63BE77-33ED-5C49-BCB5-46F3DECF587B}">
      <dsp:nvSpPr>
        <dsp:cNvPr id="0" name=""/>
        <dsp:cNvSpPr/>
      </dsp:nvSpPr>
      <dsp:spPr>
        <a:xfrm>
          <a:off x="277196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2771961" y="1146131"/>
        <a:ext cx="105389" cy="105674"/>
      </dsp:txXfrm>
    </dsp:sp>
    <dsp:sp modelId="{56500905-4F7D-F04B-BEB3-9DD3DA809D3D}">
      <dsp:nvSpPr>
        <dsp:cNvPr id="0" name=""/>
        <dsp:cNvSpPr/>
      </dsp:nvSpPr>
      <dsp:spPr>
        <a:xfrm>
          <a:off x="2985012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Discussion</a:t>
          </a:r>
          <a:endParaRPr lang="da-DK" sz="900" kern="1200"/>
        </a:p>
      </dsp:txBody>
      <dsp:txXfrm>
        <a:off x="2997492" y="998396"/>
        <a:ext cx="685211" cy="401143"/>
      </dsp:txXfrm>
    </dsp:sp>
    <dsp:sp modelId="{744B5089-CD6F-0043-94DB-5AF4C3AEE53C}">
      <dsp:nvSpPr>
        <dsp:cNvPr id="0" name=""/>
        <dsp:cNvSpPr/>
      </dsp:nvSpPr>
      <dsp:spPr>
        <a:xfrm>
          <a:off x="376620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3766201" y="1146131"/>
        <a:ext cx="105389" cy="105674"/>
      </dsp:txXfrm>
    </dsp:sp>
    <dsp:sp modelId="{C1A3B983-7BF5-3149-BCCC-4A455D325CC7}">
      <dsp:nvSpPr>
        <dsp:cNvPr id="0" name=""/>
        <dsp:cNvSpPr/>
      </dsp:nvSpPr>
      <dsp:spPr>
        <a:xfrm>
          <a:off x="3979253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Conclusion</a:t>
          </a:r>
          <a:endParaRPr lang="da-DK" sz="900" kern="1200"/>
        </a:p>
      </dsp:txBody>
      <dsp:txXfrm>
        <a:off x="3991733" y="998396"/>
        <a:ext cx="685211" cy="40114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05B5E0-6B95-F645-BDF8-75EB1D89BF5A}">
      <dsp:nvSpPr>
        <dsp:cNvPr id="0" name=""/>
        <dsp:cNvSpPr/>
      </dsp:nvSpPr>
      <dsp:spPr>
        <a:xfrm>
          <a:off x="2290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Introduction</a:t>
          </a:r>
        </a:p>
      </dsp:txBody>
      <dsp:txXfrm>
        <a:off x="14770" y="998396"/>
        <a:ext cx="685211" cy="401143"/>
      </dsp:txXfrm>
    </dsp:sp>
    <dsp:sp modelId="{03B97C6B-D517-E448-B4E4-4C937690026F}">
      <dsp:nvSpPr>
        <dsp:cNvPr id="0" name=""/>
        <dsp:cNvSpPr/>
      </dsp:nvSpPr>
      <dsp:spPr>
        <a:xfrm>
          <a:off x="783479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783479" y="1146131"/>
        <a:ext cx="105389" cy="105674"/>
      </dsp:txXfrm>
    </dsp:sp>
    <dsp:sp modelId="{C1F78E0A-09A3-254B-B4B5-6F04900253AC}">
      <dsp:nvSpPr>
        <dsp:cNvPr id="0" name=""/>
        <dsp:cNvSpPr/>
      </dsp:nvSpPr>
      <dsp:spPr>
        <a:xfrm>
          <a:off x="996531" y="985916"/>
          <a:ext cx="710171" cy="426103"/>
        </a:xfrm>
        <a:prstGeom prst="roundRect">
          <a:avLst>
            <a:gd name="adj" fmla="val 10000"/>
          </a:avLst>
        </a:prstGeom>
        <a:solidFill>
          <a:srgbClr val="FC7634">
            <a:alpha val="9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kern="1200"/>
            <a:t>Methods</a:t>
          </a:r>
        </a:p>
      </dsp:txBody>
      <dsp:txXfrm>
        <a:off x="1009011" y="998396"/>
        <a:ext cx="685211" cy="401143"/>
      </dsp:txXfrm>
    </dsp:sp>
    <dsp:sp modelId="{B9FD7FEC-56F2-DE4D-9D00-7F13D5977084}">
      <dsp:nvSpPr>
        <dsp:cNvPr id="0" name=""/>
        <dsp:cNvSpPr/>
      </dsp:nvSpPr>
      <dsp:spPr>
        <a:xfrm>
          <a:off x="1777720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1777720" y="1146131"/>
        <a:ext cx="105389" cy="105674"/>
      </dsp:txXfrm>
    </dsp:sp>
    <dsp:sp modelId="{D5D134CB-A4BF-F747-B93A-663DAB844497}">
      <dsp:nvSpPr>
        <dsp:cNvPr id="0" name=""/>
        <dsp:cNvSpPr/>
      </dsp:nvSpPr>
      <dsp:spPr>
        <a:xfrm>
          <a:off x="1990772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Results</a:t>
          </a:r>
          <a:endParaRPr lang="da-DK" sz="900" kern="1200"/>
        </a:p>
      </dsp:txBody>
      <dsp:txXfrm>
        <a:off x="2003252" y="998396"/>
        <a:ext cx="685211" cy="401143"/>
      </dsp:txXfrm>
    </dsp:sp>
    <dsp:sp modelId="{5E63BE77-33ED-5C49-BCB5-46F3DECF587B}">
      <dsp:nvSpPr>
        <dsp:cNvPr id="0" name=""/>
        <dsp:cNvSpPr/>
      </dsp:nvSpPr>
      <dsp:spPr>
        <a:xfrm>
          <a:off x="277196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2771961" y="1146131"/>
        <a:ext cx="105389" cy="105674"/>
      </dsp:txXfrm>
    </dsp:sp>
    <dsp:sp modelId="{56500905-4F7D-F04B-BEB3-9DD3DA809D3D}">
      <dsp:nvSpPr>
        <dsp:cNvPr id="0" name=""/>
        <dsp:cNvSpPr/>
      </dsp:nvSpPr>
      <dsp:spPr>
        <a:xfrm>
          <a:off x="2985012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Discussion</a:t>
          </a:r>
          <a:endParaRPr lang="da-DK" sz="900" kern="1200"/>
        </a:p>
      </dsp:txBody>
      <dsp:txXfrm>
        <a:off x="2997492" y="998396"/>
        <a:ext cx="685211" cy="401143"/>
      </dsp:txXfrm>
    </dsp:sp>
    <dsp:sp modelId="{744B5089-CD6F-0043-94DB-5AF4C3AEE53C}">
      <dsp:nvSpPr>
        <dsp:cNvPr id="0" name=""/>
        <dsp:cNvSpPr/>
      </dsp:nvSpPr>
      <dsp:spPr>
        <a:xfrm>
          <a:off x="376620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3766201" y="1146131"/>
        <a:ext cx="105389" cy="105674"/>
      </dsp:txXfrm>
    </dsp:sp>
    <dsp:sp modelId="{C1A3B983-7BF5-3149-BCCC-4A455D325CC7}">
      <dsp:nvSpPr>
        <dsp:cNvPr id="0" name=""/>
        <dsp:cNvSpPr/>
      </dsp:nvSpPr>
      <dsp:spPr>
        <a:xfrm>
          <a:off x="3979253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Conclusion</a:t>
          </a:r>
          <a:endParaRPr lang="da-DK" sz="900" kern="1200"/>
        </a:p>
      </dsp:txBody>
      <dsp:txXfrm>
        <a:off x="3991733" y="998396"/>
        <a:ext cx="685211" cy="40114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05B5E0-6B95-F645-BDF8-75EB1D89BF5A}">
      <dsp:nvSpPr>
        <dsp:cNvPr id="0" name=""/>
        <dsp:cNvSpPr/>
      </dsp:nvSpPr>
      <dsp:spPr>
        <a:xfrm>
          <a:off x="2290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Introduction</a:t>
          </a:r>
        </a:p>
      </dsp:txBody>
      <dsp:txXfrm>
        <a:off x="14770" y="998396"/>
        <a:ext cx="685211" cy="401143"/>
      </dsp:txXfrm>
    </dsp:sp>
    <dsp:sp modelId="{03B97C6B-D517-E448-B4E4-4C937690026F}">
      <dsp:nvSpPr>
        <dsp:cNvPr id="0" name=""/>
        <dsp:cNvSpPr/>
      </dsp:nvSpPr>
      <dsp:spPr>
        <a:xfrm>
          <a:off x="783479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783479" y="1146131"/>
        <a:ext cx="105389" cy="105674"/>
      </dsp:txXfrm>
    </dsp:sp>
    <dsp:sp modelId="{C1F78E0A-09A3-254B-B4B5-6F04900253AC}">
      <dsp:nvSpPr>
        <dsp:cNvPr id="0" name=""/>
        <dsp:cNvSpPr/>
      </dsp:nvSpPr>
      <dsp:spPr>
        <a:xfrm>
          <a:off x="996531" y="985916"/>
          <a:ext cx="710171" cy="426103"/>
        </a:xfrm>
        <a:prstGeom prst="roundRect">
          <a:avLst>
            <a:gd name="adj" fmla="val 10000"/>
          </a:avLst>
        </a:prstGeom>
        <a:solidFill>
          <a:srgbClr val="FC7634">
            <a:alpha val="9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kern="1200"/>
            <a:t>Methods</a:t>
          </a:r>
        </a:p>
      </dsp:txBody>
      <dsp:txXfrm>
        <a:off x="1009011" y="998396"/>
        <a:ext cx="685211" cy="401143"/>
      </dsp:txXfrm>
    </dsp:sp>
    <dsp:sp modelId="{B9FD7FEC-56F2-DE4D-9D00-7F13D5977084}">
      <dsp:nvSpPr>
        <dsp:cNvPr id="0" name=""/>
        <dsp:cNvSpPr/>
      </dsp:nvSpPr>
      <dsp:spPr>
        <a:xfrm>
          <a:off x="1777720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1777720" y="1146131"/>
        <a:ext cx="105389" cy="105674"/>
      </dsp:txXfrm>
    </dsp:sp>
    <dsp:sp modelId="{D5D134CB-A4BF-F747-B93A-663DAB844497}">
      <dsp:nvSpPr>
        <dsp:cNvPr id="0" name=""/>
        <dsp:cNvSpPr/>
      </dsp:nvSpPr>
      <dsp:spPr>
        <a:xfrm>
          <a:off x="1990772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Results</a:t>
          </a:r>
          <a:endParaRPr lang="da-DK" sz="900" kern="1200"/>
        </a:p>
      </dsp:txBody>
      <dsp:txXfrm>
        <a:off x="2003252" y="998396"/>
        <a:ext cx="685211" cy="401143"/>
      </dsp:txXfrm>
    </dsp:sp>
    <dsp:sp modelId="{5E63BE77-33ED-5C49-BCB5-46F3DECF587B}">
      <dsp:nvSpPr>
        <dsp:cNvPr id="0" name=""/>
        <dsp:cNvSpPr/>
      </dsp:nvSpPr>
      <dsp:spPr>
        <a:xfrm>
          <a:off x="277196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2771961" y="1146131"/>
        <a:ext cx="105389" cy="105674"/>
      </dsp:txXfrm>
    </dsp:sp>
    <dsp:sp modelId="{56500905-4F7D-F04B-BEB3-9DD3DA809D3D}">
      <dsp:nvSpPr>
        <dsp:cNvPr id="0" name=""/>
        <dsp:cNvSpPr/>
      </dsp:nvSpPr>
      <dsp:spPr>
        <a:xfrm>
          <a:off x="2985012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Discussion</a:t>
          </a:r>
          <a:endParaRPr lang="da-DK" sz="900" kern="1200"/>
        </a:p>
      </dsp:txBody>
      <dsp:txXfrm>
        <a:off x="2997492" y="998396"/>
        <a:ext cx="685211" cy="401143"/>
      </dsp:txXfrm>
    </dsp:sp>
    <dsp:sp modelId="{744B5089-CD6F-0043-94DB-5AF4C3AEE53C}">
      <dsp:nvSpPr>
        <dsp:cNvPr id="0" name=""/>
        <dsp:cNvSpPr/>
      </dsp:nvSpPr>
      <dsp:spPr>
        <a:xfrm>
          <a:off x="376620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3766201" y="1146131"/>
        <a:ext cx="105389" cy="105674"/>
      </dsp:txXfrm>
    </dsp:sp>
    <dsp:sp modelId="{C1A3B983-7BF5-3149-BCCC-4A455D325CC7}">
      <dsp:nvSpPr>
        <dsp:cNvPr id="0" name=""/>
        <dsp:cNvSpPr/>
      </dsp:nvSpPr>
      <dsp:spPr>
        <a:xfrm>
          <a:off x="3979253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Conclusion</a:t>
          </a:r>
          <a:endParaRPr lang="da-DK" sz="900" kern="1200"/>
        </a:p>
      </dsp:txBody>
      <dsp:txXfrm>
        <a:off x="3991733" y="998396"/>
        <a:ext cx="685211" cy="40114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05B5E0-6B95-F645-BDF8-75EB1D89BF5A}">
      <dsp:nvSpPr>
        <dsp:cNvPr id="0" name=""/>
        <dsp:cNvSpPr/>
      </dsp:nvSpPr>
      <dsp:spPr>
        <a:xfrm>
          <a:off x="2290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Introduction</a:t>
          </a:r>
        </a:p>
      </dsp:txBody>
      <dsp:txXfrm>
        <a:off x="14770" y="998396"/>
        <a:ext cx="685211" cy="401143"/>
      </dsp:txXfrm>
    </dsp:sp>
    <dsp:sp modelId="{03B97C6B-D517-E448-B4E4-4C937690026F}">
      <dsp:nvSpPr>
        <dsp:cNvPr id="0" name=""/>
        <dsp:cNvSpPr/>
      </dsp:nvSpPr>
      <dsp:spPr>
        <a:xfrm>
          <a:off x="783479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783479" y="1146131"/>
        <a:ext cx="105389" cy="105674"/>
      </dsp:txXfrm>
    </dsp:sp>
    <dsp:sp modelId="{C1F78E0A-09A3-254B-B4B5-6F04900253AC}">
      <dsp:nvSpPr>
        <dsp:cNvPr id="0" name=""/>
        <dsp:cNvSpPr/>
      </dsp:nvSpPr>
      <dsp:spPr>
        <a:xfrm>
          <a:off x="996531" y="985916"/>
          <a:ext cx="710171" cy="426103"/>
        </a:xfrm>
        <a:prstGeom prst="roundRect">
          <a:avLst>
            <a:gd name="adj" fmla="val 10000"/>
          </a:avLst>
        </a:prstGeom>
        <a:solidFill>
          <a:srgbClr val="FC7634">
            <a:alpha val="9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kern="1200"/>
            <a:t>Methods</a:t>
          </a:r>
        </a:p>
      </dsp:txBody>
      <dsp:txXfrm>
        <a:off x="1009011" y="998396"/>
        <a:ext cx="685211" cy="401143"/>
      </dsp:txXfrm>
    </dsp:sp>
    <dsp:sp modelId="{B9FD7FEC-56F2-DE4D-9D00-7F13D5977084}">
      <dsp:nvSpPr>
        <dsp:cNvPr id="0" name=""/>
        <dsp:cNvSpPr/>
      </dsp:nvSpPr>
      <dsp:spPr>
        <a:xfrm>
          <a:off x="1777720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1777720" y="1146131"/>
        <a:ext cx="105389" cy="105674"/>
      </dsp:txXfrm>
    </dsp:sp>
    <dsp:sp modelId="{D5D134CB-A4BF-F747-B93A-663DAB844497}">
      <dsp:nvSpPr>
        <dsp:cNvPr id="0" name=""/>
        <dsp:cNvSpPr/>
      </dsp:nvSpPr>
      <dsp:spPr>
        <a:xfrm>
          <a:off x="1990772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Results</a:t>
          </a:r>
          <a:endParaRPr lang="da-DK" sz="900" kern="1200"/>
        </a:p>
      </dsp:txBody>
      <dsp:txXfrm>
        <a:off x="2003252" y="998396"/>
        <a:ext cx="685211" cy="401143"/>
      </dsp:txXfrm>
    </dsp:sp>
    <dsp:sp modelId="{5E63BE77-33ED-5C49-BCB5-46F3DECF587B}">
      <dsp:nvSpPr>
        <dsp:cNvPr id="0" name=""/>
        <dsp:cNvSpPr/>
      </dsp:nvSpPr>
      <dsp:spPr>
        <a:xfrm>
          <a:off x="277196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2771961" y="1146131"/>
        <a:ext cx="105389" cy="105674"/>
      </dsp:txXfrm>
    </dsp:sp>
    <dsp:sp modelId="{56500905-4F7D-F04B-BEB3-9DD3DA809D3D}">
      <dsp:nvSpPr>
        <dsp:cNvPr id="0" name=""/>
        <dsp:cNvSpPr/>
      </dsp:nvSpPr>
      <dsp:spPr>
        <a:xfrm>
          <a:off x="2985012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Discussion</a:t>
          </a:r>
          <a:endParaRPr lang="da-DK" sz="900" kern="1200"/>
        </a:p>
      </dsp:txBody>
      <dsp:txXfrm>
        <a:off x="2997492" y="998396"/>
        <a:ext cx="685211" cy="401143"/>
      </dsp:txXfrm>
    </dsp:sp>
    <dsp:sp modelId="{744B5089-CD6F-0043-94DB-5AF4C3AEE53C}">
      <dsp:nvSpPr>
        <dsp:cNvPr id="0" name=""/>
        <dsp:cNvSpPr/>
      </dsp:nvSpPr>
      <dsp:spPr>
        <a:xfrm>
          <a:off x="376620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3766201" y="1146131"/>
        <a:ext cx="105389" cy="105674"/>
      </dsp:txXfrm>
    </dsp:sp>
    <dsp:sp modelId="{C1A3B983-7BF5-3149-BCCC-4A455D325CC7}">
      <dsp:nvSpPr>
        <dsp:cNvPr id="0" name=""/>
        <dsp:cNvSpPr/>
      </dsp:nvSpPr>
      <dsp:spPr>
        <a:xfrm>
          <a:off x="3979253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Conclusion</a:t>
          </a:r>
          <a:endParaRPr lang="da-DK" sz="900" kern="1200"/>
        </a:p>
      </dsp:txBody>
      <dsp:txXfrm>
        <a:off x="3991733" y="998396"/>
        <a:ext cx="685211" cy="40114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05B5E0-6B95-F645-BDF8-75EB1D89BF5A}">
      <dsp:nvSpPr>
        <dsp:cNvPr id="0" name=""/>
        <dsp:cNvSpPr/>
      </dsp:nvSpPr>
      <dsp:spPr>
        <a:xfrm>
          <a:off x="2290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Introduction</a:t>
          </a:r>
        </a:p>
      </dsp:txBody>
      <dsp:txXfrm>
        <a:off x="14770" y="998396"/>
        <a:ext cx="685211" cy="401143"/>
      </dsp:txXfrm>
    </dsp:sp>
    <dsp:sp modelId="{03B97C6B-D517-E448-B4E4-4C937690026F}">
      <dsp:nvSpPr>
        <dsp:cNvPr id="0" name=""/>
        <dsp:cNvSpPr/>
      </dsp:nvSpPr>
      <dsp:spPr>
        <a:xfrm>
          <a:off x="783479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783479" y="1146131"/>
        <a:ext cx="105389" cy="105674"/>
      </dsp:txXfrm>
    </dsp:sp>
    <dsp:sp modelId="{C1F78E0A-09A3-254B-B4B5-6F04900253AC}">
      <dsp:nvSpPr>
        <dsp:cNvPr id="0" name=""/>
        <dsp:cNvSpPr/>
      </dsp:nvSpPr>
      <dsp:spPr>
        <a:xfrm>
          <a:off x="996531" y="985916"/>
          <a:ext cx="710171" cy="426103"/>
        </a:xfrm>
        <a:prstGeom prst="roundRect">
          <a:avLst>
            <a:gd name="adj" fmla="val 10000"/>
          </a:avLst>
        </a:prstGeom>
        <a:solidFill>
          <a:srgbClr val="FC7634">
            <a:alpha val="9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kern="1200"/>
            <a:t>Methods</a:t>
          </a:r>
        </a:p>
      </dsp:txBody>
      <dsp:txXfrm>
        <a:off x="1009011" y="998396"/>
        <a:ext cx="685211" cy="401143"/>
      </dsp:txXfrm>
    </dsp:sp>
    <dsp:sp modelId="{B9FD7FEC-56F2-DE4D-9D00-7F13D5977084}">
      <dsp:nvSpPr>
        <dsp:cNvPr id="0" name=""/>
        <dsp:cNvSpPr/>
      </dsp:nvSpPr>
      <dsp:spPr>
        <a:xfrm>
          <a:off x="1777720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1777720" y="1146131"/>
        <a:ext cx="105389" cy="105674"/>
      </dsp:txXfrm>
    </dsp:sp>
    <dsp:sp modelId="{D5D134CB-A4BF-F747-B93A-663DAB844497}">
      <dsp:nvSpPr>
        <dsp:cNvPr id="0" name=""/>
        <dsp:cNvSpPr/>
      </dsp:nvSpPr>
      <dsp:spPr>
        <a:xfrm>
          <a:off x="1990772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Results</a:t>
          </a:r>
          <a:endParaRPr lang="da-DK" sz="900" kern="1200"/>
        </a:p>
      </dsp:txBody>
      <dsp:txXfrm>
        <a:off x="2003252" y="998396"/>
        <a:ext cx="685211" cy="401143"/>
      </dsp:txXfrm>
    </dsp:sp>
    <dsp:sp modelId="{5E63BE77-33ED-5C49-BCB5-46F3DECF587B}">
      <dsp:nvSpPr>
        <dsp:cNvPr id="0" name=""/>
        <dsp:cNvSpPr/>
      </dsp:nvSpPr>
      <dsp:spPr>
        <a:xfrm>
          <a:off x="277196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2771961" y="1146131"/>
        <a:ext cx="105389" cy="105674"/>
      </dsp:txXfrm>
    </dsp:sp>
    <dsp:sp modelId="{56500905-4F7D-F04B-BEB3-9DD3DA809D3D}">
      <dsp:nvSpPr>
        <dsp:cNvPr id="0" name=""/>
        <dsp:cNvSpPr/>
      </dsp:nvSpPr>
      <dsp:spPr>
        <a:xfrm>
          <a:off x="2985012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Discussion</a:t>
          </a:r>
          <a:endParaRPr lang="da-DK" sz="900" kern="1200"/>
        </a:p>
      </dsp:txBody>
      <dsp:txXfrm>
        <a:off x="2997492" y="998396"/>
        <a:ext cx="685211" cy="401143"/>
      </dsp:txXfrm>
    </dsp:sp>
    <dsp:sp modelId="{744B5089-CD6F-0043-94DB-5AF4C3AEE53C}">
      <dsp:nvSpPr>
        <dsp:cNvPr id="0" name=""/>
        <dsp:cNvSpPr/>
      </dsp:nvSpPr>
      <dsp:spPr>
        <a:xfrm>
          <a:off x="376620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3766201" y="1146131"/>
        <a:ext cx="105389" cy="105674"/>
      </dsp:txXfrm>
    </dsp:sp>
    <dsp:sp modelId="{C1A3B983-7BF5-3149-BCCC-4A455D325CC7}">
      <dsp:nvSpPr>
        <dsp:cNvPr id="0" name=""/>
        <dsp:cNvSpPr/>
      </dsp:nvSpPr>
      <dsp:spPr>
        <a:xfrm>
          <a:off x="3979253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Conclusion</a:t>
          </a:r>
          <a:endParaRPr lang="da-DK" sz="900" kern="1200"/>
        </a:p>
      </dsp:txBody>
      <dsp:txXfrm>
        <a:off x="3991733" y="998396"/>
        <a:ext cx="685211" cy="40114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05B5E0-6B95-F645-BDF8-75EB1D89BF5A}">
      <dsp:nvSpPr>
        <dsp:cNvPr id="0" name=""/>
        <dsp:cNvSpPr/>
      </dsp:nvSpPr>
      <dsp:spPr>
        <a:xfrm>
          <a:off x="2290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Introduction</a:t>
          </a:r>
        </a:p>
      </dsp:txBody>
      <dsp:txXfrm>
        <a:off x="14770" y="998396"/>
        <a:ext cx="685211" cy="401143"/>
      </dsp:txXfrm>
    </dsp:sp>
    <dsp:sp modelId="{03B97C6B-D517-E448-B4E4-4C937690026F}">
      <dsp:nvSpPr>
        <dsp:cNvPr id="0" name=""/>
        <dsp:cNvSpPr/>
      </dsp:nvSpPr>
      <dsp:spPr>
        <a:xfrm>
          <a:off x="783479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783479" y="1146131"/>
        <a:ext cx="105389" cy="105674"/>
      </dsp:txXfrm>
    </dsp:sp>
    <dsp:sp modelId="{C1F78E0A-09A3-254B-B4B5-6F04900253AC}">
      <dsp:nvSpPr>
        <dsp:cNvPr id="0" name=""/>
        <dsp:cNvSpPr/>
      </dsp:nvSpPr>
      <dsp:spPr>
        <a:xfrm>
          <a:off x="996531" y="985916"/>
          <a:ext cx="710171" cy="426103"/>
        </a:xfrm>
        <a:prstGeom prst="roundRect">
          <a:avLst>
            <a:gd name="adj" fmla="val 10000"/>
          </a:avLst>
        </a:prstGeom>
        <a:solidFill>
          <a:srgbClr val="FC7634">
            <a:alpha val="9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kern="1200"/>
            <a:t>Methods</a:t>
          </a:r>
        </a:p>
      </dsp:txBody>
      <dsp:txXfrm>
        <a:off x="1009011" y="998396"/>
        <a:ext cx="685211" cy="401143"/>
      </dsp:txXfrm>
    </dsp:sp>
    <dsp:sp modelId="{B9FD7FEC-56F2-DE4D-9D00-7F13D5977084}">
      <dsp:nvSpPr>
        <dsp:cNvPr id="0" name=""/>
        <dsp:cNvSpPr/>
      </dsp:nvSpPr>
      <dsp:spPr>
        <a:xfrm>
          <a:off x="1777720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1777720" y="1146131"/>
        <a:ext cx="105389" cy="105674"/>
      </dsp:txXfrm>
    </dsp:sp>
    <dsp:sp modelId="{D5D134CB-A4BF-F747-B93A-663DAB844497}">
      <dsp:nvSpPr>
        <dsp:cNvPr id="0" name=""/>
        <dsp:cNvSpPr/>
      </dsp:nvSpPr>
      <dsp:spPr>
        <a:xfrm>
          <a:off x="1990772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Results</a:t>
          </a:r>
          <a:endParaRPr lang="da-DK" sz="900" kern="1200"/>
        </a:p>
      </dsp:txBody>
      <dsp:txXfrm>
        <a:off x="2003252" y="998396"/>
        <a:ext cx="685211" cy="401143"/>
      </dsp:txXfrm>
    </dsp:sp>
    <dsp:sp modelId="{5E63BE77-33ED-5C49-BCB5-46F3DECF587B}">
      <dsp:nvSpPr>
        <dsp:cNvPr id="0" name=""/>
        <dsp:cNvSpPr/>
      </dsp:nvSpPr>
      <dsp:spPr>
        <a:xfrm>
          <a:off x="277196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2771961" y="1146131"/>
        <a:ext cx="105389" cy="105674"/>
      </dsp:txXfrm>
    </dsp:sp>
    <dsp:sp modelId="{56500905-4F7D-F04B-BEB3-9DD3DA809D3D}">
      <dsp:nvSpPr>
        <dsp:cNvPr id="0" name=""/>
        <dsp:cNvSpPr/>
      </dsp:nvSpPr>
      <dsp:spPr>
        <a:xfrm>
          <a:off x="2985012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Discussion</a:t>
          </a:r>
          <a:endParaRPr lang="da-DK" sz="900" kern="1200"/>
        </a:p>
      </dsp:txBody>
      <dsp:txXfrm>
        <a:off x="2997492" y="998396"/>
        <a:ext cx="685211" cy="401143"/>
      </dsp:txXfrm>
    </dsp:sp>
    <dsp:sp modelId="{744B5089-CD6F-0043-94DB-5AF4C3AEE53C}">
      <dsp:nvSpPr>
        <dsp:cNvPr id="0" name=""/>
        <dsp:cNvSpPr/>
      </dsp:nvSpPr>
      <dsp:spPr>
        <a:xfrm>
          <a:off x="376620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3766201" y="1146131"/>
        <a:ext cx="105389" cy="105674"/>
      </dsp:txXfrm>
    </dsp:sp>
    <dsp:sp modelId="{C1A3B983-7BF5-3149-BCCC-4A455D325CC7}">
      <dsp:nvSpPr>
        <dsp:cNvPr id="0" name=""/>
        <dsp:cNvSpPr/>
      </dsp:nvSpPr>
      <dsp:spPr>
        <a:xfrm>
          <a:off x="3979253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Conclusion</a:t>
          </a:r>
          <a:endParaRPr lang="da-DK" sz="900" kern="1200"/>
        </a:p>
      </dsp:txBody>
      <dsp:txXfrm>
        <a:off x="3991733" y="998396"/>
        <a:ext cx="685211" cy="40114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05B5E0-6B95-F645-BDF8-75EB1D89BF5A}">
      <dsp:nvSpPr>
        <dsp:cNvPr id="0" name=""/>
        <dsp:cNvSpPr/>
      </dsp:nvSpPr>
      <dsp:spPr>
        <a:xfrm>
          <a:off x="2290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Introduction</a:t>
          </a:r>
        </a:p>
      </dsp:txBody>
      <dsp:txXfrm>
        <a:off x="14770" y="998396"/>
        <a:ext cx="685211" cy="401143"/>
      </dsp:txXfrm>
    </dsp:sp>
    <dsp:sp modelId="{03B97C6B-D517-E448-B4E4-4C937690026F}">
      <dsp:nvSpPr>
        <dsp:cNvPr id="0" name=""/>
        <dsp:cNvSpPr/>
      </dsp:nvSpPr>
      <dsp:spPr>
        <a:xfrm>
          <a:off x="783479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783479" y="1146131"/>
        <a:ext cx="105389" cy="105674"/>
      </dsp:txXfrm>
    </dsp:sp>
    <dsp:sp modelId="{C1F78E0A-09A3-254B-B4B5-6F04900253AC}">
      <dsp:nvSpPr>
        <dsp:cNvPr id="0" name=""/>
        <dsp:cNvSpPr/>
      </dsp:nvSpPr>
      <dsp:spPr>
        <a:xfrm>
          <a:off x="996531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kern="1200"/>
            <a:t>Methods</a:t>
          </a:r>
        </a:p>
      </dsp:txBody>
      <dsp:txXfrm>
        <a:off x="1009011" y="998396"/>
        <a:ext cx="685211" cy="401143"/>
      </dsp:txXfrm>
    </dsp:sp>
    <dsp:sp modelId="{B9FD7FEC-56F2-DE4D-9D00-7F13D5977084}">
      <dsp:nvSpPr>
        <dsp:cNvPr id="0" name=""/>
        <dsp:cNvSpPr/>
      </dsp:nvSpPr>
      <dsp:spPr>
        <a:xfrm>
          <a:off x="1777720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1777720" y="1146131"/>
        <a:ext cx="105389" cy="105674"/>
      </dsp:txXfrm>
    </dsp:sp>
    <dsp:sp modelId="{D5D134CB-A4BF-F747-B93A-663DAB844497}">
      <dsp:nvSpPr>
        <dsp:cNvPr id="0" name=""/>
        <dsp:cNvSpPr/>
      </dsp:nvSpPr>
      <dsp:spPr>
        <a:xfrm>
          <a:off x="1990772" y="985916"/>
          <a:ext cx="710171" cy="426103"/>
        </a:xfrm>
        <a:prstGeom prst="roundRect">
          <a:avLst>
            <a:gd name="adj" fmla="val 10000"/>
          </a:avLst>
        </a:prstGeom>
        <a:solidFill>
          <a:srgbClr val="FC7634">
            <a:alpha val="9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Results</a:t>
          </a:r>
          <a:endParaRPr lang="da-DK" sz="900" kern="1200"/>
        </a:p>
      </dsp:txBody>
      <dsp:txXfrm>
        <a:off x="2003252" y="998396"/>
        <a:ext cx="685211" cy="401143"/>
      </dsp:txXfrm>
    </dsp:sp>
    <dsp:sp modelId="{5E63BE77-33ED-5C49-BCB5-46F3DECF587B}">
      <dsp:nvSpPr>
        <dsp:cNvPr id="0" name=""/>
        <dsp:cNvSpPr/>
      </dsp:nvSpPr>
      <dsp:spPr>
        <a:xfrm>
          <a:off x="277196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2771961" y="1146131"/>
        <a:ext cx="105389" cy="105674"/>
      </dsp:txXfrm>
    </dsp:sp>
    <dsp:sp modelId="{56500905-4F7D-F04B-BEB3-9DD3DA809D3D}">
      <dsp:nvSpPr>
        <dsp:cNvPr id="0" name=""/>
        <dsp:cNvSpPr/>
      </dsp:nvSpPr>
      <dsp:spPr>
        <a:xfrm>
          <a:off x="2985012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Discussion</a:t>
          </a:r>
          <a:endParaRPr lang="da-DK" sz="900" kern="1200"/>
        </a:p>
      </dsp:txBody>
      <dsp:txXfrm>
        <a:off x="2997492" y="998396"/>
        <a:ext cx="685211" cy="401143"/>
      </dsp:txXfrm>
    </dsp:sp>
    <dsp:sp modelId="{744B5089-CD6F-0043-94DB-5AF4C3AEE53C}">
      <dsp:nvSpPr>
        <dsp:cNvPr id="0" name=""/>
        <dsp:cNvSpPr/>
      </dsp:nvSpPr>
      <dsp:spPr>
        <a:xfrm>
          <a:off x="376620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3766201" y="1146131"/>
        <a:ext cx="105389" cy="105674"/>
      </dsp:txXfrm>
    </dsp:sp>
    <dsp:sp modelId="{C1A3B983-7BF5-3149-BCCC-4A455D325CC7}">
      <dsp:nvSpPr>
        <dsp:cNvPr id="0" name=""/>
        <dsp:cNvSpPr/>
      </dsp:nvSpPr>
      <dsp:spPr>
        <a:xfrm>
          <a:off x="3979253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Conclusion</a:t>
          </a:r>
          <a:endParaRPr lang="da-DK" sz="900" kern="1200"/>
        </a:p>
      </dsp:txBody>
      <dsp:txXfrm>
        <a:off x="3991733" y="998396"/>
        <a:ext cx="685211" cy="40114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05B5E0-6B95-F645-BDF8-75EB1D89BF5A}">
      <dsp:nvSpPr>
        <dsp:cNvPr id="0" name=""/>
        <dsp:cNvSpPr/>
      </dsp:nvSpPr>
      <dsp:spPr>
        <a:xfrm>
          <a:off x="2290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Introduction</a:t>
          </a:r>
        </a:p>
      </dsp:txBody>
      <dsp:txXfrm>
        <a:off x="14770" y="998396"/>
        <a:ext cx="685211" cy="401143"/>
      </dsp:txXfrm>
    </dsp:sp>
    <dsp:sp modelId="{03B97C6B-D517-E448-B4E4-4C937690026F}">
      <dsp:nvSpPr>
        <dsp:cNvPr id="0" name=""/>
        <dsp:cNvSpPr/>
      </dsp:nvSpPr>
      <dsp:spPr>
        <a:xfrm>
          <a:off x="783479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783479" y="1146131"/>
        <a:ext cx="105389" cy="105674"/>
      </dsp:txXfrm>
    </dsp:sp>
    <dsp:sp modelId="{C1F78E0A-09A3-254B-B4B5-6F04900253AC}">
      <dsp:nvSpPr>
        <dsp:cNvPr id="0" name=""/>
        <dsp:cNvSpPr/>
      </dsp:nvSpPr>
      <dsp:spPr>
        <a:xfrm>
          <a:off x="996531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kern="1200"/>
            <a:t>Methods</a:t>
          </a:r>
        </a:p>
      </dsp:txBody>
      <dsp:txXfrm>
        <a:off x="1009011" y="998396"/>
        <a:ext cx="685211" cy="401143"/>
      </dsp:txXfrm>
    </dsp:sp>
    <dsp:sp modelId="{B9FD7FEC-56F2-DE4D-9D00-7F13D5977084}">
      <dsp:nvSpPr>
        <dsp:cNvPr id="0" name=""/>
        <dsp:cNvSpPr/>
      </dsp:nvSpPr>
      <dsp:spPr>
        <a:xfrm>
          <a:off x="1777720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1777720" y="1146131"/>
        <a:ext cx="105389" cy="105674"/>
      </dsp:txXfrm>
    </dsp:sp>
    <dsp:sp modelId="{D5D134CB-A4BF-F747-B93A-663DAB844497}">
      <dsp:nvSpPr>
        <dsp:cNvPr id="0" name=""/>
        <dsp:cNvSpPr/>
      </dsp:nvSpPr>
      <dsp:spPr>
        <a:xfrm>
          <a:off x="1990772" y="985916"/>
          <a:ext cx="710171" cy="426103"/>
        </a:xfrm>
        <a:prstGeom prst="roundRect">
          <a:avLst>
            <a:gd name="adj" fmla="val 10000"/>
          </a:avLst>
        </a:prstGeom>
        <a:solidFill>
          <a:srgbClr val="FC7634">
            <a:alpha val="9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Results</a:t>
          </a:r>
          <a:endParaRPr lang="da-DK" sz="900" kern="1200"/>
        </a:p>
      </dsp:txBody>
      <dsp:txXfrm>
        <a:off x="2003252" y="998396"/>
        <a:ext cx="685211" cy="401143"/>
      </dsp:txXfrm>
    </dsp:sp>
    <dsp:sp modelId="{5E63BE77-33ED-5C49-BCB5-46F3DECF587B}">
      <dsp:nvSpPr>
        <dsp:cNvPr id="0" name=""/>
        <dsp:cNvSpPr/>
      </dsp:nvSpPr>
      <dsp:spPr>
        <a:xfrm>
          <a:off x="277196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2771961" y="1146131"/>
        <a:ext cx="105389" cy="105674"/>
      </dsp:txXfrm>
    </dsp:sp>
    <dsp:sp modelId="{56500905-4F7D-F04B-BEB3-9DD3DA809D3D}">
      <dsp:nvSpPr>
        <dsp:cNvPr id="0" name=""/>
        <dsp:cNvSpPr/>
      </dsp:nvSpPr>
      <dsp:spPr>
        <a:xfrm>
          <a:off x="2985012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Discussion</a:t>
          </a:r>
          <a:endParaRPr lang="da-DK" sz="900" kern="1200"/>
        </a:p>
      </dsp:txBody>
      <dsp:txXfrm>
        <a:off x="2997492" y="998396"/>
        <a:ext cx="685211" cy="401143"/>
      </dsp:txXfrm>
    </dsp:sp>
    <dsp:sp modelId="{744B5089-CD6F-0043-94DB-5AF4C3AEE53C}">
      <dsp:nvSpPr>
        <dsp:cNvPr id="0" name=""/>
        <dsp:cNvSpPr/>
      </dsp:nvSpPr>
      <dsp:spPr>
        <a:xfrm>
          <a:off x="376620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3766201" y="1146131"/>
        <a:ext cx="105389" cy="105674"/>
      </dsp:txXfrm>
    </dsp:sp>
    <dsp:sp modelId="{C1A3B983-7BF5-3149-BCCC-4A455D325CC7}">
      <dsp:nvSpPr>
        <dsp:cNvPr id="0" name=""/>
        <dsp:cNvSpPr/>
      </dsp:nvSpPr>
      <dsp:spPr>
        <a:xfrm>
          <a:off x="3979253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Conclusion</a:t>
          </a:r>
          <a:endParaRPr lang="da-DK" sz="900" kern="1200"/>
        </a:p>
      </dsp:txBody>
      <dsp:txXfrm>
        <a:off x="3991733" y="998396"/>
        <a:ext cx="685211" cy="40114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05B5E0-6B95-F645-BDF8-75EB1D89BF5A}">
      <dsp:nvSpPr>
        <dsp:cNvPr id="0" name=""/>
        <dsp:cNvSpPr/>
      </dsp:nvSpPr>
      <dsp:spPr>
        <a:xfrm>
          <a:off x="2290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Introduction</a:t>
          </a:r>
        </a:p>
      </dsp:txBody>
      <dsp:txXfrm>
        <a:off x="14770" y="998396"/>
        <a:ext cx="685211" cy="401143"/>
      </dsp:txXfrm>
    </dsp:sp>
    <dsp:sp modelId="{03B97C6B-D517-E448-B4E4-4C937690026F}">
      <dsp:nvSpPr>
        <dsp:cNvPr id="0" name=""/>
        <dsp:cNvSpPr/>
      </dsp:nvSpPr>
      <dsp:spPr>
        <a:xfrm>
          <a:off x="783479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783479" y="1146131"/>
        <a:ext cx="105389" cy="105674"/>
      </dsp:txXfrm>
    </dsp:sp>
    <dsp:sp modelId="{C1F78E0A-09A3-254B-B4B5-6F04900253AC}">
      <dsp:nvSpPr>
        <dsp:cNvPr id="0" name=""/>
        <dsp:cNvSpPr/>
      </dsp:nvSpPr>
      <dsp:spPr>
        <a:xfrm>
          <a:off x="996531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kern="1200"/>
            <a:t>Methods</a:t>
          </a:r>
        </a:p>
      </dsp:txBody>
      <dsp:txXfrm>
        <a:off x="1009011" y="998396"/>
        <a:ext cx="685211" cy="401143"/>
      </dsp:txXfrm>
    </dsp:sp>
    <dsp:sp modelId="{B9FD7FEC-56F2-DE4D-9D00-7F13D5977084}">
      <dsp:nvSpPr>
        <dsp:cNvPr id="0" name=""/>
        <dsp:cNvSpPr/>
      </dsp:nvSpPr>
      <dsp:spPr>
        <a:xfrm>
          <a:off x="1777720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1777720" y="1146131"/>
        <a:ext cx="105389" cy="105674"/>
      </dsp:txXfrm>
    </dsp:sp>
    <dsp:sp modelId="{D5D134CB-A4BF-F747-B93A-663DAB844497}">
      <dsp:nvSpPr>
        <dsp:cNvPr id="0" name=""/>
        <dsp:cNvSpPr/>
      </dsp:nvSpPr>
      <dsp:spPr>
        <a:xfrm>
          <a:off x="1990772" y="985916"/>
          <a:ext cx="710171" cy="426103"/>
        </a:xfrm>
        <a:prstGeom prst="roundRect">
          <a:avLst>
            <a:gd name="adj" fmla="val 10000"/>
          </a:avLst>
        </a:prstGeom>
        <a:solidFill>
          <a:srgbClr val="FC7634">
            <a:alpha val="9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Results</a:t>
          </a:r>
          <a:endParaRPr lang="da-DK" sz="900" kern="1200"/>
        </a:p>
      </dsp:txBody>
      <dsp:txXfrm>
        <a:off x="2003252" y="998396"/>
        <a:ext cx="685211" cy="401143"/>
      </dsp:txXfrm>
    </dsp:sp>
    <dsp:sp modelId="{5E63BE77-33ED-5C49-BCB5-46F3DECF587B}">
      <dsp:nvSpPr>
        <dsp:cNvPr id="0" name=""/>
        <dsp:cNvSpPr/>
      </dsp:nvSpPr>
      <dsp:spPr>
        <a:xfrm>
          <a:off x="277196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2771961" y="1146131"/>
        <a:ext cx="105389" cy="105674"/>
      </dsp:txXfrm>
    </dsp:sp>
    <dsp:sp modelId="{56500905-4F7D-F04B-BEB3-9DD3DA809D3D}">
      <dsp:nvSpPr>
        <dsp:cNvPr id="0" name=""/>
        <dsp:cNvSpPr/>
      </dsp:nvSpPr>
      <dsp:spPr>
        <a:xfrm>
          <a:off x="2985012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Discussion</a:t>
          </a:r>
          <a:endParaRPr lang="da-DK" sz="900" kern="1200"/>
        </a:p>
      </dsp:txBody>
      <dsp:txXfrm>
        <a:off x="2997492" y="998396"/>
        <a:ext cx="685211" cy="401143"/>
      </dsp:txXfrm>
    </dsp:sp>
    <dsp:sp modelId="{744B5089-CD6F-0043-94DB-5AF4C3AEE53C}">
      <dsp:nvSpPr>
        <dsp:cNvPr id="0" name=""/>
        <dsp:cNvSpPr/>
      </dsp:nvSpPr>
      <dsp:spPr>
        <a:xfrm>
          <a:off x="376620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3766201" y="1146131"/>
        <a:ext cx="105389" cy="105674"/>
      </dsp:txXfrm>
    </dsp:sp>
    <dsp:sp modelId="{C1A3B983-7BF5-3149-BCCC-4A455D325CC7}">
      <dsp:nvSpPr>
        <dsp:cNvPr id="0" name=""/>
        <dsp:cNvSpPr/>
      </dsp:nvSpPr>
      <dsp:spPr>
        <a:xfrm>
          <a:off x="3979253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Conclusion</a:t>
          </a:r>
          <a:endParaRPr lang="da-DK" sz="900" kern="1200"/>
        </a:p>
      </dsp:txBody>
      <dsp:txXfrm>
        <a:off x="3991733" y="998396"/>
        <a:ext cx="685211" cy="40114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05B5E0-6B95-F645-BDF8-75EB1D89BF5A}">
      <dsp:nvSpPr>
        <dsp:cNvPr id="0" name=""/>
        <dsp:cNvSpPr/>
      </dsp:nvSpPr>
      <dsp:spPr>
        <a:xfrm>
          <a:off x="2290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Introduction</a:t>
          </a:r>
        </a:p>
      </dsp:txBody>
      <dsp:txXfrm>
        <a:off x="14770" y="998396"/>
        <a:ext cx="685211" cy="401143"/>
      </dsp:txXfrm>
    </dsp:sp>
    <dsp:sp modelId="{03B97C6B-D517-E448-B4E4-4C937690026F}">
      <dsp:nvSpPr>
        <dsp:cNvPr id="0" name=""/>
        <dsp:cNvSpPr/>
      </dsp:nvSpPr>
      <dsp:spPr>
        <a:xfrm>
          <a:off x="783479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783479" y="1146131"/>
        <a:ext cx="105389" cy="105674"/>
      </dsp:txXfrm>
    </dsp:sp>
    <dsp:sp modelId="{C1F78E0A-09A3-254B-B4B5-6F04900253AC}">
      <dsp:nvSpPr>
        <dsp:cNvPr id="0" name=""/>
        <dsp:cNvSpPr/>
      </dsp:nvSpPr>
      <dsp:spPr>
        <a:xfrm>
          <a:off x="996531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kern="1200"/>
            <a:t>Methods</a:t>
          </a:r>
        </a:p>
      </dsp:txBody>
      <dsp:txXfrm>
        <a:off x="1009011" y="998396"/>
        <a:ext cx="685211" cy="401143"/>
      </dsp:txXfrm>
    </dsp:sp>
    <dsp:sp modelId="{B9FD7FEC-56F2-DE4D-9D00-7F13D5977084}">
      <dsp:nvSpPr>
        <dsp:cNvPr id="0" name=""/>
        <dsp:cNvSpPr/>
      </dsp:nvSpPr>
      <dsp:spPr>
        <a:xfrm>
          <a:off x="1777720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1777720" y="1146131"/>
        <a:ext cx="105389" cy="105674"/>
      </dsp:txXfrm>
    </dsp:sp>
    <dsp:sp modelId="{D5D134CB-A4BF-F747-B93A-663DAB844497}">
      <dsp:nvSpPr>
        <dsp:cNvPr id="0" name=""/>
        <dsp:cNvSpPr/>
      </dsp:nvSpPr>
      <dsp:spPr>
        <a:xfrm>
          <a:off x="1990772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Results</a:t>
          </a:r>
          <a:endParaRPr lang="da-DK" sz="900" kern="1200"/>
        </a:p>
      </dsp:txBody>
      <dsp:txXfrm>
        <a:off x="2003252" y="998396"/>
        <a:ext cx="685211" cy="401143"/>
      </dsp:txXfrm>
    </dsp:sp>
    <dsp:sp modelId="{5E63BE77-33ED-5C49-BCB5-46F3DECF587B}">
      <dsp:nvSpPr>
        <dsp:cNvPr id="0" name=""/>
        <dsp:cNvSpPr/>
      </dsp:nvSpPr>
      <dsp:spPr>
        <a:xfrm>
          <a:off x="277196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2771961" y="1146131"/>
        <a:ext cx="105389" cy="105674"/>
      </dsp:txXfrm>
    </dsp:sp>
    <dsp:sp modelId="{56500905-4F7D-F04B-BEB3-9DD3DA809D3D}">
      <dsp:nvSpPr>
        <dsp:cNvPr id="0" name=""/>
        <dsp:cNvSpPr/>
      </dsp:nvSpPr>
      <dsp:spPr>
        <a:xfrm>
          <a:off x="2985012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Discussion</a:t>
          </a:r>
          <a:endParaRPr lang="da-DK" sz="900" kern="1200"/>
        </a:p>
      </dsp:txBody>
      <dsp:txXfrm>
        <a:off x="2997492" y="998396"/>
        <a:ext cx="685211" cy="401143"/>
      </dsp:txXfrm>
    </dsp:sp>
    <dsp:sp modelId="{744B5089-CD6F-0043-94DB-5AF4C3AEE53C}">
      <dsp:nvSpPr>
        <dsp:cNvPr id="0" name=""/>
        <dsp:cNvSpPr/>
      </dsp:nvSpPr>
      <dsp:spPr>
        <a:xfrm>
          <a:off x="376620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3766201" y="1146131"/>
        <a:ext cx="105389" cy="105674"/>
      </dsp:txXfrm>
    </dsp:sp>
    <dsp:sp modelId="{C1A3B983-7BF5-3149-BCCC-4A455D325CC7}">
      <dsp:nvSpPr>
        <dsp:cNvPr id="0" name=""/>
        <dsp:cNvSpPr/>
      </dsp:nvSpPr>
      <dsp:spPr>
        <a:xfrm>
          <a:off x="3979253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Conclusion</a:t>
          </a:r>
          <a:endParaRPr lang="da-DK" sz="900" kern="1200"/>
        </a:p>
      </dsp:txBody>
      <dsp:txXfrm>
        <a:off x="3991733" y="998396"/>
        <a:ext cx="685211" cy="401143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05B5E0-6B95-F645-BDF8-75EB1D89BF5A}">
      <dsp:nvSpPr>
        <dsp:cNvPr id="0" name=""/>
        <dsp:cNvSpPr/>
      </dsp:nvSpPr>
      <dsp:spPr>
        <a:xfrm>
          <a:off x="2290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Introduction</a:t>
          </a:r>
        </a:p>
      </dsp:txBody>
      <dsp:txXfrm>
        <a:off x="14770" y="998396"/>
        <a:ext cx="685211" cy="401143"/>
      </dsp:txXfrm>
    </dsp:sp>
    <dsp:sp modelId="{03B97C6B-D517-E448-B4E4-4C937690026F}">
      <dsp:nvSpPr>
        <dsp:cNvPr id="0" name=""/>
        <dsp:cNvSpPr/>
      </dsp:nvSpPr>
      <dsp:spPr>
        <a:xfrm>
          <a:off x="783479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783479" y="1146131"/>
        <a:ext cx="105389" cy="105674"/>
      </dsp:txXfrm>
    </dsp:sp>
    <dsp:sp modelId="{C1F78E0A-09A3-254B-B4B5-6F04900253AC}">
      <dsp:nvSpPr>
        <dsp:cNvPr id="0" name=""/>
        <dsp:cNvSpPr/>
      </dsp:nvSpPr>
      <dsp:spPr>
        <a:xfrm>
          <a:off x="996531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900" kern="1200"/>
            <a:t>Methods</a:t>
          </a:r>
        </a:p>
      </dsp:txBody>
      <dsp:txXfrm>
        <a:off x="1009011" y="998396"/>
        <a:ext cx="685211" cy="401143"/>
      </dsp:txXfrm>
    </dsp:sp>
    <dsp:sp modelId="{B9FD7FEC-56F2-DE4D-9D00-7F13D5977084}">
      <dsp:nvSpPr>
        <dsp:cNvPr id="0" name=""/>
        <dsp:cNvSpPr/>
      </dsp:nvSpPr>
      <dsp:spPr>
        <a:xfrm>
          <a:off x="1777720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1777720" y="1146131"/>
        <a:ext cx="105389" cy="105674"/>
      </dsp:txXfrm>
    </dsp:sp>
    <dsp:sp modelId="{D5D134CB-A4BF-F747-B93A-663DAB844497}">
      <dsp:nvSpPr>
        <dsp:cNvPr id="0" name=""/>
        <dsp:cNvSpPr/>
      </dsp:nvSpPr>
      <dsp:spPr>
        <a:xfrm>
          <a:off x="1990772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Results</a:t>
          </a:r>
          <a:endParaRPr lang="da-DK" sz="900" kern="1200"/>
        </a:p>
      </dsp:txBody>
      <dsp:txXfrm>
        <a:off x="2003252" y="998396"/>
        <a:ext cx="685211" cy="401143"/>
      </dsp:txXfrm>
    </dsp:sp>
    <dsp:sp modelId="{5E63BE77-33ED-5C49-BCB5-46F3DECF587B}">
      <dsp:nvSpPr>
        <dsp:cNvPr id="0" name=""/>
        <dsp:cNvSpPr/>
      </dsp:nvSpPr>
      <dsp:spPr>
        <a:xfrm>
          <a:off x="277196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2771961" y="1146131"/>
        <a:ext cx="105389" cy="105674"/>
      </dsp:txXfrm>
    </dsp:sp>
    <dsp:sp modelId="{56500905-4F7D-F04B-BEB3-9DD3DA809D3D}">
      <dsp:nvSpPr>
        <dsp:cNvPr id="0" name=""/>
        <dsp:cNvSpPr/>
      </dsp:nvSpPr>
      <dsp:spPr>
        <a:xfrm>
          <a:off x="2985012" y="985916"/>
          <a:ext cx="710171" cy="42610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Discussion</a:t>
          </a:r>
          <a:endParaRPr lang="da-DK" sz="900" kern="1200"/>
        </a:p>
      </dsp:txBody>
      <dsp:txXfrm>
        <a:off x="2997492" y="998396"/>
        <a:ext cx="685211" cy="401143"/>
      </dsp:txXfrm>
    </dsp:sp>
    <dsp:sp modelId="{744B5089-CD6F-0043-94DB-5AF4C3AEE53C}">
      <dsp:nvSpPr>
        <dsp:cNvPr id="0" name=""/>
        <dsp:cNvSpPr/>
      </dsp:nvSpPr>
      <dsp:spPr>
        <a:xfrm>
          <a:off x="3766201" y="1110907"/>
          <a:ext cx="150556" cy="17612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700" kern="1200"/>
        </a:p>
      </dsp:txBody>
      <dsp:txXfrm>
        <a:off x="3766201" y="1146131"/>
        <a:ext cx="105389" cy="105674"/>
      </dsp:txXfrm>
    </dsp:sp>
    <dsp:sp modelId="{C1A3B983-7BF5-3149-BCCC-4A455D325CC7}">
      <dsp:nvSpPr>
        <dsp:cNvPr id="0" name=""/>
        <dsp:cNvSpPr/>
      </dsp:nvSpPr>
      <dsp:spPr>
        <a:xfrm>
          <a:off x="3979253" y="985916"/>
          <a:ext cx="710171" cy="426103"/>
        </a:xfrm>
        <a:prstGeom prst="roundRect">
          <a:avLst>
            <a:gd name="adj" fmla="val 10000"/>
          </a:avLst>
        </a:prstGeom>
        <a:solidFill>
          <a:srgbClr val="FC7634">
            <a:alpha val="9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noProof="0"/>
            <a:t>Conclusion</a:t>
          </a:r>
          <a:endParaRPr lang="da-DK" sz="900" kern="1200"/>
        </a:p>
      </dsp:txBody>
      <dsp:txXfrm>
        <a:off x="3991733" y="998396"/>
        <a:ext cx="685211" cy="4011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/>
            </a:lvl1pPr>
          </a:lstStyle>
          <a:p>
            <a:endParaRPr lang="da-DK">
              <a:latin typeface="Arial" panose="020B0604020202020204" pitchFamily="34" charset="0"/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/>
            </a:lvl1pPr>
          </a:lstStyle>
          <a:p>
            <a:endParaRPr lang="da-DK">
              <a:latin typeface="Arial" panose="020B0604020202020204" pitchFamily="34" charset="0"/>
            </a:endParaRPr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/>
            </a:lvl1pPr>
          </a:lstStyle>
          <a:p>
            <a:endParaRPr lang="da-DK">
              <a:latin typeface="Arial" panose="020B0604020202020204" pitchFamily="34" charset="0"/>
            </a:endParaRPr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/>
            </a:lvl1pPr>
          </a:lstStyle>
          <a:p>
            <a:fld id="{491ECFBD-4A0D-4BCF-98A8-E205F44719BF}" type="slidenum">
              <a:rPr lang="da-DK" smtClean="0">
                <a:latin typeface="Arial" panose="020B0604020202020204" pitchFamily="34" charset="0"/>
              </a:rPr>
              <a:pPr/>
              <a:t>‹nr.›</a:t>
            </a:fld>
            <a:endParaRPr lang="da-DK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809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endParaRPr lang="da-DK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endParaRPr lang="da-DK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err="1"/>
              <a:t>Click</a:t>
            </a:r>
            <a:r>
              <a:rPr lang="da-DK"/>
              <a:t> to </a:t>
            </a:r>
            <a:r>
              <a:rPr lang="da-DK" err="1"/>
              <a:t>edit</a:t>
            </a:r>
            <a:r>
              <a:rPr lang="da-DK"/>
              <a:t> Master </a:t>
            </a:r>
            <a:r>
              <a:rPr lang="da-DK" err="1"/>
              <a:t>text</a:t>
            </a:r>
            <a:r>
              <a:rPr lang="da-DK"/>
              <a:t> </a:t>
            </a:r>
            <a:r>
              <a:rPr lang="da-DK" err="1"/>
              <a:t>styles</a:t>
            </a:r>
            <a:endParaRPr lang="da-DK"/>
          </a:p>
          <a:p>
            <a:pPr lvl="1"/>
            <a:r>
              <a:rPr lang="da-DK"/>
              <a:t>Second </a:t>
            </a:r>
            <a:r>
              <a:rPr lang="da-DK" err="1"/>
              <a:t>level</a:t>
            </a:r>
            <a:endParaRPr lang="da-DK"/>
          </a:p>
          <a:p>
            <a:pPr lvl="2"/>
            <a:r>
              <a:rPr lang="da-DK"/>
              <a:t>Third </a:t>
            </a:r>
            <a:r>
              <a:rPr lang="da-DK" err="1"/>
              <a:t>level</a:t>
            </a:r>
            <a:endParaRPr lang="da-DK"/>
          </a:p>
          <a:p>
            <a:pPr lvl="3"/>
            <a:r>
              <a:rPr lang="da-DK" err="1"/>
              <a:t>Fourth</a:t>
            </a:r>
            <a:r>
              <a:rPr lang="da-DK"/>
              <a:t> </a:t>
            </a:r>
            <a:r>
              <a:rPr lang="da-DK" err="1"/>
              <a:t>level</a:t>
            </a:r>
            <a:endParaRPr lang="da-DK"/>
          </a:p>
          <a:p>
            <a:pPr lvl="4"/>
            <a:r>
              <a:rPr lang="da-DK"/>
              <a:t>Fifth </a:t>
            </a:r>
            <a:r>
              <a:rPr lang="da-DK" err="1"/>
              <a:t>level</a:t>
            </a:r>
            <a:endParaRPr lang="da-DK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endParaRPr lang="da-DK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latin typeface="Arial" panose="020B0604020202020204" pitchFamily="34" charset="0"/>
              </a:defRPr>
            </a:lvl1pPr>
          </a:lstStyle>
          <a:p>
            <a:fld id="{C734BB09-483B-4C4B-A5A4-C02A22055B01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78360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itchFamily="-8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>
                <a:latin typeface="Arial"/>
                <a:ea typeface="ＭＳ Ｐゴシック"/>
                <a:cs typeface="Arial"/>
              </a:rPr>
              <a:t>Sofie</a:t>
            </a:r>
          </a:p>
          <a:p>
            <a:endParaRPr lang="da-DK">
              <a:latin typeface="Arial"/>
              <a:ea typeface="ＭＳ Ｐゴシック"/>
              <a:cs typeface="Arial"/>
            </a:endParaRPr>
          </a:p>
          <a:p>
            <a:r>
              <a:rPr lang="da-DK">
                <a:latin typeface="Arial"/>
                <a:ea typeface="ＭＳ Ｐゴシック"/>
                <a:cs typeface="Arial"/>
              </a:rPr>
              <a:t>Hi </a:t>
            </a:r>
            <a:r>
              <a:rPr lang="da-DK" err="1">
                <a:latin typeface="Arial"/>
                <a:ea typeface="ＭＳ Ｐゴシック"/>
                <a:cs typeface="Arial"/>
              </a:rPr>
              <a:t>everyone</a:t>
            </a:r>
            <a:r>
              <a:rPr lang="da-DK">
                <a:latin typeface="Arial"/>
                <a:ea typeface="ＭＳ Ｐゴシック"/>
                <a:cs typeface="Arial"/>
              </a:rPr>
              <a:t>. </a:t>
            </a:r>
            <a:r>
              <a:rPr lang="da-DK" err="1">
                <a:latin typeface="Arial"/>
                <a:ea typeface="ＭＳ Ｐゴシック"/>
                <a:cs typeface="Arial"/>
              </a:rPr>
              <a:t>We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are</a:t>
            </a:r>
            <a:r>
              <a:rPr lang="da-DK">
                <a:latin typeface="Arial"/>
                <a:ea typeface="ＭＳ Ｐゴシック"/>
                <a:cs typeface="Arial"/>
              </a:rPr>
              <a:t> Sofie and Linn from the </a:t>
            </a:r>
            <a:r>
              <a:rPr lang="da-DK" err="1">
                <a:latin typeface="Arial"/>
                <a:ea typeface="ＭＳ Ｐゴシック"/>
                <a:cs typeface="Arial"/>
              </a:rPr>
              <a:t>Biomedical</a:t>
            </a:r>
            <a:r>
              <a:rPr lang="da-DK">
                <a:latin typeface="Arial"/>
                <a:ea typeface="ＭＳ Ｐゴシック"/>
                <a:cs typeface="Arial"/>
              </a:rPr>
              <a:t> Signal Processing Group at the Technical University of Denmark.</a:t>
            </a:r>
          </a:p>
          <a:p>
            <a:r>
              <a:rPr lang="da-DK" err="1">
                <a:latin typeface="Arial"/>
                <a:ea typeface="ＭＳ Ｐゴシック"/>
                <a:cs typeface="Arial"/>
              </a:rPr>
              <a:t>Together</a:t>
            </a:r>
            <a:r>
              <a:rPr lang="da-DK">
                <a:latin typeface="Arial"/>
                <a:ea typeface="ＭＳ Ｐゴシック"/>
                <a:cs typeface="Arial"/>
              </a:rPr>
              <a:t> with Professor </a:t>
            </a:r>
            <a:r>
              <a:rPr lang="da-DK" err="1">
                <a:latin typeface="Arial"/>
                <a:ea typeface="ＭＳ Ｐゴシック"/>
                <a:cs typeface="Arial"/>
              </a:rPr>
              <a:t>Sadasivan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Puthusserypady</a:t>
            </a:r>
            <a:r>
              <a:rPr lang="da-DK">
                <a:latin typeface="Arial"/>
                <a:ea typeface="ＭＳ Ｐゴシック"/>
                <a:cs typeface="Arial"/>
              </a:rPr>
              <a:t>, </a:t>
            </a:r>
            <a:r>
              <a:rPr lang="da-DK" err="1">
                <a:latin typeface="Arial"/>
                <a:ea typeface="ＭＳ Ｐゴシック"/>
                <a:cs typeface="Arial"/>
              </a:rPr>
              <a:t>we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investigated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whether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Singular</a:t>
            </a:r>
            <a:r>
              <a:rPr lang="da-DK">
                <a:latin typeface="Arial"/>
                <a:ea typeface="ＭＳ Ｐゴシック"/>
                <a:cs typeface="Arial"/>
              </a:rPr>
              <a:t> Value </a:t>
            </a:r>
            <a:r>
              <a:rPr lang="da-DK" err="1">
                <a:latin typeface="Arial"/>
                <a:ea typeface="ＭＳ Ｐゴシック"/>
                <a:cs typeface="Arial"/>
              </a:rPr>
              <a:t>Decomposition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can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improve</a:t>
            </a:r>
            <a:r>
              <a:rPr lang="da-DK">
                <a:latin typeface="Arial"/>
                <a:ea typeface="ＭＳ Ｐゴシック"/>
                <a:cs typeface="Arial"/>
              </a:rPr>
              <a:t> high-speed SSVEP-</a:t>
            </a:r>
            <a:r>
              <a:rPr lang="da-DK" err="1">
                <a:latin typeface="Arial"/>
                <a:ea typeface="ＭＳ Ｐゴシック"/>
                <a:cs typeface="Arial"/>
              </a:rPr>
              <a:t>based</a:t>
            </a:r>
            <a:r>
              <a:rPr lang="da-DK">
                <a:latin typeface="Arial"/>
                <a:ea typeface="ＭＳ Ｐゴシック"/>
                <a:cs typeface="Arial"/>
              </a:rPr>
              <a:t> BCI </a:t>
            </a:r>
            <a:r>
              <a:rPr lang="da-DK" err="1">
                <a:latin typeface="Arial"/>
                <a:ea typeface="ＭＳ Ｐゴシック"/>
                <a:cs typeface="Arial"/>
              </a:rPr>
              <a:t>communication</a:t>
            </a:r>
            <a:r>
              <a:rPr lang="da-DK">
                <a:latin typeface="Arial"/>
                <a:ea typeface="ＭＳ Ｐゴシック"/>
                <a:cs typeface="Arial"/>
              </a:rPr>
              <a:t>.</a:t>
            </a:r>
          </a:p>
          <a:p>
            <a:endParaRPr lang="da-DK">
              <a:cs typeface="Arial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47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D8687-F320-C2F9-52BE-AC9994725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87F2AD4B-17E2-46EF-A6FF-CB0BB7A1E2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2CF94C2A-378A-F458-AE77-E5A0366DAA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="1"/>
              <a:t>“Can </a:t>
            </a:r>
            <a:r>
              <a:rPr lang="da-DK" b="1" err="1"/>
              <a:t>we</a:t>
            </a:r>
            <a:r>
              <a:rPr lang="da-DK" b="1"/>
              <a:t> </a:t>
            </a:r>
            <a:r>
              <a:rPr lang="da-DK" b="1" err="1"/>
              <a:t>make</a:t>
            </a:r>
            <a:r>
              <a:rPr lang="da-DK" b="1"/>
              <a:t> an SSVEP-</a:t>
            </a:r>
            <a:r>
              <a:rPr lang="da-DK" b="1" err="1"/>
              <a:t>based</a:t>
            </a:r>
            <a:r>
              <a:rPr lang="da-DK" b="1"/>
              <a:t> BCI faster </a:t>
            </a:r>
            <a:r>
              <a:rPr lang="da-DK" b="1" err="1"/>
              <a:t>without</a:t>
            </a:r>
            <a:r>
              <a:rPr lang="da-DK" b="1"/>
              <a:t> </a:t>
            </a:r>
            <a:r>
              <a:rPr lang="da-DK" b="1" err="1"/>
              <a:t>sacrificing</a:t>
            </a:r>
            <a:r>
              <a:rPr lang="da-DK" b="1"/>
              <a:t> </a:t>
            </a:r>
            <a:r>
              <a:rPr lang="da-DK" b="1" err="1"/>
              <a:t>reliability</a:t>
            </a:r>
            <a:r>
              <a:rPr lang="da-DK" b="1"/>
              <a:t>?”</a:t>
            </a:r>
            <a:endParaRPr lang="da-DK"/>
          </a:p>
          <a:p>
            <a:r>
              <a:rPr lang="da-DK" b="1"/>
              <a:t>[PAUSE — </a:t>
            </a:r>
            <a:r>
              <a:rPr lang="da-DK" b="1" err="1"/>
              <a:t>eye</a:t>
            </a:r>
            <a:r>
              <a:rPr lang="da-DK" b="1"/>
              <a:t> </a:t>
            </a:r>
            <a:r>
              <a:rPr lang="da-DK" b="1" err="1"/>
              <a:t>contact</a:t>
            </a:r>
            <a:r>
              <a:rPr lang="da-DK" b="1"/>
              <a:t>]</a:t>
            </a:r>
            <a:endParaRPr lang="da-DK"/>
          </a:p>
          <a:p>
            <a:r>
              <a:rPr lang="da-DK"/>
              <a:t>“For a high-speed BCI, </a:t>
            </a:r>
            <a:r>
              <a:rPr lang="da-DK" err="1"/>
              <a:t>we</a:t>
            </a:r>
            <a:r>
              <a:rPr lang="da-DK"/>
              <a:t> </a:t>
            </a:r>
            <a:r>
              <a:rPr lang="da-DK" err="1"/>
              <a:t>want</a:t>
            </a:r>
            <a:r>
              <a:rPr lang="da-DK"/>
              <a:t> to </a:t>
            </a:r>
            <a:r>
              <a:rPr lang="da-DK" err="1"/>
              <a:t>recognize</a:t>
            </a:r>
            <a:r>
              <a:rPr lang="da-DK"/>
              <a:t> the </a:t>
            </a:r>
            <a:r>
              <a:rPr lang="da-DK" err="1"/>
              <a:t>target</a:t>
            </a:r>
            <a:r>
              <a:rPr lang="da-DK"/>
              <a:t> as </a:t>
            </a:r>
            <a:r>
              <a:rPr lang="da-DK" err="1"/>
              <a:t>quickly</a:t>
            </a:r>
            <a:r>
              <a:rPr lang="da-DK"/>
              <a:t> as </a:t>
            </a:r>
            <a:r>
              <a:rPr lang="da-DK" err="1"/>
              <a:t>possible</a:t>
            </a:r>
            <a:r>
              <a:rPr lang="da-DK"/>
              <a:t>.”</a:t>
            </a:r>
          </a:p>
          <a:p>
            <a:endParaRPr lang="da-DK"/>
          </a:p>
          <a:p>
            <a:r>
              <a:rPr lang="da-DK" b="1"/>
              <a:t>[CLICK 1]</a:t>
            </a:r>
          </a:p>
          <a:p>
            <a:endParaRPr lang="da-DK"/>
          </a:p>
          <a:p>
            <a:r>
              <a:rPr lang="da-DK"/>
              <a:t>“</a:t>
            </a:r>
            <a:r>
              <a:rPr lang="da-DK" err="1"/>
              <a:t>Shorter</a:t>
            </a:r>
            <a:r>
              <a:rPr lang="da-DK"/>
              <a:t> gaze times </a:t>
            </a:r>
            <a:r>
              <a:rPr lang="da-DK" err="1"/>
              <a:t>allow</a:t>
            </a:r>
            <a:r>
              <a:rPr lang="da-DK"/>
              <a:t> </a:t>
            </a:r>
            <a:r>
              <a:rPr lang="da-DK" b="1"/>
              <a:t>faster</a:t>
            </a:r>
            <a:r>
              <a:rPr lang="da-DK"/>
              <a:t> </a:t>
            </a:r>
            <a:r>
              <a:rPr lang="da-DK" err="1"/>
              <a:t>selections</a:t>
            </a:r>
            <a:r>
              <a:rPr lang="da-DK"/>
              <a:t>.”</a:t>
            </a:r>
          </a:p>
          <a:p>
            <a:r>
              <a:rPr lang="da-DK" b="1"/>
              <a:t>[PAUSE]</a:t>
            </a:r>
            <a:endParaRPr lang="da-DK"/>
          </a:p>
          <a:p>
            <a:r>
              <a:rPr lang="da-DK" b="1"/>
              <a:t>“But </a:t>
            </a:r>
            <a:r>
              <a:rPr lang="da-DK" b="1" err="1"/>
              <a:t>this</a:t>
            </a:r>
            <a:r>
              <a:rPr lang="da-DK" b="1"/>
              <a:t> </a:t>
            </a:r>
            <a:r>
              <a:rPr lang="da-DK" b="1" err="1"/>
              <a:t>comes</a:t>
            </a:r>
            <a:r>
              <a:rPr lang="da-DK" b="1"/>
              <a:t> at a </a:t>
            </a:r>
            <a:r>
              <a:rPr lang="da-DK" b="1" err="1"/>
              <a:t>cost</a:t>
            </a:r>
            <a:r>
              <a:rPr lang="da-DK" b="1"/>
              <a:t>.”</a:t>
            </a:r>
          </a:p>
          <a:p>
            <a:endParaRPr lang="da-DK"/>
          </a:p>
          <a:p>
            <a:r>
              <a:rPr lang="da-DK" b="1"/>
              <a:t>[CLICK 2]</a:t>
            </a:r>
          </a:p>
          <a:p>
            <a:endParaRPr lang="da-DK"/>
          </a:p>
          <a:p>
            <a:r>
              <a:rPr lang="da-DK"/>
              <a:t>“</a:t>
            </a:r>
            <a:r>
              <a:rPr lang="da-DK" err="1"/>
              <a:t>Shorter</a:t>
            </a:r>
            <a:r>
              <a:rPr lang="da-DK"/>
              <a:t> gaze times </a:t>
            </a:r>
            <a:r>
              <a:rPr lang="da-DK" err="1"/>
              <a:t>also</a:t>
            </a:r>
            <a:r>
              <a:rPr lang="da-DK"/>
              <a:t> </a:t>
            </a:r>
            <a:r>
              <a:rPr lang="da-DK" err="1"/>
              <a:t>mean</a:t>
            </a:r>
            <a:r>
              <a:rPr lang="da-DK"/>
              <a:t> </a:t>
            </a:r>
            <a:r>
              <a:rPr lang="da-DK" err="1"/>
              <a:t>that</a:t>
            </a:r>
            <a:r>
              <a:rPr lang="da-DK"/>
              <a:t> </a:t>
            </a:r>
            <a:r>
              <a:rPr lang="da-DK" err="1"/>
              <a:t>we</a:t>
            </a:r>
            <a:r>
              <a:rPr lang="da-DK"/>
              <a:t> have </a:t>
            </a:r>
            <a:r>
              <a:rPr lang="da-DK" err="1"/>
              <a:t>less</a:t>
            </a:r>
            <a:r>
              <a:rPr lang="da-DK"/>
              <a:t> EEG data </a:t>
            </a:r>
            <a:r>
              <a:rPr lang="da-DK" err="1"/>
              <a:t>available</a:t>
            </a:r>
            <a:r>
              <a:rPr lang="da-DK"/>
              <a:t> for </a:t>
            </a:r>
            <a:r>
              <a:rPr lang="da-DK" err="1"/>
              <a:t>classification</a:t>
            </a:r>
            <a:r>
              <a:rPr lang="da-DK"/>
              <a:t>.”</a:t>
            </a:r>
          </a:p>
          <a:p>
            <a:r>
              <a:rPr lang="da-DK"/>
              <a:t>“And with </a:t>
            </a:r>
            <a:r>
              <a:rPr lang="da-DK" err="1"/>
              <a:t>less</a:t>
            </a:r>
            <a:r>
              <a:rPr lang="da-DK"/>
              <a:t> data, the SSVEP </a:t>
            </a:r>
            <a:r>
              <a:rPr lang="da-DK" err="1"/>
              <a:t>response</a:t>
            </a:r>
            <a:r>
              <a:rPr lang="da-DK"/>
              <a:t> </a:t>
            </a:r>
            <a:r>
              <a:rPr lang="da-DK" err="1"/>
              <a:t>can</a:t>
            </a:r>
            <a:r>
              <a:rPr lang="da-DK"/>
              <a:t> </a:t>
            </a:r>
            <a:r>
              <a:rPr lang="da-DK" err="1"/>
              <a:t>be</a:t>
            </a:r>
            <a:r>
              <a:rPr lang="da-DK"/>
              <a:t> more </a:t>
            </a:r>
            <a:r>
              <a:rPr lang="da-DK" err="1"/>
              <a:t>difficult</a:t>
            </a:r>
            <a:r>
              <a:rPr lang="da-DK"/>
              <a:t> to </a:t>
            </a:r>
            <a:r>
              <a:rPr lang="da-DK" err="1"/>
              <a:t>distinguish</a:t>
            </a:r>
            <a:r>
              <a:rPr lang="da-DK"/>
              <a:t> from the </a:t>
            </a:r>
            <a:r>
              <a:rPr lang="da-DK" err="1"/>
              <a:t>background</a:t>
            </a:r>
            <a:r>
              <a:rPr lang="da-DK"/>
              <a:t> EEG, </a:t>
            </a:r>
            <a:r>
              <a:rPr lang="da-DK" err="1"/>
              <a:t>making</a:t>
            </a:r>
            <a:r>
              <a:rPr lang="da-DK"/>
              <a:t> </a:t>
            </a:r>
            <a:r>
              <a:rPr lang="da-DK" err="1"/>
              <a:t>frequency</a:t>
            </a:r>
            <a:r>
              <a:rPr lang="da-DK"/>
              <a:t> </a:t>
            </a:r>
            <a:r>
              <a:rPr lang="da-DK" err="1"/>
              <a:t>recognition</a:t>
            </a:r>
            <a:r>
              <a:rPr lang="da-DK"/>
              <a:t> more </a:t>
            </a:r>
            <a:r>
              <a:rPr lang="da-DK" err="1"/>
              <a:t>challenging</a:t>
            </a:r>
            <a:r>
              <a:rPr lang="da-DK"/>
              <a:t>.”’</a:t>
            </a:r>
          </a:p>
          <a:p>
            <a:endParaRPr lang="da-DK"/>
          </a:p>
          <a:p>
            <a:r>
              <a:rPr lang="da-DK" b="1"/>
              <a:t>[CLICK 3]</a:t>
            </a:r>
            <a:endParaRPr lang="da-DK"/>
          </a:p>
          <a:p>
            <a:r>
              <a:rPr lang="da-DK" b="1"/>
              <a:t>[brief pause — look back at </a:t>
            </a:r>
            <a:r>
              <a:rPr lang="da-DK" b="1" err="1"/>
              <a:t>audience</a:t>
            </a:r>
            <a:r>
              <a:rPr lang="da-DK" b="1"/>
              <a:t>]</a:t>
            </a:r>
          </a:p>
          <a:p>
            <a:endParaRPr lang="da-DK"/>
          </a:p>
          <a:p>
            <a:r>
              <a:rPr lang="da-DK"/>
              <a:t>“So the </a:t>
            </a:r>
            <a:r>
              <a:rPr lang="da-DK" err="1"/>
              <a:t>question</a:t>
            </a:r>
            <a:r>
              <a:rPr lang="da-DK"/>
              <a:t> </a:t>
            </a:r>
            <a:r>
              <a:rPr lang="da-DK" err="1"/>
              <a:t>we</a:t>
            </a:r>
            <a:r>
              <a:rPr lang="da-DK"/>
              <a:t> </a:t>
            </a:r>
            <a:r>
              <a:rPr lang="da-DK" err="1"/>
              <a:t>asked</a:t>
            </a:r>
            <a:r>
              <a:rPr lang="da-DK"/>
              <a:t> </a:t>
            </a:r>
            <a:r>
              <a:rPr lang="da-DK" err="1"/>
              <a:t>was</a:t>
            </a:r>
            <a:r>
              <a:rPr lang="da-DK"/>
              <a:t>: </a:t>
            </a:r>
            <a:r>
              <a:rPr lang="da-DK" b="1"/>
              <a:t>How </a:t>
            </a:r>
            <a:r>
              <a:rPr lang="da-DK" b="1" err="1"/>
              <a:t>can</a:t>
            </a:r>
            <a:r>
              <a:rPr lang="da-DK" b="1"/>
              <a:t> </a:t>
            </a:r>
            <a:r>
              <a:rPr lang="da-DK" b="1" err="1"/>
              <a:t>we</a:t>
            </a:r>
            <a:r>
              <a:rPr lang="da-DK" b="1"/>
              <a:t> </a:t>
            </a:r>
            <a:r>
              <a:rPr lang="da-DK" b="1" err="1"/>
              <a:t>maintain</a:t>
            </a:r>
            <a:r>
              <a:rPr lang="da-DK" b="1"/>
              <a:t> </a:t>
            </a:r>
            <a:r>
              <a:rPr lang="da-DK" b="1" err="1"/>
              <a:t>reliable</a:t>
            </a:r>
            <a:r>
              <a:rPr lang="da-DK" b="1"/>
              <a:t> </a:t>
            </a:r>
            <a:r>
              <a:rPr lang="da-DK" b="1" err="1"/>
              <a:t>frequency</a:t>
            </a:r>
            <a:r>
              <a:rPr lang="da-DK" b="1"/>
              <a:t> </a:t>
            </a:r>
            <a:r>
              <a:rPr lang="da-DK" b="1" err="1"/>
              <a:t>recognition</a:t>
            </a:r>
            <a:r>
              <a:rPr lang="da-DK" b="1"/>
              <a:t> </a:t>
            </a:r>
            <a:r>
              <a:rPr lang="da-DK" b="1" err="1"/>
              <a:t>while</a:t>
            </a:r>
            <a:r>
              <a:rPr lang="da-DK" b="1"/>
              <a:t> </a:t>
            </a:r>
            <a:r>
              <a:rPr lang="da-DK" b="1" err="1"/>
              <a:t>reducing</a:t>
            </a:r>
            <a:r>
              <a:rPr lang="da-DK" b="1"/>
              <a:t> the </a:t>
            </a:r>
            <a:r>
              <a:rPr lang="da-DK" b="1" err="1"/>
              <a:t>required</a:t>
            </a:r>
            <a:r>
              <a:rPr lang="da-DK" b="1"/>
              <a:t> gaze time?</a:t>
            </a:r>
            <a:r>
              <a:rPr lang="da-DK"/>
              <a:t>”</a:t>
            </a:r>
          </a:p>
          <a:p>
            <a:endParaRPr lang="da-DK"/>
          </a:p>
          <a:p>
            <a:endParaRPr lang="da-DK"/>
          </a:p>
          <a:p>
            <a:pPr lvl="0"/>
            <a:endParaRPr lang="da-DK" b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8AFFD55-3920-7251-0A47-F50127296C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82588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4A00E-A924-1E09-694F-57ABBAEA0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EC3F60E5-A758-BE35-EFD3-AC240B5B63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8C9CD606-1203-0A8C-4F63-3C4B269A5A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So,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if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shorter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gaze times give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us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less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EEG data and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make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frequency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recognition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more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difficult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, the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question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becomes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:</a:t>
            </a:r>
            <a:endParaRPr lang="en-US">
              <a:latin typeface="Arial"/>
              <a:ea typeface="ＭＳ Ｐゴシック"/>
              <a:cs typeface="Arial"/>
            </a:endParaRPr>
          </a:p>
          <a:p>
            <a:pPr lvl="1"/>
            <a:endParaRPr lang="da-DK" b="1">
              <a:solidFill>
                <a:srgbClr val="444444"/>
              </a:solidFill>
              <a:latin typeface="Arial"/>
              <a:ea typeface="ＭＳ Ｐゴシック"/>
              <a:cs typeface="Arial"/>
            </a:endParaRPr>
          </a:p>
          <a:p>
            <a:pPr lvl="1"/>
            <a:r>
              <a:rPr lang="da-DK" b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Can </a:t>
            </a:r>
            <a:r>
              <a:rPr lang="da-DK" b="1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we</a:t>
            </a:r>
            <a:r>
              <a:rPr lang="da-DK" b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da-DK" b="1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make</a:t>
            </a:r>
            <a:r>
              <a:rPr lang="da-DK" b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da-DK" b="1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better</a:t>
            </a:r>
            <a:r>
              <a:rPr lang="da-DK" b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da-DK" b="1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use</a:t>
            </a:r>
            <a:r>
              <a:rPr lang="da-DK" b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of the data </a:t>
            </a:r>
            <a:r>
              <a:rPr lang="da-DK" b="1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we</a:t>
            </a:r>
            <a:r>
              <a:rPr lang="da-DK" b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do have?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”</a:t>
            </a:r>
            <a:endParaRPr lang="da-DK">
              <a:latin typeface="Arial"/>
              <a:ea typeface="ＭＳ Ｐゴシック"/>
              <a:cs typeface="Arial"/>
            </a:endParaRPr>
          </a:p>
          <a:p>
            <a:pPr lvl="1"/>
            <a:endParaRPr lang="da-DK">
              <a:solidFill>
                <a:srgbClr val="444444"/>
              </a:solidFill>
              <a:latin typeface="Arial"/>
              <a:ea typeface="ＭＳ Ｐゴシック"/>
              <a:cs typeface="Arial"/>
            </a:endParaRPr>
          </a:p>
          <a:p>
            <a:pPr lvl="1"/>
            <a:r>
              <a:rPr lang="da-DK" b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[PAUSE]</a:t>
            </a:r>
            <a:endParaRPr lang="da-DK" b="1">
              <a:latin typeface="Arial"/>
              <a:ea typeface="ＭＳ Ｐゴシック"/>
              <a:cs typeface="Arial"/>
            </a:endParaRPr>
          </a:p>
          <a:p>
            <a:pPr lvl="1"/>
            <a:endParaRPr lang="da-DK">
              <a:solidFill>
                <a:srgbClr val="444444"/>
              </a:solidFill>
              <a:latin typeface="Arial"/>
              <a:ea typeface="ＭＳ Ｐゴシック"/>
              <a:cs typeface="Arial"/>
            </a:endParaRPr>
          </a:p>
          <a:p>
            <a:pPr lvl="1"/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This is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where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Singular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Value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Decomposition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, or SVD,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comes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in.</a:t>
            </a:r>
            <a:endParaRPr lang="da-DK">
              <a:latin typeface="Arial"/>
              <a:ea typeface="ＭＳ Ｐゴシック"/>
              <a:cs typeface="Arial"/>
            </a:endParaRPr>
          </a:p>
          <a:p>
            <a:pPr lvl="1"/>
            <a:endParaRPr lang="da-DK">
              <a:solidFill>
                <a:srgbClr val="444444"/>
              </a:solidFill>
              <a:latin typeface="Arial"/>
              <a:ea typeface="ＭＳ Ｐゴシック"/>
              <a:cs typeface="Arial"/>
            </a:endParaRPr>
          </a:p>
          <a:p>
            <a:pPr lvl="1"/>
            <a:r>
              <a:rPr lang="da-DK" b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[CLICK]</a:t>
            </a:r>
            <a:endParaRPr lang="da-DK" b="1">
              <a:latin typeface="Arial"/>
              <a:ea typeface="ＭＳ Ｐゴシック"/>
              <a:cs typeface="Arial"/>
            </a:endParaRPr>
          </a:p>
          <a:p>
            <a:pPr lvl="1"/>
            <a:endParaRPr lang="da-DK">
              <a:solidFill>
                <a:srgbClr val="444444"/>
              </a:solidFill>
              <a:latin typeface="Arial"/>
              <a:ea typeface="ＭＳ Ｐゴシック"/>
              <a:cs typeface="Arial"/>
            </a:endParaRPr>
          </a:p>
          <a:p>
            <a:pPr lvl="1"/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We start with EEG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recorded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from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nine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parietal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and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occipital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channels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. But not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everything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contained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in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these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signals is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equally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informative.</a:t>
            </a:r>
            <a:endParaRPr lang="da-DK">
              <a:latin typeface="Arial"/>
              <a:ea typeface="ＭＳ Ｐゴシック"/>
              <a:cs typeface="Arial"/>
            </a:endParaRPr>
          </a:p>
          <a:p>
            <a:pPr lvl="1"/>
            <a:endParaRPr lang="da-DK">
              <a:solidFill>
                <a:srgbClr val="444444"/>
              </a:solidFill>
              <a:latin typeface="Arial"/>
              <a:ea typeface="ＭＳ Ｐゴシック"/>
              <a:cs typeface="Arial"/>
            </a:endParaRPr>
          </a:p>
          <a:p>
            <a:pPr lvl="1"/>
            <a:r>
              <a:rPr lang="da-DK" b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[CLICK]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b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[CLICK]</a:t>
            </a:r>
          </a:p>
          <a:p>
            <a:pPr lvl="1"/>
            <a:endParaRPr lang="da-DK">
              <a:solidFill>
                <a:srgbClr val="444444"/>
              </a:solidFill>
              <a:latin typeface="Arial"/>
              <a:ea typeface="ＭＳ Ｐゴシック"/>
              <a:cs typeface="Arial"/>
            </a:endParaRPr>
          </a:p>
          <a:p>
            <a:pPr lvl="1"/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SVD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allows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us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to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decompose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the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multichannel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EEG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into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dominant components,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while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reducing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components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that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contribute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less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information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a-DK" b="1">
              <a:solidFill>
                <a:srgbClr val="444444"/>
              </a:solidFill>
              <a:latin typeface="Arial"/>
              <a:ea typeface="ＭＳ Ｐゴシック"/>
              <a:cs typeface="Arial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b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[CLICK]</a:t>
            </a:r>
            <a:endParaRPr lang="da-DK">
              <a:latin typeface="Arial"/>
              <a:ea typeface="ＭＳ Ｐゴシック"/>
              <a:cs typeface="Arial"/>
            </a:endParaRPr>
          </a:p>
          <a:p>
            <a:pPr lvl="1"/>
            <a:endParaRPr lang="da-DK">
              <a:solidFill>
                <a:srgbClr val="444444"/>
              </a:solidFill>
              <a:latin typeface="Arial"/>
              <a:ea typeface="ＭＳ Ｐゴシック"/>
              <a:cs typeface="Arial"/>
            </a:endParaRPr>
          </a:p>
          <a:p>
            <a:pPr lvl="1"/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The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idea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is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therefore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simple: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retain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the most informative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structure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before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performing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frequency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recognition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, with the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aim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of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improving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CCA and FBCCA —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particularly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 at short gaze </a:t>
            </a:r>
            <a:r>
              <a:rPr lang="da-DK" err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durations</a:t>
            </a:r>
            <a:r>
              <a:rPr lang="da-DK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.</a:t>
            </a:r>
            <a:endParaRPr lang="da-DK">
              <a:latin typeface="Arial"/>
              <a:ea typeface="ＭＳ Ｐゴシック"/>
              <a:cs typeface="Arial"/>
            </a:endParaRPr>
          </a:p>
          <a:p>
            <a:pPr lvl="1"/>
            <a:endParaRPr lang="da-DK">
              <a:solidFill>
                <a:srgbClr val="444444"/>
              </a:solidFill>
              <a:latin typeface="Arial"/>
              <a:ea typeface="ＭＳ Ｐゴシック"/>
              <a:cs typeface="Arial"/>
            </a:endParaRP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0BB377E-894E-D98D-40D4-A0F3DA2A08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55757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C65A0-BC40-9078-98B1-CAD0D60A0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088BC7CA-63B1-B577-4CBF-AAFCF6C538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A3AA37F2-08D9-01D1-04BD-A119981ADA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="1"/>
              <a:t>“And </a:t>
            </a:r>
            <a:r>
              <a:rPr lang="da-DK" b="1" err="1"/>
              <a:t>this</a:t>
            </a:r>
            <a:r>
              <a:rPr lang="da-DK" b="1"/>
              <a:t> </a:t>
            </a:r>
            <a:r>
              <a:rPr lang="da-DK" b="1" err="1"/>
              <a:t>leads</a:t>
            </a:r>
            <a:r>
              <a:rPr lang="da-DK" b="1"/>
              <a:t> </a:t>
            </a:r>
            <a:r>
              <a:rPr lang="da-DK" b="1" err="1"/>
              <a:t>us</a:t>
            </a:r>
            <a:r>
              <a:rPr lang="da-DK" b="1"/>
              <a:t> to the </a:t>
            </a:r>
            <a:r>
              <a:rPr lang="da-DK" b="1" err="1"/>
              <a:t>main</a:t>
            </a:r>
            <a:r>
              <a:rPr lang="da-DK" b="1"/>
              <a:t> </a:t>
            </a:r>
            <a:r>
              <a:rPr lang="da-DK" b="1" err="1"/>
              <a:t>objective</a:t>
            </a:r>
            <a:r>
              <a:rPr lang="da-DK" b="1"/>
              <a:t> of </a:t>
            </a:r>
            <a:r>
              <a:rPr lang="da-DK" b="1" err="1"/>
              <a:t>our</a:t>
            </a:r>
            <a:r>
              <a:rPr lang="da-DK" b="1"/>
              <a:t> </a:t>
            </a:r>
            <a:r>
              <a:rPr lang="da-DK" b="1" err="1"/>
              <a:t>study</a:t>
            </a:r>
            <a:r>
              <a:rPr lang="da-DK" b="1"/>
              <a:t>:”</a:t>
            </a:r>
            <a:endParaRPr lang="da-DK"/>
          </a:p>
          <a:p>
            <a:r>
              <a:rPr lang="da-DK" b="1"/>
              <a:t>[PAUSE — </a:t>
            </a:r>
            <a:r>
              <a:rPr lang="da-DK" b="1" err="1"/>
              <a:t>eye</a:t>
            </a:r>
            <a:r>
              <a:rPr lang="da-DK" b="1"/>
              <a:t> </a:t>
            </a:r>
            <a:r>
              <a:rPr lang="da-DK" b="1" err="1"/>
              <a:t>contact</a:t>
            </a:r>
            <a:r>
              <a:rPr lang="da-DK" b="1"/>
              <a:t>]</a:t>
            </a:r>
            <a:endParaRPr lang="da-DK"/>
          </a:p>
          <a:p>
            <a:r>
              <a:rPr lang="da-DK" b="1"/>
              <a:t>“Can SVD </a:t>
            </a:r>
            <a:r>
              <a:rPr lang="da-DK" b="1" err="1"/>
              <a:t>improve</a:t>
            </a:r>
            <a:r>
              <a:rPr lang="da-DK" b="1"/>
              <a:t> </a:t>
            </a:r>
            <a:r>
              <a:rPr lang="da-DK" b="1" err="1"/>
              <a:t>correlation-based</a:t>
            </a:r>
            <a:r>
              <a:rPr lang="da-DK" b="1"/>
              <a:t> SSVEP </a:t>
            </a:r>
            <a:r>
              <a:rPr lang="da-DK" b="1" err="1"/>
              <a:t>frequency</a:t>
            </a:r>
            <a:r>
              <a:rPr lang="da-DK" b="1"/>
              <a:t> </a:t>
            </a:r>
            <a:r>
              <a:rPr lang="da-DK" b="1" err="1"/>
              <a:t>recognition</a:t>
            </a:r>
            <a:r>
              <a:rPr lang="da-DK" b="1"/>
              <a:t> by </a:t>
            </a:r>
            <a:r>
              <a:rPr lang="da-DK" b="1" err="1"/>
              <a:t>reducing</a:t>
            </a:r>
            <a:r>
              <a:rPr lang="da-DK" b="1"/>
              <a:t> redundant and </a:t>
            </a:r>
            <a:r>
              <a:rPr lang="da-DK" b="1" err="1"/>
              <a:t>less</a:t>
            </a:r>
            <a:r>
              <a:rPr lang="da-DK" b="1"/>
              <a:t> informative signal components?”</a:t>
            </a:r>
            <a:endParaRPr lang="da-DK"/>
          </a:p>
          <a:p>
            <a:pPr lvl="0"/>
            <a:endParaRPr lang="da-DK">
              <a:effectLst/>
              <a:cs typeface="Arial" panose="020B0604020202020204" pitchFamily="34" charset="0"/>
            </a:endParaRP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DB4D64A-5C72-E597-AF04-78CF587833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72152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74A01-3D66-9DE5-60D3-2786EE936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08DA646F-B9EE-BCBF-DD58-137B272AF3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442625D8-75A1-C537-548A-77C1A97AEE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="1">
                <a:latin typeface="Arial"/>
                <a:ea typeface="ＭＳ Ｐゴシック"/>
                <a:cs typeface="Arial"/>
              </a:rPr>
              <a:t>Sofie</a:t>
            </a:r>
          </a:p>
          <a:p>
            <a:endParaRPr lang="da-DK" b="1">
              <a:latin typeface="Arial"/>
              <a:ea typeface="ＭＳ Ｐゴシック"/>
              <a:cs typeface="Arial"/>
            </a:endParaRPr>
          </a:p>
          <a:p>
            <a:r>
              <a:rPr lang="da-DK">
                <a:latin typeface="Arial"/>
                <a:ea typeface="ＭＳ Ｐゴシック"/>
                <a:cs typeface="Arial"/>
              </a:rPr>
              <a:t>“To </a:t>
            </a:r>
            <a:r>
              <a:rPr lang="da-DK" err="1">
                <a:latin typeface="Arial"/>
                <a:ea typeface="ＭＳ Ｐゴシック"/>
                <a:cs typeface="Arial"/>
              </a:rPr>
              <a:t>evaluate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this</a:t>
            </a:r>
            <a:r>
              <a:rPr lang="da-DK">
                <a:latin typeface="Arial"/>
                <a:ea typeface="ＭＳ Ｐゴシック"/>
                <a:cs typeface="Arial"/>
              </a:rPr>
              <a:t>, </a:t>
            </a:r>
            <a:r>
              <a:rPr lang="da-DK" err="1">
                <a:latin typeface="Arial"/>
                <a:ea typeface="ＭＳ Ｐゴシック"/>
                <a:cs typeface="Arial"/>
              </a:rPr>
              <a:t>we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used</a:t>
            </a:r>
            <a:r>
              <a:rPr lang="da-DK">
                <a:latin typeface="Arial"/>
                <a:ea typeface="ＭＳ Ｐゴシック"/>
                <a:cs typeface="Arial"/>
              </a:rPr>
              <a:t> a </a:t>
            </a:r>
            <a:r>
              <a:rPr lang="da-DK" err="1">
                <a:latin typeface="Arial"/>
                <a:ea typeface="ＭＳ Ｐゴシック"/>
                <a:cs typeface="Arial"/>
              </a:rPr>
              <a:t>widely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used</a:t>
            </a:r>
            <a:r>
              <a:rPr lang="da-DK">
                <a:latin typeface="Arial"/>
                <a:ea typeface="ＭＳ Ｐゴシック"/>
                <a:cs typeface="Arial"/>
              </a:rPr>
              <a:t> public SSVEP benchmark dataset.”</a:t>
            </a:r>
          </a:p>
          <a:p>
            <a:endParaRPr lang="da-DK">
              <a:latin typeface="Arial"/>
              <a:ea typeface="ＭＳ Ｐゴシック"/>
              <a:cs typeface="Arial"/>
            </a:endParaRPr>
          </a:p>
          <a:p>
            <a:r>
              <a:rPr lang="da-DK">
                <a:latin typeface="Arial"/>
                <a:ea typeface="ＭＳ Ｐゴシック"/>
                <a:cs typeface="Arial"/>
              </a:rPr>
              <a:t>“It </a:t>
            </a:r>
            <a:r>
              <a:rPr lang="da-DK" err="1">
                <a:latin typeface="Arial"/>
                <a:ea typeface="ＭＳ Ｐゴシック"/>
                <a:cs typeface="Arial"/>
              </a:rPr>
              <a:t>contains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recordings</a:t>
            </a:r>
            <a:r>
              <a:rPr lang="da-DK">
                <a:latin typeface="Arial"/>
                <a:ea typeface="ＭＳ Ｐゴシック"/>
                <a:cs typeface="Arial"/>
              </a:rPr>
              <a:t> from 35 </a:t>
            </a:r>
            <a:r>
              <a:rPr lang="da-DK" err="1">
                <a:latin typeface="Arial"/>
                <a:ea typeface="ＭＳ Ｐゴシック"/>
                <a:cs typeface="Arial"/>
              </a:rPr>
              <a:t>subjects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responding</a:t>
            </a:r>
            <a:r>
              <a:rPr lang="da-DK">
                <a:latin typeface="Arial"/>
                <a:ea typeface="ＭＳ Ｐゴシック"/>
                <a:cs typeface="Arial"/>
              </a:rPr>
              <a:t> to 40 </a:t>
            </a:r>
            <a:r>
              <a:rPr lang="da-DK" err="1">
                <a:latin typeface="Arial"/>
                <a:ea typeface="ＭＳ Ｐゴシック"/>
                <a:cs typeface="Arial"/>
              </a:rPr>
              <a:t>visual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targets</a:t>
            </a:r>
            <a:r>
              <a:rPr lang="da-DK">
                <a:latin typeface="Arial"/>
                <a:ea typeface="ＭＳ Ｐゴシック"/>
                <a:cs typeface="Arial"/>
              </a:rPr>
              <a:t>, with stimulation </a:t>
            </a:r>
            <a:r>
              <a:rPr lang="da-DK" err="1">
                <a:latin typeface="Arial"/>
                <a:ea typeface="ＭＳ Ｐゴシック"/>
                <a:cs typeface="Arial"/>
              </a:rPr>
              <a:t>frequencies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ranging</a:t>
            </a:r>
            <a:r>
              <a:rPr lang="da-DK">
                <a:latin typeface="Arial"/>
                <a:ea typeface="ＭＳ Ｐゴシック"/>
                <a:cs typeface="Arial"/>
              </a:rPr>
              <a:t> from 8 to 15.8 hertz.”</a:t>
            </a:r>
            <a:endParaRPr lang="da-DK"/>
          </a:p>
          <a:p>
            <a:endParaRPr lang="da-DK">
              <a:latin typeface="Arial"/>
              <a:ea typeface="ＭＳ Ｐゴシック"/>
              <a:cs typeface="Arial"/>
            </a:endParaRPr>
          </a:p>
          <a:p>
            <a:r>
              <a:rPr lang="da-DK" b="1">
                <a:latin typeface="Arial"/>
                <a:ea typeface="ＭＳ Ｐゴシック"/>
                <a:cs typeface="Arial"/>
              </a:rPr>
              <a:t>[CLICK]</a:t>
            </a:r>
          </a:p>
          <a:p>
            <a:endParaRPr lang="da-DK" b="1">
              <a:latin typeface="Arial"/>
              <a:ea typeface="ＭＳ Ｐゴシック"/>
              <a:cs typeface="Arial"/>
            </a:endParaRPr>
          </a:p>
          <a:p>
            <a:r>
              <a:rPr lang="da-DK">
                <a:latin typeface="Arial"/>
                <a:ea typeface="ＭＳ Ｐゴシック"/>
                <a:cs typeface="Arial"/>
              </a:rPr>
              <a:t>For </a:t>
            </a:r>
            <a:r>
              <a:rPr lang="da-DK" err="1">
                <a:latin typeface="Arial"/>
                <a:ea typeface="ＭＳ Ｐゴシック"/>
                <a:cs typeface="Arial"/>
              </a:rPr>
              <a:t>our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analysis</a:t>
            </a:r>
            <a:r>
              <a:rPr lang="da-DK">
                <a:latin typeface="Arial"/>
                <a:ea typeface="ＭＳ Ｐゴシック"/>
                <a:cs typeface="Arial"/>
              </a:rPr>
              <a:t>, </a:t>
            </a:r>
            <a:r>
              <a:rPr lang="da-DK" err="1">
                <a:latin typeface="Arial"/>
                <a:ea typeface="ＭＳ Ｐゴシック"/>
                <a:cs typeface="Arial"/>
              </a:rPr>
              <a:t>we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selected</a:t>
            </a:r>
            <a:r>
              <a:rPr lang="da-DK">
                <a:latin typeface="Arial"/>
                <a:ea typeface="ＭＳ Ｐゴシック"/>
                <a:cs typeface="Arial"/>
              </a:rPr>
              <a:t> 9 </a:t>
            </a:r>
            <a:r>
              <a:rPr lang="da-DK" err="1">
                <a:latin typeface="Arial"/>
                <a:ea typeface="ＭＳ Ｐゴシック"/>
                <a:cs typeface="Arial"/>
              </a:rPr>
              <a:t>parietal</a:t>
            </a:r>
            <a:r>
              <a:rPr lang="da-DK">
                <a:latin typeface="Arial"/>
                <a:ea typeface="ＭＳ Ｐゴシック"/>
                <a:cs typeface="Arial"/>
              </a:rPr>
              <a:t> and </a:t>
            </a:r>
            <a:r>
              <a:rPr lang="da-DK" err="1">
                <a:latin typeface="Arial"/>
                <a:ea typeface="ＭＳ Ｐゴシック"/>
                <a:cs typeface="Arial"/>
              </a:rPr>
              <a:t>occipital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channels</a:t>
            </a:r>
            <a:r>
              <a:rPr lang="da-DK">
                <a:latin typeface="Arial"/>
                <a:ea typeface="ＭＳ Ｐゴシック"/>
                <a:cs typeface="Arial"/>
              </a:rPr>
              <a:t>, </a:t>
            </a:r>
            <a:r>
              <a:rPr lang="da-DK" err="1">
                <a:latin typeface="Arial"/>
                <a:ea typeface="ＭＳ Ｐゴシック"/>
                <a:cs typeface="Arial"/>
              </a:rPr>
              <a:t>where</a:t>
            </a:r>
            <a:r>
              <a:rPr lang="da-DK">
                <a:latin typeface="Arial"/>
                <a:ea typeface="ＭＳ Ｐゴシック"/>
                <a:cs typeface="Arial"/>
              </a:rPr>
              <a:t> the SSVEP </a:t>
            </a:r>
            <a:r>
              <a:rPr lang="da-DK" err="1">
                <a:latin typeface="Arial"/>
                <a:ea typeface="ＭＳ Ｐゴシック"/>
                <a:cs typeface="Arial"/>
              </a:rPr>
              <a:t>response</a:t>
            </a:r>
            <a:r>
              <a:rPr lang="da-DK">
                <a:latin typeface="Arial"/>
                <a:ea typeface="ＭＳ Ｐゴシック"/>
                <a:cs typeface="Arial"/>
              </a:rPr>
              <a:t> is most prominent.</a:t>
            </a:r>
          </a:p>
          <a:p>
            <a:endParaRPr lang="da-DK">
              <a:latin typeface="Arial"/>
              <a:ea typeface="ＭＳ Ｐゴシック"/>
              <a:cs typeface="Arial"/>
            </a:endParaRPr>
          </a:p>
          <a:p>
            <a:r>
              <a:rPr lang="da-DK" err="1">
                <a:latin typeface="Arial"/>
                <a:ea typeface="ＭＳ Ｐゴシック"/>
                <a:cs typeface="Arial"/>
              </a:rPr>
              <a:t>We</a:t>
            </a:r>
            <a:r>
              <a:rPr lang="da-DK">
                <a:latin typeface="Arial"/>
                <a:ea typeface="ＭＳ Ｐゴシック"/>
                <a:cs typeface="Arial"/>
              </a:rPr>
              <a:t> </a:t>
            </a:r>
            <a:r>
              <a:rPr lang="da-DK" err="1">
                <a:latin typeface="Arial"/>
                <a:ea typeface="ＭＳ Ｐゴシック"/>
                <a:cs typeface="Arial"/>
              </a:rPr>
              <a:t>evaluated</a:t>
            </a:r>
            <a:r>
              <a:rPr lang="da-DK">
                <a:latin typeface="Arial"/>
                <a:ea typeface="ＭＳ Ｐゴシック"/>
                <a:cs typeface="Arial"/>
              </a:rPr>
              <a:t> gaze </a:t>
            </a:r>
            <a:r>
              <a:rPr lang="da-DK" err="1">
                <a:latin typeface="Arial"/>
                <a:ea typeface="ＭＳ Ｐゴシック"/>
                <a:cs typeface="Arial"/>
              </a:rPr>
              <a:t>windows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ranging</a:t>
            </a:r>
            <a:r>
              <a:rPr lang="da-DK">
                <a:latin typeface="Arial"/>
                <a:ea typeface="ＭＳ Ｐゴシック"/>
                <a:cs typeface="Arial"/>
              </a:rPr>
              <a:t> from 0.5 to 5.6 </a:t>
            </a:r>
            <a:r>
              <a:rPr lang="da-DK" err="1">
                <a:latin typeface="Arial"/>
                <a:ea typeface="ＭＳ Ｐゴシック"/>
                <a:cs typeface="Arial"/>
              </a:rPr>
              <a:t>seconds</a:t>
            </a:r>
            <a:r>
              <a:rPr lang="da-DK">
                <a:latin typeface="Arial"/>
                <a:ea typeface="ＭＳ Ｐゴシック"/>
                <a:cs typeface="Arial"/>
              </a:rPr>
              <a:t>.</a:t>
            </a:r>
          </a:p>
          <a:p>
            <a:endParaRPr lang="da-DK">
              <a:latin typeface="Arial"/>
              <a:ea typeface="ＭＳ Ｐゴシック"/>
              <a:cs typeface="Arial"/>
            </a:endParaRP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39CC459-A6E3-8181-D62D-CA8C93D2EF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7846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FDEFF-8E25-F2C5-E1C4-70F648EA5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C0638D42-4A24-D154-0B16-7D82270996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A0F16826-8B4A-2855-96D1-861FE7BB5A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="0">
                <a:latin typeface="Arial"/>
                <a:ea typeface="ＭＳ Ｐゴシック"/>
                <a:cs typeface="Arial"/>
              </a:rPr>
              <a:t>Linn</a:t>
            </a:r>
          </a:p>
          <a:p>
            <a:endParaRPr lang="da-DK" b="1">
              <a:latin typeface="Arial"/>
              <a:ea typeface="ＭＳ Ｐゴシック"/>
              <a:cs typeface="Arial"/>
            </a:endParaRPr>
          </a:p>
          <a:p>
            <a:r>
              <a:rPr lang="da-DK" b="1"/>
              <a:t>“So, </a:t>
            </a:r>
            <a:r>
              <a:rPr lang="da-DK" b="1" err="1"/>
              <a:t>how</a:t>
            </a:r>
            <a:r>
              <a:rPr lang="da-DK" b="1"/>
              <a:t> did </a:t>
            </a:r>
            <a:r>
              <a:rPr lang="da-DK" b="1" err="1"/>
              <a:t>we</a:t>
            </a:r>
            <a:r>
              <a:rPr lang="da-DK" b="1"/>
              <a:t> </a:t>
            </a:r>
            <a:r>
              <a:rPr lang="da-DK" b="1" err="1"/>
              <a:t>investigate</a:t>
            </a:r>
            <a:r>
              <a:rPr lang="da-DK" b="1"/>
              <a:t> </a:t>
            </a:r>
            <a:r>
              <a:rPr lang="da-DK" b="1" err="1"/>
              <a:t>this</a:t>
            </a:r>
            <a:r>
              <a:rPr lang="da-DK" b="1"/>
              <a:t>?”</a:t>
            </a:r>
          </a:p>
          <a:p>
            <a:endParaRPr lang="da-DK"/>
          </a:p>
          <a:p>
            <a:r>
              <a:rPr lang="da-DK" b="1"/>
              <a:t>[CLICK 1]</a:t>
            </a:r>
          </a:p>
          <a:p>
            <a:endParaRPr lang="da-DK"/>
          </a:p>
          <a:p>
            <a:r>
              <a:rPr lang="da-DK"/>
              <a:t>“</a:t>
            </a:r>
            <a:r>
              <a:rPr lang="da-DK" err="1"/>
              <a:t>We</a:t>
            </a:r>
            <a:r>
              <a:rPr lang="da-DK"/>
              <a:t> </a:t>
            </a:r>
            <a:r>
              <a:rPr lang="da-DK" err="1"/>
              <a:t>started</a:t>
            </a:r>
            <a:r>
              <a:rPr lang="da-DK"/>
              <a:t> with the </a:t>
            </a:r>
            <a:r>
              <a:rPr lang="da-DK" err="1"/>
              <a:t>raw</a:t>
            </a:r>
            <a:r>
              <a:rPr lang="da-DK"/>
              <a:t> EEG data and </a:t>
            </a:r>
            <a:r>
              <a:rPr lang="da-DK" err="1"/>
              <a:t>selected</a:t>
            </a:r>
            <a:r>
              <a:rPr lang="da-DK"/>
              <a:t> </a:t>
            </a:r>
            <a:r>
              <a:rPr lang="da-DK" err="1"/>
              <a:t>nine</a:t>
            </a:r>
            <a:r>
              <a:rPr lang="da-DK"/>
              <a:t> </a:t>
            </a:r>
            <a:r>
              <a:rPr lang="da-DK" err="1"/>
              <a:t>channels</a:t>
            </a:r>
            <a:r>
              <a:rPr lang="da-DK"/>
              <a:t> over the </a:t>
            </a:r>
            <a:r>
              <a:rPr lang="da-DK" err="1"/>
              <a:t>visual</a:t>
            </a:r>
            <a:r>
              <a:rPr lang="da-DK"/>
              <a:t> cortex, </a:t>
            </a:r>
            <a:r>
              <a:rPr lang="da-DK" err="1"/>
              <a:t>where</a:t>
            </a:r>
            <a:r>
              <a:rPr lang="da-DK"/>
              <a:t> the SSVEP </a:t>
            </a:r>
            <a:r>
              <a:rPr lang="da-DK" err="1"/>
              <a:t>response</a:t>
            </a:r>
            <a:r>
              <a:rPr lang="da-DK"/>
              <a:t> is most prominent.”</a:t>
            </a:r>
          </a:p>
          <a:p>
            <a:endParaRPr lang="da-DK"/>
          </a:p>
          <a:p>
            <a:r>
              <a:rPr lang="da-DK"/>
              <a:t>“</a:t>
            </a:r>
            <a:r>
              <a:rPr lang="da-DK" err="1"/>
              <a:t>We</a:t>
            </a:r>
            <a:r>
              <a:rPr lang="da-DK"/>
              <a:t> </a:t>
            </a:r>
            <a:r>
              <a:rPr lang="da-DK" err="1"/>
              <a:t>then</a:t>
            </a:r>
            <a:r>
              <a:rPr lang="da-DK"/>
              <a:t> </a:t>
            </a:r>
            <a:r>
              <a:rPr lang="da-DK" err="1"/>
              <a:t>used</a:t>
            </a:r>
            <a:r>
              <a:rPr lang="da-DK"/>
              <a:t> </a:t>
            </a:r>
            <a:r>
              <a:rPr lang="da-DK" err="1"/>
              <a:t>two</a:t>
            </a:r>
            <a:r>
              <a:rPr lang="da-DK"/>
              <a:t> </a:t>
            </a:r>
            <a:r>
              <a:rPr lang="da-DK" err="1"/>
              <a:t>correlation-based</a:t>
            </a:r>
            <a:r>
              <a:rPr lang="da-DK"/>
              <a:t> </a:t>
            </a:r>
            <a:r>
              <a:rPr lang="da-DK" err="1"/>
              <a:t>methods</a:t>
            </a:r>
            <a:r>
              <a:rPr lang="da-DK"/>
              <a:t> for </a:t>
            </a:r>
            <a:r>
              <a:rPr lang="da-DK" err="1"/>
              <a:t>frequency</a:t>
            </a:r>
            <a:r>
              <a:rPr lang="da-DK"/>
              <a:t> </a:t>
            </a:r>
            <a:r>
              <a:rPr lang="da-DK" err="1"/>
              <a:t>recognition</a:t>
            </a:r>
            <a:r>
              <a:rPr lang="da-DK"/>
              <a:t>: </a:t>
            </a:r>
          </a:p>
          <a:p>
            <a:endParaRPr lang="da-DK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b="1"/>
              <a:t>[CLICK 2/3 — CCA side]</a:t>
            </a:r>
          </a:p>
          <a:p>
            <a:r>
              <a:rPr lang="da-DK" b="1"/>
              <a:t>CCA and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b="1"/>
              <a:t>[CLICK 2/3 — FBCCA side]</a:t>
            </a:r>
          </a:p>
          <a:p>
            <a:r>
              <a:rPr lang="da-DK" b="1"/>
              <a:t>Filter Bank CCA</a:t>
            </a:r>
            <a:r>
              <a:rPr lang="da-DK"/>
              <a:t>.”</a:t>
            </a:r>
          </a:p>
          <a:p>
            <a:endParaRPr lang="da-DK"/>
          </a:p>
          <a:p>
            <a:r>
              <a:rPr lang="da-DK" b="1"/>
              <a:t>[CLICK — SVD]</a:t>
            </a:r>
          </a:p>
          <a:p>
            <a:endParaRPr lang="da-DK"/>
          </a:p>
          <a:p>
            <a:r>
              <a:rPr lang="da-DK" b="1"/>
              <a:t>“And </a:t>
            </a:r>
            <a:r>
              <a:rPr lang="da-DK" b="1" err="1"/>
              <a:t>this</a:t>
            </a:r>
            <a:r>
              <a:rPr lang="da-DK" b="1"/>
              <a:t> is </a:t>
            </a:r>
            <a:r>
              <a:rPr lang="da-DK" b="1" err="1"/>
              <a:t>where</a:t>
            </a:r>
            <a:r>
              <a:rPr lang="da-DK" b="1"/>
              <a:t> </a:t>
            </a:r>
            <a:r>
              <a:rPr lang="da-DK" b="1" err="1"/>
              <a:t>we</a:t>
            </a:r>
            <a:r>
              <a:rPr lang="da-DK" b="1"/>
              <a:t> </a:t>
            </a:r>
            <a:r>
              <a:rPr lang="da-DK" b="1" err="1"/>
              <a:t>introduced</a:t>
            </a:r>
            <a:r>
              <a:rPr lang="da-DK" b="1"/>
              <a:t> SVD.”</a:t>
            </a:r>
            <a:endParaRPr lang="da-DK"/>
          </a:p>
          <a:p>
            <a:r>
              <a:rPr lang="da-DK"/>
              <a:t>“</a:t>
            </a:r>
            <a:r>
              <a:rPr lang="da-DK" err="1"/>
              <a:t>We</a:t>
            </a:r>
            <a:r>
              <a:rPr lang="da-DK"/>
              <a:t> </a:t>
            </a:r>
            <a:r>
              <a:rPr lang="da-DK" err="1"/>
              <a:t>applied</a:t>
            </a:r>
            <a:r>
              <a:rPr lang="da-DK"/>
              <a:t> </a:t>
            </a:r>
            <a:r>
              <a:rPr lang="da-DK" err="1"/>
              <a:t>dimensionality</a:t>
            </a:r>
            <a:r>
              <a:rPr lang="da-DK"/>
              <a:t> </a:t>
            </a:r>
            <a:r>
              <a:rPr lang="da-DK" err="1"/>
              <a:t>reduction</a:t>
            </a:r>
            <a:r>
              <a:rPr lang="da-DK"/>
              <a:t> </a:t>
            </a:r>
            <a:r>
              <a:rPr lang="da-DK" err="1"/>
              <a:t>before</a:t>
            </a:r>
            <a:r>
              <a:rPr lang="da-DK"/>
              <a:t> </a:t>
            </a:r>
            <a:r>
              <a:rPr lang="da-DK" err="1"/>
              <a:t>frequency</a:t>
            </a:r>
            <a:r>
              <a:rPr lang="da-DK"/>
              <a:t> </a:t>
            </a:r>
            <a:r>
              <a:rPr lang="da-DK" err="1"/>
              <a:t>recognition</a:t>
            </a:r>
            <a:r>
              <a:rPr lang="da-DK"/>
              <a:t>, </a:t>
            </a:r>
            <a:r>
              <a:rPr lang="da-DK" err="1"/>
              <a:t>giving</a:t>
            </a:r>
            <a:r>
              <a:rPr lang="da-DK"/>
              <a:t> </a:t>
            </a:r>
            <a:r>
              <a:rPr lang="da-DK" err="1"/>
              <a:t>us</a:t>
            </a:r>
            <a:r>
              <a:rPr lang="da-DK"/>
              <a:t> </a:t>
            </a:r>
            <a:r>
              <a:rPr lang="da-DK" err="1"/>
              <a:t>two</a:t>
            </a:r>
            <a:r>
              <a:rPr lang="da-DK"/>
              <a:t> </a:t>
            </a:r>
            <a:r>
              <a:rPr lang="da-DK" err="1"/>
              <a:t>additional</a:t>
            </a:r>
            <a:r>
              <a:rPr lang="da-DK"/>
              <a:t> </a:t>
            </a:r>
            <a:r>
              <a:rPr lang="da-DK" err="1"/>
              <a:t>methods</a:t>
            </a:r>
            <a:r>
              <a:rPr lang="da-DK"/>
              <a:t>: </a:t>
            </a:r>
            <a:r>
              <a:rPr lang="da-DK" b="1"/>
              <a:t>SVD-CCA and SVD-FBCCA</a:t>
            </a:r>
            <a:r>
              <a:rPr lang="da-DK"/>
              <a:t>.”</a:t>
            </a:r>
          </a:p>
          <a:p>
            <a:endParaRPr lang="da-DK"/>
          </a:p>
          <a:p>
            <a:r>
              <a:rPr lang="da-DK" b="1"/>
              <a:t>[CLICK — </a:t>
            </a:r>
            <a:r>
              <a:rPr lang="da-DK" b="1" err="1"/>
              <a:t>bottom</a:t>
            </a:r>
            <a:r>
              <a:rPr lang="da-DK" b="1"/>
              <a:t>]</a:t>
            </a:r>
          </a:p>
          <a:p>
            <a:endParaRPr lang="da-DK"/>
          </a:p>
          <a:p>
            <a:r>
              <a:rPr lang="da-DK"/>
              <a:t>“</a:t>
            </a:r>
            <a:r>
              <a:rPr lang="da-DK" err="1"/>
              <a:t>Finally</a:t>
            </a:r>
            <a:r>
              <a:rPr lang="da-DK"/>
              <a:t>, </a:t>
            </a:r>
            <a:r>
              <a:rPr lang="da-DK" err="1"/>
              <a:t>we</a:t>
            </a:r>
            <a:r>
              <a:rPr lang="da-DK"/>
              <a:t> </a:t>
            </a:r>
            <a:r>
              <a:rPr lang="da-DK" err="1"/>
              <a:t>compared</a:t>
            </a:r>
            <a:r>
              <a:rPr lang="da-DK"/>
              <a:t> all </a:t>
            </a:r>
            <a:r>
              <a:rPr lang="da-DK" err="1"/>
              <a:t>four</a:t>
            </a:r>
            <a:r>
              <a:rPr lang="da-DK"/>
              <a:t> </a:t>
            </a:r>
            <a:r>
              <a:rPr lang="da-DK" err="1"/>
              <a:t>methods</a:t>
            </a:r>
            <a:r>
              <a:rPr lang="da-DK"/>
              <a:t> </a:t>
            </a:r>
            <a:r>
              <a:rPr lang="da-DK" err="1"/>
              <a:t>based</a:t>
            </a:r>
            <a:r>
              <a:rPr lang="da-DK"/>
              <a:t> on </a:t>
            </a:r>
            <a:r>
              <a:rPr lang="da-DK" b="1" err="1"/>
              <a:t>accuracy</a:t>
            </a:r>
            <a:r>
              <a:rPr lang="da-DK" b="1"/>
              <a:t> and information transfer rate</a:t>
            </a:r>
            <a:r>
              <a:rPr lang="da-DK"/>
              <a:t>.”</a:t>
            </a:r>
          </a:p>
          <a:p>
            <a:endParaRPr lang="da-DK" b="1">
              <a:latin typeface="Arial"/>
              <a:ea typeface="ＭＳ Ｐゴシック"/>
              <a:cs typeface="Arial"/>
            </a:endParaRP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9971DAF-DC7A-B10D-1653-93CB772321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617141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="1">
                <a:latin typeface="Arial"/>
                <a:ea typeface="ＭＳ Ｐゴシック"/>
                <a:cs typeface="Arial"/>
              </a:rPr>
              <a:t>Sofie</a:t>
            </a:r>
            <a:br>
              <a:rPr lang="da-DK" b="1">
                <a:latin typeface="Arial"/>
                <a:ea typeface="ＭＳ Ｐゴシック"/>
                <a:cs typeface="Arial"/>
              </a:rPr>
            </a:br>
            <a:r>
              <a:rPr lang="da-DK">
                <a:latin typeface="Arial"/>
                <a:ea typeface="ＭＳ Ｐゴシック"/>
                <a:cs typeface="Arial"/>
              </a:rPr>
              <a:t>“For </a:t>
            </a:r>
            <a:r>
              <a:rPr lang="da-DK" err="1">
                <a:latin typeface="Arial"/>
                <a:ea typeface="ＭＳ Ｐゴシック"/>
                <a:cs typeface="Arial"/>
              </a:rPr>
              <a:t>frequency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recognition</a:t>
            </a:r>
            <a:r>
              <a:rPr lang="da-DK">
                <a:latin typeface="Arial"/>
                <a:ea typeface="ＭＳ Ｐゴシック"/>
                <a:cs typeface="Arial"/>
              </a:rPr>
              <a:t>, </a:t>
            </a:r>
            <a:r>
              <a:rPr lang="da-DK" err="1">
                <a:latin typeface="Arial"/>
                <a:ea typeface="ＭＳ Ｐゴシック"/>
                <a:cs typeface="Arial"/>
              </a:rPr>
              <a:t>we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first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use</a:t>
            </a:r>
            <a:r>
              <a:rPr lang="da-DK">
                <a:latin typeface="Arial"/>
                <a:ea typeface="ＭＳ Ｐゴシック"/>
                <a:cs typeface="Arial"/>
              </a:rPr>
              <a:t> CCA as </a:t>
            </a:r>
            <a:r>
              <a:rPr lang="da-DK" err="1">
                <a:latin typeface="Arial"/>
                <a:ea typeface="ＭＳ Ｐゴシック"/>
                <a:cs typeface="Arial"/>
              </a:rPr>
              <a:t>our</a:t>
            </a:r>
            <a:r>
              <a:rPr lang="da-DK">
                <a:latin typeface="Arial"/>
                <a:ea typeface="ＭＳ Ｐゴシック"/>
                <a:cs typeface="Arial"/>
              </a:rPr>
              <a:t> baseline </a:t>
            </a:r>
            <a:r>
              <a:rPr lang="da-DK" err="1">
                <a:latin typeface="Arial"/>
                <a:ea typeface="ＭＳ Ｐゴシック"/>
                <a:cs typeface="Arial"/>
              </a:rPr>
              <a:t>method</a:t>
            </a:r>
            <a:r>
              <a:rPr lang="da-DK">
                <a:latin typeface="Arial"/>
                <a:ea typeface="ＭＳ Ｐゴシック"/>
                <a:cs typeface="Arial"/>
              </a:rPr>
              <a:t>.”</a:t>
            </a:r>
          </a:p>
          <a:p>
            <a:endParaRPr lang="da-DK">
              <a:latin typeface="Arial"/>
              <a:ea typeface="ＭＳ Ｐゴシック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b="1">
                <a:solidFill>
                  <a:srgbClr val="444444"/>
                </a:solidFill>
                <a:latin typeface="Arial"/>
                <a:ea typeface="ＭＳ Ｐゴシック"/>
                <a:cs typeface="Arial"/>
              </a:rPr>
              <a:t>[CLICK]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a-DK">
              <a:latin typeface="Arial"/>
              <a:ea typeface="ＭＳ Ｐゴシック"/>
              <a:cs typeface="Arial"/>
            </a:endParaRPr>
          </a:p>
          <a:p>
            <a:r>
              <a:rPr lang="da-DK">
                <a:latin typeface="Arial"/>
                <a:ea typeface="ＭＳ Ｐゴシック"/>
                <a:cs typeface="Arial"/>
              </a:rPr>
              <a:t>“The </a:t>
            </a:r>
            <a:r>
              <a:rPr lang="da-DK" err="1">
                <a:latin typeface="Arial"/>
                <a:ea typeface="ＭＳ Ｐゴシック"/>
                <a:cs typeface="Arial"/>
              </a:rPr>
              <a:t>goal</a:t>
            </a:r>
            <a:r>
              <a:rPr lang="da-DK">
                <a:latin typeface="Arial"/>
                <a:ea typeface="ＭＳ Ｐゴシック"/>
                <a:cs typeface="Arial"/>
              </a:rPr>
              <a:t> is to </a:t>
            </a:r>
            <a:r>
              <a:rPr lang="da-DK" err="1">
                <a:latin typeface="Arial"/>
                <a:ea typeface="ＭＳ Ｐゴシック"/>
                <a:cs typeface="Arial"/>
              </a:rPr>
              <a:t>identify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which</a:t>
            </a:r>
            <a:r>
              <a:rPr lang="da-DK">
                <a:latin typeface="Arial"/>
                <a:ea typeface="ＭＳ Ｐゴシック"/>
                <a:cs typeface="Arial"/>
              </a:rPr>
              <a:t> stimulus </a:t>
            </a:r>
            <a:r>
              <a:rPr lang="da-DK" err="1">
                <a:latin typeface="Arial"/>
                <a:ea typeface="ＭＳ Ｐゴシック"/>
                <a:cs typeface="Arial"/>
              </a:rPr>
              <a:t>frequency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best</a:t>
            </a:r>
            <a:r>
              <a:rPr lang="da-DK">
                <a:latin typeface="Arial"/>
                <a:ea typeface="ＭＳ Ｐゴシック"/>
                <a:cs typeface="Arial"/>
              </a:rPr>
              <a:t> matches the </a:t>
            </a:r>
            <a:r>
              <a:rPr lang="da-DK" err="1">
                <a:latin typeface="Arial"/>
                <a:ea typeface="ＭＳ Ｐゴシック"/>
                <a:cs typeface="Arial"/>
              </a:rPr>
              <a:t>recorded</a:t>
            </a:r>
            <a:r>
              <a:rPr lang="da-DK">
                <a:latin typeface="Arial"/>
                <a:ea typeface="ＭＳ Ｐゴシック"/>
                <a:cs typeface="Arial"/>
              </a:rPr>
              <a:t> EEG.”</a:t>
            </a:r>
          </a:p>
          <a:p>
            <a:endParaRPr lang="da-DK">
              <a:latin typeface="Arial"/>
              <a:ea typeface="ＭＳ Ｐゴシック"/>
              <a:cs typeface="Arial"/>
            </a:endParaRPr>
          </a:p>
          <a:p>
            <a:r>
              <a:rPr lang="da-DK" b="1">
                <a:latin typeface="Arial"/>
                <a:ea typeface="ＭＳ Ｐゴシック"/>
                <a:cs typeface="Arial"/>
              </a:rPr>
              <a:t>[CLICK]</a:t>
            </a:r>
          </a:p>
          <a:p>
            <a:endParaRPr lang="da-DK" b="1">
              <a:latin typeface="Arial"/>
              <a:ea typeface="ＭＳ Ｐゴシック"/>
              <a:cs typeface="Arial"/>
            </a:endParaRPr>
          </a:p>
          <a:p>
            <a:r>
              <a:rPr lang="da-DK">
                <a:latin typeface="Arial"/>
                <a:ea typeface="ＭＳ Ｐゴシック"/>
                <a:cs typeface="Arial"/>
              </a:rPr>
              <a:t>“For </a:t>
            </a:r>
            <a:r>
              <a:rPr lang="da-DK" err="1">
                <a:latin typeface="Arial"/>
                <a:ea typeface="ＭＳ Ｐゴシック"/>
                <a:cs typeface="Arial"/>
              </a:rPr>
              <a:t>each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candidate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frequency</a:t>
            </a:r>
            <a:r>
              <a:rPr lang="da-DK">
                <a:latin typeface="Arial"/>
                <a:ea typeface="ＭＳ Ｐゴシック"/>
                <a:cs typeface="Arial"/>
              </a:rPr>
              <a:t>, </a:t>
            </a:r>
            <a:r>
              <a:rPr lang="da-DK" err="1">
                <a:latin typeface="Arial"/>
                <a:ea typeface="ＭＳ Ｐゴシック"/>
                <a:cs typeface="Arial"/>
              </a:rPr>
              <a:t>we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construct</a:t>
            </a:r>
            <a:r>
              <a:rPr lang="da-DK">
                <a:latin typeface="Arial"/>
                <a:ea typeface="ＭＳ Ｐゴシック"/>
                <a:cs typeface="Arial"/>
              </a:rPr>
              <a:t> reference signals </a:t>
            </a:r>
            <a:r>
              <a:rPr lang="da-DK" err="1">
                <a:latin typeface="Arial"/>
                <a:ea typeface="ＭＳ Ｐゴシック"/>
                <a:cs typeface="Arial"/>
              </a:rPr>
              <a:t>using</a:t>
            </a:r>
            <a:r>
              <a:rPr lang="da-DK">
                <a:latin typeface="Arial"/>
                <a:ea typeface="ＭＳ Ｐゴシック"/>
                <a:cs typeface="Arial"/>
              </a:rPr>
              <a:t> sine and </a:t>
            </a:r>
            <a:r>
              <a:rPr lang="da-DK" err="1">
                <a:latin typeface="Arial"/>
                <a:ea typeface="ＭＳ Ｐゴシック"/>
                <a:cs typeface="Arial"/>
              </a:rPr>
              <a:t>cosine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waves</a:t>
            </a:r>
            <a:r>
              <a:rPr lang="da-DK">
                <a:latin typeface="Arial"/>
                <a:ea typeface="ＭＳ Ｐゴシック"/>
                <a:cs typeface="Arial"/>
              </a:rPr>
              <a:t> at the fundamental </a:t>
            </a:r>
            <a:r>
              <a:rPr lang="da-DK" err="1">
                <a:latin typeface="Arial"/>
                <a:ea typeface="ＭＳ Ｐゴシック"/>
                <a:cs typeface="Arial"/>
              </a:rPr>
              <a:t>frequency</a:t>
            </a:r>
            <a:r>
              <a:rPr lang="da-DK">
                <a:latin typeface="Arial"/>
                <a:ea typeface="ＭＳ Ｐゴシック"/>
                <a:cs typeface="Arial"/>
              </a:rPr>
              <a:t> and </a:t>
            </a:r>
            <a:r>
              <a:rPr lang="da-DK" err="1">
                <a:latin typeface="Arial"/>
                <a:ea typeface="ＭＳ Ｐゴシック"/>
                <a:cs typeface="Arial"/>
              </a:rPr>
              <a:t>five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harmonics</a:t>
            </a:r>
            <a:r>
              <a:rPr lang="da-DK">
                <a:latin typeface="Arial"/>
                <a:ea typeface="ＭＳ Ｐゴシック"/>
                <a:cs typeface="Arial"/>
              </a:rPr>
              <a:t>.”</a:t>
            </a:r>
          </a:p>
          <a:p>
            <a:endParaRPr lang="da-DK">
              <a:latin typeface="Arial"/>
              <a:ea typeface="ＭＳ Ｐゴシック"/>
              <a:cs typeface="Arial"/>
            </a:endParaRPr>
          </a:p>
          <a:p>
            <a:r>
              <a:rPr lang="da-DK" b="1">
                <a:latin typeface="Arial"/>
                <a:ea typeface="ＭＳ Ｐゴシック"/>
                <a:cs typeface="Arial"/>
              </a:rPr>
              <a:t>[CLICK]</a:t>
            </a:r>
          </a:p>
          <a:p>
            <a:endParaRPr lang="da-DK" b="1">
              <a:latin typeface="Arial"/>
              <a:ea typeface="ＭＳ Ｐゴシック"/>
              <a:cs typeface="Arial"/>
            </a:endParaRPr>
          </a:p>
          <a:p>
            <a:r>
              <a:rPr lang="da-DK">
                <a:latin typeface="Arial"/>
                <a:ea typeface="ＭＳ Ｐゴシック"/>
                <a:cs typeface="Arial"/>
              </a:rPr>
              <a:t>“CCA </a:t>
            </a:r>
            <a:r>
              <a:rPr lang="da-DK" err="1">
                <a:latin typeface="Arial"/>
                <a:ea typeface="ＭＳ Ｐゴシック"/>
                <a:cs typeface="Arial"/>
              </a:rPr>
              <a:t>then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finds</a:t>
            </a:r>
            <a:r>
              <a:rPr lang="da-DK">
                <a:latin typeface="Arial"/>
                <a:ea typeface="ＭＳ Ｐゴシック"/>
                <a:cs typeface="Arial"/>
              </a:rPr>
              <a:t> the </a:t>
            </a:r>
            <a:r>
              <a:rPr lang="da-DK" err="1">
                <a:latin typeface="Arial"/>
                <a:ea typeface="ＭＳ Ｐゴシック"/>
                <a:cs typeface="Arial"/>
              </a:rPr>
              <a:t>linear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combinations</a:t>
            </a:r>
            <a:r>
              <a:rPr lang="da-DK">
                <a:latin typeface="Arial"/>
                <a:ea typeface="ＭＳ Ｐゴシック"/>
                <a:cs typeface="Arial"/>
              </a:rPr>
              <a:t> of the EEG and reference signals </a:t>
            </a:r>
            <a:r>
              <a:rPr lang="da-DK" err="1">
                <a:latin typeface="Arial"/>
                <a:ea typeface="ＭＳ Ｐゴシック"/>
                <a:cs typeface="Arial"/>
              </a:rPr>
              <a:t>that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maximize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their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correlation</a:t>
            </a:r>
            <a:r>
              <a:rPr lang="da-DK">
                <a:latin typeface="Arial"/>
                <a:ea typeface="ＭＳ Ｐゴシック"/>
                <a:cs typeface="Arial"/>
              </a:rPr>
              <a:t>.”</a:t>
            </a:r>
          </a:p>
          <a:p>
            <a:r>
              <a:rPr lang="da-DK">
                <a:latin typeface="Arial"/>
                <a:ea typeface="ＭＳ Ｐゴシック"/>
                <a:cs typeface="Arial"/>
              </a:rPr>
              <a:t>“The </a:t>
            </a:r>
            <a:r>
              <a:rPr lang="da-DK" err="1">
                <a:latin typeface="Arial"/>
                <a:ea typeface="ＭＳ Ｐゴシック"/>
                <a:cs typeface="Arial"/>
              </a:rPr>
              <a:t>candidate</a:t>
            </a:r>
            <a:r>
              <a:rPr lang="da-DK">
                <a:latin typeface="Arial"/>
                <a:ea typeface="ＭＳ Ｐゴシック"/>
                <a:cs typeface="Arial"/>
              </a:rPr>
              <a:t> with the </a:t>
            </a:r>
            <a:r>
              <a:rPr lang="da-DK" err="1">
                <a:latin typeface="Arial"/>
                <a:ea typeface="ＭＳ Ｐゴシック"/>
                <a:cs typeface="Arial"/>
              </a:rPr>
              <a:t>highest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correlation</a:t>
            </a:r>
            <a:r>
              <a:rPr lang="da-DK">
                <a:latin typeface="Arial"/>
                <a:ea typeface="ＭＳ Ｐゴシック"/>
                <a:cs typeface="Arial"/>
              </a:rPr>
              <a:t> is </a:t>
            </a:r>
            <a:r>
              <a:rPr lang="da-DK" err="1">
                <a:latin typeface="Arial"/>
                <a:ea typeface="ＭＳ Ｐゴシック"/>
                <a:cs typeface="Arial"/>
              </a:rPr>
              <a:t>selected</a:t>
            </a:r>
            <a:r>
              <a:rPr lang="da-DK">
                <a:latin typeface="Arial"/>
                <a:ea typeface="ＭＳ Ｐゴシック"/>
                <a:cs typeface="Arial"/>
              </a:rPr>
              <a:t> as the </a:t>
            </a:r>
            <a:r>
              <a:rPr lang="da-DK" err="1">
                <a:latin typeface="Arial"/>
                <a:ea typeface="ＭＳ Ｐゴシック"/>
                <a:cs typeface="Arial"/>
              </a:rPr>
              <a:t>recognized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frequency</a:t>
            </a:r>
            <a:r>
              <a:rPr lang="da-DK">
                <a:latin typeface="Arial"/>
                <a:ea typeface="ＭＳ Ｐゴシック"/>
                <a:cs typeface="Arial"/>
              </a:rPr>
              <a:t>.”</a:t>
            </a:r>
          </a:p>
          <a:p>
            <a:endParaRPr lang="da-DK" b="1">
              <a:latin typeface="Arial"/>
              <a:ea typeface="ＭＳ Ｐゴシック"/>
              <a:cs typeface="Arial"/>
            </a:endParaRPr>
          </a:p>
          <a:p>
            <a:endParaRPr lang="da-DK" b="1">
              <a:latin typeface="Arial"/>
              <a:ea typeface="ＭＳ Ｐゴシック"/>
              <a:cs typeface="Arial"/>
            </a:endParaRPr>
          </a:p>
          <a:p>
            <a:pPr marL="171450" indent="-171450">
              <a:buFontTx/>
              <a:buChar char="-"/>
            </a:pPr>
            <a:endParaRPr lang="da-DK">
              <a:sym typeface="Wingdings" pitchFamily="2" charset="2"/>
            </a:endParaRPr>
          </a:p>
          <a:p>
            <a:pPr marL="171450" indent="-171450">
              <a:buFontTx/>
              <a:buChar char="-"/>
            </a:pPr>
            <a:endParaRPr lang="da-DK">
              <a:sym typeface="Wingdings" pitchFamily="2" charset="2"/>
            </a:endParaRPr>
          </a:p>
          <a:p>
            <a:pPr marL="171450" indent="-171450">
              <a:buFontTx/>
              <a:buChar char="-"/>
            </a:pPr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416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08CC4-2047-500F-9D25-782CAE5BA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7B8484C6-93B6-B0D5-BA64-BDA5131EB6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4961DD6D-F83C-C41F-D6FB-2FE5765132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b="0">
                <a:latin typeface="Arial"/>
                <a:ea typeface="ＭＳ Ｐゴシック"/>
                <a:cs typeface="Arial"/>
              </a:rPr>
              <a:t>Linn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a-DK" b="0">
              <a:latin typeface="Arial"/>
              <a:ea typeface="ＭＳ Ｐゴシック"/>
              <a:cs typeface="Arial"/>
            </a:endParaRPr>
          </a:p>
          <a:p>
            <a:r>
              <a:rPr lang="da-DK" b="1"/>
              <a:t>“The </a:t>
            </a:r>
            <a:r>
              <a:rPr lang="da-DK" b="1" err="1"/>
              <a:t>second</a:t>
            </a:r>
            <a:r>
              <a:rPr lang="da-DK" b="1"/>
              <a:t> </a:t>
            </a:r>
            <a:r>
              <a:rPr lang="da-DK" b="1" err="1"/>
              <a:t>frequency-recognition</a:t>
            </a:r>
            <a:r>
              <a:rPr lang="da-DK" b="1"/>
              <a:t> </a:t>
            </a:r>
            <a:r>
              <a:rPr lang="da-DK" b="1" err="1"/>
              <a:t>method</a:t>
            </a:r>
            <a:r>
              <a:rPr lang="da-DK" b="1"/>
              <a:t> </a:t>
            </a:r>
            <a:r>
              <a:rPr lang="da-DK" b="1" err="1"/>
              <a:t>we</a:t>
            </a:r>
            <a:r>
              <a:rPr lang="da-DK" b="1"/>
              <a:t> </a:t>
            </a:r>
            <a:r>
              <a:rPr lang="da-DK" b="1" err="1"/>
              <a:t>evaluated</a:t>
            </a:r>
            <a:r>
              <a:rPr lang="da-DK" b="1"/>
              <a:t> is Filter Bank CCA, or FBCCA.”</a:t>
            </a:r>
            <a:endParaRPr lang="da-DK"/>
          </a:p>
          <a:p>
            <a:r>
              <a:rPr lang="da-DK" b="1"/>
              <a:t>[CLICK 1 – filter bank]</a:t>
            </a:r>
            <a:endParaRPr lang="da-DK"/>
          </a:p>
          <a:p>
            <a:r>
              <a:rPr lang="da-DK"/>
              <a:t>“</a:t>
            </a:r>
            <a:r>
              <a:rPr lang="da-DK" err="1"/>
              <a:t>Instead</a:t>
            </a:r>
            <a:r>
              <a:rPr lang="da-DK"/>
              <a:t> of </a:t>
            </a:r>
            <a:r>
              <a:rPr lang="da-DK" err="1"/>
              <a:t>analysing</a:t>
            </a:r>
            <a:r>
              <a:rPr lang="da-DK"/>
              <a:t> the EEG as a single </a:t>
            </a:r>
            <a:r>
              <a:rPr lang="da-DK" err="1"/>
              <a:t>broadband</a:t>
            </a:r>
            <a:r>
              <a:rPr lang="da-DK"/>
              <a:t> signal, FBCCA </a:t>
            </a:r>
            <a:r>
              <a:rPr lang="da-DK" err="1"/>
              <a:t>first</a:t>
            </a:r>
            <a:r>
              <a:rPr lang="da-DK"/>
              <a:t> </a:t>
            </a:r>
            <a:r>
              <a:rPr lang="da-DK" err="1"/>
              <a:t>decomposes</a:t>
            </a:r>
            <a:r>
              <a:rPr lang="da-DK"/>
              <a:t> it </a:t>
            </a:r>
            <a:r>
              <a:rPr lang="da-DK" err="1"/>
              <a:t>into</a:t>
            </a:r>
            <a:r>
              <a:rPr lang="da-DK"/>
              <a:t> multiple overlapping </a:t>
            </a:r>
            <a:r>
              <a:rPr lang="da-DK" err="1"/>
              <a:t>frequency</a:t>
            </a:r>
            <a:r>
              <a:rPr lang="da-DK"/>
              <a:t> sub-bands. </a:t>
            </a:r>
            <a:r>
              <a:rPr lang="da-DK" b="1"/>
              <a:t>In </a:t>
            </a:r>
            <a:r>
              <a:rPr lang="da-DK" b="1" err="1"/>
              <a:t>our</a:t>
            </a:r>
            <a:r>
              <a:rPr lang="da-DK" b="1"/>
              <a:t> </a:t>
            </a:r>
            <a:r>
              <a:rPr lang="da-DK" b="1" err="1"/>
              <a:t>study</a:t>
            </a:r>
            <a:r>
              <a:rPr lang="da-DK" b="1"/>
              <a:t>, </a:t>
            </a:r>
            <a:r>
              <a:rPr lang="da-DK" b="1" err="1"/>
              <a:t>we</a:t>
            </a:r>
            <a:r>
              <a:rPr lang="da-DK" b="1"/>
              <a:t> </a:t>
            </a:r>
            <a:r>
              <a:rPr lang="da-DK" b="1" err="1"/>
              <a:t>used</a:t>
            </a:r>
            <a:r>
              <a:rPr lang="da-DK" b="1"/>
              <a:t> </a:t>
            </a:r>
            <a:r>
              <a:rPr lang="da-DK" b="1" err="1"/>
              <a:t>seven</a:t>
            </a:r>
            <a:r>
              <a:rPr lang="da-DK" b="1"/>
              <a:t> sub-bands.</a:t>
            </a:r>
            <a:r>
              <a:rPr lang="da-DK"/>
              <a:t>”</a:t>
            </a:r>
          </a:p>
          <a:p>
            <a:r>
              <a:rPr lang="da-DK"/>
              <a:t>“This </a:t>
            </a:r>
            <a:r>
              <a:rPr lang="da-DK" err="1"/>
              <a:t>allows</a:t>
            </a:r>
            <a:r>
              <a:rPr lang="da-DK"/>
              <a:t> the SSVEP information — </a:t>
            </a:r>
            <a:r>
              <a:rPr lang="da-DK" err="1"/>
              <a:t>including</a:t>
            </a:r>
            <a:r>
              <a:rPr lang="da-DK"/>
              <a:t> the fundamental </a:t>
            </a:r>
            <a:r>
              <a:rPr lang="da-DK" err="1"/>
              <a:t>frequency</a:t>
            </a:r>
            <a:r>
              <a:rPr lang="da-DK"/>
              <a:t> and </a:t>
            </a:r>
            <a:r>
              <a:rPr lang="da-DK" err="1"/>
              <a:t>its</a:t>
            </a:r>
            <a:r>
              <a:rPr lang="da-DK"/>
              <a:t> </a:t>
            </a:r>
            <a:r>
              <a:rPr lang="da-DK" err="1"/>
              <a:t>harmonics</a:t>
            </a:r>
            <a:r>
              <a:rPr lang="da-DK"/>
              <a:t> — to </a:t>
            </a:r>
            <a:r>
              <a:rPr lang="da-DK" err="1"/>
              <a:t>be</a:t>
            </a:r>
            <a:r>
              <a:rPr lang="da-DK"/>
              <a:t> </a:t>
            </a:r>
            <a:r>
              <a:rPr lang="da-DK" err="1"/>
              <a:t>evaluated</a:t>
            </a:r>
            <a:r>
              <a:rPr lang="da-DK"/>
              <a:t> </a:t>
            </a:r>
            <a:r>
              <a:rPr lang="da-DK" err="1"/>
              <a:t>across</a:t>
            </a:r>
            <a:r>
              <a:rPr lang="da-DK"/>
              <a:t> </a:t>
            </a:r>
            <a:r>
              <a:rPr lang="da-DK" err="1"/>
              <a:t>different</a:t>
            </a:r>
            <a:r>
              <a:rPr lang="da-DK"/>
              <a:t> </a:t>
            </a:r>
            <a:r>
              <a:rPr lang="da-DK" err="1"/>
              <a:t>frequency</a:t>
            </a:r>
            <a:r>
              <a:rPr lang="da-DK"/>
              <a:t> ranges.”</a:t>
            </a:r>
          </a:p>
          <a:p>
            <a:r>
              <a:rPr lang="da-DK" b="1"/>
              <a:t>[CLICK 2 – CCA]</a:t>
            </a:r>
            <a:endParaRPr lang="da-DK"/>
          </a:p>
          <a:p>
            <a:r>
              <a:rPr lang="da-DK"/>
              <a:t>“CCA is </a:t>
            </a:r>
            <a:r>
              <a:rPr lang="da-DK" err="1"/>
              <a:t>then</a:t>
            </a:r>
            <a:r>
              <a:rPr lang="da-DK"/>
              <a:t> </a:t>
            </a:r>
            <a:r>
              <a:rPr lang="da-DK" err="1"/>
              <a:t>applied</a:t>
            </a:r>
            <a:r>
              <a:rPr lang="da-DK"/>
              <a:t> </a:t>
            </a:r>
            <a:r>
              <a:rPr lang="da-DK" err="1"/>
              <a:t>separately</a:t>
            </a:r>
            <a:r>
              <a:rPr lang="da-DK"/>
              <a:t> </a:t>
            </a:r>
            <a:r>
              <a:rPr lang="da-DK" err="1"/>
              <a:t>within</a:t>
            </a:r>
            <a:r>
              <a:rPr lang="da-DK"/>
              <a:t> </a:t>
            </a:r>
            <a:r>
              <a:rPr lang="da-DK" err="1"/>
              <a:t>each</a:t>
            </a:r>
            <a:r>
              <a:rPr lang="da-DK"/>
              <a:t> sub-band, </a:t>
            </a:r>
            <a:r>
              <a:rPr lang="da-DK" err="1"/>
              <a:t>using</a:t>
            </a:r>
            <a:r>
              <a:rPr lang="da-DK"/>
              <a:t> reference signals </a:t>
            </a:r>
            <a:r>
              <a:rPr lang="da-DK" err="1"/>
              <a:t>representing</a:t>
            </a:r>
            <a:r>
              <a:rPr lang="da-DK"/>
              <a:t> </a:t>
            </a:r>
            <a:r>
              <a:rPr lang="da-DK" err="1"/>
              <a:t>each</a:t>
            </a:r>
            <a:r>
              <a:rPr lang="da-DK"/>
              <a:t> </a:t>
            </a:r>
            <a:r>
              <a:rPr lang="da-DK" err="1"/>
              <a:t>candidate</a:t>
            </a:r>
            <a:r>
              <a:rPr lang="da-DK"/>
              <a:t> </a:t>
            </a:r>
            <a:r>
              <a:rPr lang="da-DK" err="1"/>
              <a:t>frequency</a:t>
            </a:r>
            <a:r>
              <a:rPr lang="da-DK"/>
              <a:t> and </a:t>
            </a:r>
            <a:r>
              <a:rPr lang="da-DK" err="1"/>
              <a:t>its</a:t>
            </a:r>
            <a:r>
              <a:rPr lang="da-DK"/>
              <a:t> </a:t>
            </a:r>
            <a:r>
              <a:rPr lang="da-DK" err="1"/>
              <a:t>harmonics</a:t>
            </a:r>
            <a:r>
              <a:rPr lang="da-DK"/>
              <a:t>.”</a:t>
            </a:r>
          </a:p>
          <a:p>
            <a:r>
              <a:rPr lang="da-DK" b="1"/>
              <a:t>[CLICK 3</a:t>
            </a:r>
            <a:endParaRPr lang="da-DK"/>
          </a:p>
          <a:p>
            <a:r>
              <a:rPr lang="da-DK"/>
              <a:t>“This gives </a:t>
            </a:r>
            <a:r>
              <a:rPr lang="da-DK" err="1"/>
              <a:t>us</a:t>
            </a:r>
            <a:r>
              <a:rPr lang="da-DK"/>
              <a:t> a </a:t>
            </a:r>
            <a:r>
              <a:rPr lang="da-DK" err="1"/>
              <a:t>correlation</a:t>
            </a:r>
            <a:r>
              <a:rPr lang="da-DK"/>
              <a:t> score for </a:t>
            </a:r>
            <a:r>
              <a:rPr lang="da-DK" err="1"/>
              <a:t>each</a:t>
            </a:r>
            <a:r>
              <a:rPr lang="da-DK"/>
              <a:t> </a:t>
            </a:r>
            <a:r>
              <a:rPr lang="da-DK" err="1"/>
              <a:t>candidate</a:t>
            </a:r>
            <a:r>
              <a:rPr lang="da-DK"/>
              <a:t> </a:t>
            </a:r>
            <a:r>
              <a:rPr lang="da-DK" err="1"/>
              <a:t>frequency</a:t>
            </a:r>
            <a:r>
              <a:rPr lang="da-DK"/>
              <a:t> </a:t>
            </a:r>
            <a:r>
              <a:rPr lang="da-DK" err="1"/>
              <a:t>within</a:t>
            </a:r>
            <a:r>
              <a:rPr lang="da-DK"/>
              <a:t> </a:t>
            </a:r>
            <a:r>
              <a:rPr lang="da-DK" err="1"/>
              <a:t>each</a:t>
            </a:r>
            <a:r>
              <a:rPr lang="da-DK"/>
              <a:t> sub-band.”</a:t>
            </a:r>
          </a:p>
          <a:p>
            <a:r>
              <a:rPr lang="da-DK" b="1"/>
              <a:t>[CLICK 4 – </a:t>
            </a:r>
            <a:r>
              <a:rPr lang="da-DK" b="1" err="1"/>
              <a:t>weighted</a:t>
            </a:r>
            <a:r>
              <a:rPr lang="da-DK" b="1"/>
              <a:t> score]</a:t>
            </a:r>
            <a:endParaRPr lang="da-DK"/>
          </a:p>
          <a:p>
            <a:r>
              <a:rPr lang="da-DK"/>
              <a:t>“</a:t>
            </a:r>
            <a:r>
              <a:rPr lang="da-DK" err="1"/>
              <a:t>These</a:t>
            </a:r>
            <a:r>
              <a:rPr lang="da-DK"/>
              <a:t> </a:t>
            </a:r>
            <a:r>
              <a:rPr lang="da-DK" err="1"/>
              <a:t>correlation</a:t>
            </a:r>
            <a:r>
              <a:rPr lang="da-DK"/>
              <a:t> scores </a:t>
            </a:r>
            <a:r>
              <a:rPr lang="da-DK" err="1"/>
              <a:t>are</a:t>
            </a:r>
            <a:r>
              <a:rPr lang="da-DK"/>
              <a:t> </a:t>
            </a:r>
            <a:r>
              <a:rPr lang="da-DK" err="1"/>
              <a:t>then</a:t>
            </a:r>
            <a:r>
              <a:rPr lang="da-DK"/>
              <a:t> </a:t>
            </a:r>
            <a:r>
              <a:rPr lang="da-DK" err="1"/>
              <a:t>combined</a:t>
            </a:r>
            <a:r>
              <a:rPr lang="da-DK"/>
              <a:t> </a:t>
            </a:r>
            <a:r>
              <a:rPr lang="da-DK" err="1"/>
              <a:t>using</a:t>
            </a:r>
            <a:r>
              <a:rPr lang="da-DK"/>
              <a:t> a </a:t>
            </a:r>
            <a:r>
              <a:rPr lang="da-DK" b="1" err="1"/>
              <a:t>weighted</a:t>
            </a:r>
            <a:r>
              <a:rPr lang="da-DK" b="1"/>
              <a:t> sum</a:t>
            </a:r>
            <a:r>
              <a:rPr lang="da-DK"/>
              <a:t>, </a:t>
            </a:r>
            <a:r>
              <a:rPr lang="da-DK" err="1"/>
              <a:t>allowing</a:t>
            </a:r>
            <a:r>
              <a:rPr lang="da-DK"/>
              <a:t> the </a:t>
            </a:r>
            <a:r>
              <a:rPr lang="da-DK" err="1"/>
              <a:t>different</a:t>
            </a:r>
            <a:r>
              <a:rPr lang="da-DK"/>
              <a:t> sub-bands to </a:t>
            </a:r>
            <a:r>
              <a:rPr lang="da-DK" err="1"/>
              <a:t>contribute</a:t>
            </a:r>
            <a:r>
              <a:rPr lang="da-DK"/>
              <a:t> </a:t>
            </a:r>
            <a:r>
              <a:rPr lang="da-DK" err="1"/>
              <a:t>differently</a:t>
            </a:r>
            <a:r>
              <a:rPr lang="da-DK"/>
              <a:t> to the final score.”</a:t>
            </a:r>
          </a:p>
          <a:p>
            <a:r>
              <a:rPr lang="da-DK" b="1"/>
              <a:t>[CLICK 5 – </a:t>
            </a:r>
            <a:r>
              <a:rPr lang="da-DK" b="1" err="1"/>
              <a:t>maximum</a:t>
            </a:r>
            <a:r>
              <a:rPr lang="da-DK" b="1"/>
              <a:t>]</a:t>
            </a:r>
            <a:endParaRPr lang="da-DK"/>
          </a:p>
          <a:p>
            <a:r>
              <a:rPr lang="da-DK"/>
              <a:t>“</a:t>
            </a:r>
            <a:r>
              <a:rPr lang="da-DK" err="1"/>
              <a:t>Finally</a:t>
            </a:r>
            <a:r>
              <a:rPr lang="da-DK"/>
              <a:t>, </a:t>
            </a:r>
            <a:r>
              <a:rPr lang="da-DK" err="1"/>
              <a:t>we</a:t>
            </a:r>
            <a:r>
              <a:rPr lang="da-DK"/>
              <a:t> </a:t>
            </a:r>
            <a:r>
              <a:rPr lang="da-DK" err="1"/>
              <a:t>obtain</a:t>
            </a:r>
            <a:r>
              <a:rPr lang="da-DK"/>
              <a:t> </a:t>
            </a:r>
            <a:r>
              <a:rPr lang="da-DK" err="1"/>
              <a:t>one</a:t>
            </a:r>
            <a:r>
              <a:rPr lang="da-DK"/>
              <a:t> </a:t>
            </a:r>
            <a:r>
              <a:rPr lang="da-DK" err="1"/>
              <a:t>combined</a:t>
            </a:r>
            <a:r>
              <a:rPr lang="da-DK"/>
              <a:t> score for </a:t>
            </a:r>
            <a:r>
              <a:rPr lang="da-DK" err="1"/>
              <a:t>each</a:t>
            </a:r>
            <a:r>
              <a:rPr lang="da-DK"/>
              <a:t> of the </a:t>
            </a:r>
            <a:r>
              <a:rPr lang="da-DK" b="1"/>
              <a:t>40 </a:t>
            </a:r>
            <a:r>
              <a:rPr lang="da-DK" b="1" err="1"/>
              <a:t>candidate</a:t>
            </a:r>
            <a:r>
              <a:rPr lang="da-DK" b="1"/>
              <a:t> </a:t>
            </a:r>
            <a:r>
              <a:rPr lang="da-DK" b="1" err="1"/>
              <a:t>frequencies</a:t>
            </a:r>
            <a:r>
              <a:rPr lang="da-DK"/>
              <a:t>,</a:t>
            </a:r>
          </a:p>
          <a:p>
            <a:r>
              <a:rPr lang="da-DK" b="1"/>
              <a:t>[CLICK 6</a:t>
            </a:r>
          </a:p>
          <a:p>
            <a:r>
              <a:rPr lang="da-DK"/>
              <a:t> and the </a:t>
            </a:r>
            <a:r>
              <a:rPr lang="da-DK" err="1"/>
              <a:t>frequency</a:t>
            </a:r>
            <a:r>
              <a:rPr lang="da-DK"/>
              <a:t> with the </a:t>
            </a:r>
            <a:r>
              <a:rPr lang="da-DK" err="1"/>
              <a:t>highest</a:t>
            </a:r>
            <a:r>
              <a:rPr lang="da-DK"/>
              <a:t> score is </a:t>
            </a:r>
            <a:r>
              <a:rPr lang="da-DK" err="1"/>
              <a:t>selected</a:t>
            </a:r>
            <a:r>
              <a:rPr lang="da-DK"/>
              <a:t> as the </a:t>
            </a:r>
            <a:r>
              <a:rPr lang="da-DK" err="1"/>
              <a:t>predicted</a:t>
            </a:r>
            <a:r>
              <a:rPr lang="da-DK"/>
              <a:t> </a:t>
            </a:r>
            <a:r>
              <a:rPr lang="da-DK" err="1"/>
              <a:t>target</a:t>
            </a:r>
            <a:r>
              <a:rPr lang="da-DK"/>
              <a:t>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a-DK" b="0">
              <a:latin typeface="Arial"/>
              <a:ea typeface="ＭＳ Ｐゴシック"/>
              <a:cs typeface="Arial"/>
            </a:endParaRP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BC65AEC-4924-652E-55F4-0767617C92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725386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5157C-896A-D7A5-8D9A-DC93CBA6E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58E6DD73-B0C4-F931-FF15-11793FEACA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FE195BAA-FF8F-6C44-8F9B-0929E176DA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="1"/>
              <a:t>[CLICK]</a:t>
            </a:r>
            <a:br>
              <a:rPr lang="da-DK"/>
            </a:br>
            <a:r>
              <a:rPr lang="da-DK"/>
              <a:t>“</a:t>
            </a:r>
            <a:r>
              <a:rPr lang="da-DK" err="1"/>
              <a:t>Before</a:t>
            </a:r>
            <a:r>
              <a:rPr lang="da-DK"/>
              <a:t> </a:t>
            </a:r>
            <a:r>
              <a:rPr lang="da-DK" err="1"/>
              <a:t>applying</a:t>
            </a:r>
            <a:r>
              <a:rPr lang="da-DK"/>
              <a:t> CCA or FBCCA, </a:t>
            </a:r>
            <a:r>
              <a:rPr lang="da-DK" err="1"/>
              <a:t>we</a:t>
            </a:r>
            <a:r>
              <a:rPr lang="da-DK"/>
              <a:t> </a:t>
            </a:r>
            <a:r>
              <a:rPr lang="da-DK" err="1"/>
              <a:t>introduce</a:t>
            </a:r>
            <a:r>
              <a:rPr lang="da-DK"/>
              <a:t> SVD to </a:t>
            </a:r>
            <a:r>
              <a:rPr lang="da-DK" err="1"/>
              <a:t>reduce</a:t>
            </a:r>
            <a:r>
              <a:rPr lang="da-DK"/>
              <a:t> redundant and </a:t>
            </a:r>
            <a:r>
              <a:rPr lang="da-DK" err="1"/>
              <a:t>noisy</a:t>
            </a:r>
            <a:r>
              <a:rPr lang="da-DK"/>
              <a:t> information.”</a:t>
            </a:r>
          </a:p>
          <a:p>
            <a:r>
              <a:rPr lang="da-DK" b="1"/>
              <a:t>[CLICK]</a:t>
            </a:r>
            <a:br>
              <a:rPr lang="da-DK"/>
            </a:br>
            <a:r>
              <a:rPr lang="da-DK"/>
              <a:t>“SVD </a:t>
            </a:r>
            <a:r>
              <a:rPr lang="da-DK" err="1"/>
              <a:t>decomposes</a:t>
            </a:r>
            <a:r>
              <a:rPr lang="da-DK"/>
              <a:t> the </a:t>
            </a:r>
            <a:r>
              <a:rPr lang="da-DK" err="1"/>
              <a:t>multichannel</a:t>
            </a:r>
            <a:r>
              <a:rPr lang="da-DK"/>
              <a:t> EEG </a:t>
            </a:r>
            <a:r>
              <a:rPr lang="da-DK" err="1"/>
              <a:t>into</a:t>
            </a:r>
            <a:r>
              <a:rPr lang="da-DK"/>
              <a:t> spatial patterns, </a:t>
            </a:r>
            <a:r>
              <a:rPr lang="da-DK" err="1"/>
              <a:t>singular</a:t>
            </a:r>
            <a:r>
              <a:rPr lang="da-DK"/>
              <a:t> </a:t>
            </a:r>
            <a:r>
              <a:rPr lang="da-DK" err="1"/>
              <a:t>values</a:t>
            </a:r>
            <a:r>
              <a:rPr lang="da-DK"/>
              <a:t>, and temporal patterns.”</a:t>
            </a:r>
            <a:br>
              <a:rPr lang="da-DK"/>
            </a:br>
            <a:r>
              <a:rPr lang="da-DK" b="1"/>
              <a:t>“The components </a:t>
            </a:r>
            <a:r>
              <a:rPr lang="da-DK" b="1" err="1"/>
              <a:t>are</a:t>
            </a:r>
            <a:r>
              <a:rPr lang="da-DK" b="1"/>
              <a:t> </a:t>
            </a:r>
            <a:r>
              <a:rPr lang="da-DK" b="1" err="1"/>
              <a:t>ordered</a:t>
            </a:r>
            <a:r>
              <a:rPr lang="da-DK" b="1"/>
              <a:t> by the </a:t>
            </a:r>
            <a:r>
              <a:rPr lang="da-DK" b="1" err="1"/>
              <a:t>size</a:t>
            </a:r>
            <a:r>
              <a:rPr lang="da-DK" b="1"/>
              <a:t> of </a:t>
            </a:r>
            <a:r>
              <a:rPr lang="da-DK" b="1" err="1"/>
              <a:t>their</a:t>
            </a:r>
            <a:r>
              <a:rPr lang="da-DK" b="1"/>
              <a:t> </a:t>
            </a:r>
            <a:r>
              <a:rPr lang="da-DK" b="1" err="1"/>
              <a:t>singular</a:t>
            </a:r>
            <a:r>
              <a:rPr lang="da-DK" b="1"/>
              <a:t> </a:t>
            </a:r>
            <a:r>
              <a:rPr lang="da-DK" b="1" err="1"/>
              <a:t>values</a:t>
            </a:r>
            <a:r>
              <a:rPr lang="da-DK" b="1"/>
              <a:t>, with </a:t>
            </a:r>
            <a:r>
              <a:rPr lang="da-DK" b="1" err="1"/>
              <a:t>larger</a:t>
            </a:r>
            <a:r>
              <a:rPr lang="da-DK" b="1"/>
              <a:t> </a:t>
            </a:r>
            <a:r>
              <a:rPr lang="da-DK" b="1" err="1"/>
              <a:t>singular</a:t>
            </a:r>
            <a:r>
              <a:rPr lang="da-DK" b="1"/>
              <a:t> </a:t>
            </a:r>
            <a:r>
              <a:rPr lang="da-DK" b="1" err="1"/>
              <a:t>values</a:t>
            </a:r>
            <a:r>
              <a:rPr lang="da-DK" b="1"/>
              <a:t> </a:t>
            </a:r>
            <a:r>
              <a:rPr lang="da-DK" b="1" err="1"/>
              <a:t>representing</a:t>
            </a:r>
            <a:r>
              <a:rPr lang="da-DK" b="1"/>
              <a:t> a </a:t>
            </a:r>
            <a:r>
              <a:rPr lang="da-DK" b="1" err="1"/>
              <a:t>greater</a:t>
            </a:r>
            <a:r>
              <a:rPr lang="da-DK" b="1"/>
              <a:t> </a:t>
            </a:r>
            <a:r>
              <a:rPr lang="da-DK" b="1" err="1"/>
              <a:t>contribution</a:t>
            </a:r>
            <a:r>
              <a:rPr lang="da-DK" b="1"/>
              <a:t> to the signal.”[CLICK]</a:t>
            </a:r>
            <a:br>
              <a:rPr lang="da-DK"/>
            </a:br>
            <a:r>
              <a:rPr lang="da-DK"/>
              <a:t>“</a:t>
            </a:r>
            <a:r>
              <a:rPr lang="da-DK" err="1"/>
              <a:t>We</a:t>
            </a:r>
            <a:r>
              <a:rPr lang="da-DK"/>
              <a:t> </a:t>
            </a:r>
            <a:r>
              <a:rPr lang="da-DK" err="1"/>
              <a:t>then</a:t>
            </a:r>
            <a:r>
              <a:rPr lang="da-DK"/>
              <a:t> </a:t>
            </a:r>
            <a:r>
              <a:rPr lang="da-DK" err="1"/>
              <a:t>retain</a:t>
            </a:r>
            <a:r>
              <a:rPr lang="da-DK"/>
              <a:t> the dominant components and </a:t>
            </a:r>
            <a:r>
              <a:rPr lang="da-DK" err="1"/>
              <a:t>remove</a:t>
            </a:r>
            <a:r>
              <a:rPr lang="da-DK"/>
              <a:t> the </a:t>
            </a:r>
            <a:r>
              <a:rPr lang="da-DK" err="1"/>
              <a:t>lower-energy</a:t>
            </a:r>
            <a:r>
              <a:rPr lang="da-DK"/>
              <a:t> components.”</a:t>
            </a:r>
          </a:p>
          <a:p>
            <a:r>
              <a:rPr lang="da-DK" b="1"/>
              <a:t>[CLICK]</a:t>
            </a:r>
            <a:br>
              <a:rPr lang="da-DK"/>
            </a:br>
            <a:r>
              <a:rPr lang="da-DK"/>
              <a:t>“This gives </a:t>
            </a:r>
            <a:r>
              <a:rPr lang="da-DK" err="1"/>
              <a:t>us</a:t>
            </a:r>
            <a:r>
              <a:rPr lang="da-DK"/>
              <a:t> a </a:t>
            </a:r>
            <a:r>
              <a:rPr lang="da-DK" err="1"/>
              <a:t>lower</a:t>
            </a:r>
            <a:r>
              <a:rPr lang="da-DK"/>
              <a:t>-dimensional </a:t>
            </a:r>
            <a:r>
              <a:rPr lang="da-DK" err="1"/>
              <a:t>representation</a:t>
            </a:r>
            <a:r>
              <a:rPr lang="da-DK"/>
              <a:t> of the EEG, </a:t>
            </a:r>
            <a:r>
              <a:rPr lang="da-DK" err="1"/>
              <a:t>which</a:t>
            </a:r>
            <a:r>
              <a:rPr lang="da-DK"/>
              <a:t> is </a:t>
            </a:r>
            <a:r>
              <a:rPr lang="da-DK" err="1"/>
              <a:t>then</a:t>
            </a:r>
            <a:r>
              <a:rPr lang="da-DK"/>
              <a:t> </a:t>
            </a:r>
            <a:r>
              <a:rPr lang="da-DK" err="1"/>
              <a:t>used</a:t>
            </a:r>
            <a:r>
              <a:rPr lang="da-DK"/>
              <a:t> for CCA and FBCCA.”</a:t>
            </a:r>
          </a:p>
          <a:p>
            <a:endParaRPr lang="da-DK" b="1">
              <a:latin typeface="Arial"/>
              <a:ea typeface="ＭＳ Ｐゴシック"/>
              <a:cs typeface="Arial"/>
            </a:endParaRPr>
          </a:p>
          <a:p>
            <a:endParaRPr lang="da-DK" b="1">
              <a:latin typeface="Arial"/>
              <a:ea typeface="ＭＳ Ｐゴシック"/>
              <a:cs typeface="Arial"/>
            </a:endParaRP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5B578FA-45FD-91DC-D914-611D2B3AC4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61446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B59D2-9E0E-41FE-5029-0C2C9F778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DAE5A7E9-07D5-5AE8-B6CF-65064E75C1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A5C6F429-37A7-A640-5EE4-D4A579B4EF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="1"/>
              <a:t>CLICK 1 — Performance </a:t>
            </a:r>
            <a:r>
              <a:rPr lang="da-DK" b="1" err="1"/>
              <a:t>Metrics</a:t>
            </a:r>
            <a:endParaRPr lang="da-DK"/>
          </a:p>
          <a:p>
            <a:r>
              <a:rPr lang="da-DK"/>
              <a:t>“So, </a:t>
            </a:r>
            <a:r>
              <a:rPr lang="da-DK" err="1"/>
              <a:t>how</a:t>
            </a:r>
            <a:r>
              <a:rPr lang="da-DK"/>
              <a:t> do </a:t>
            </a:r>
            <a:r>
              <a:rPr lang="da-DK" err="1"/>
              <a:t>we</a:t>
            </a:r>
            <a:r>
              <a:rPr lang="da-DK"/>
              <a:t> </a:t>
            </a:r>
            <a:r>
              <a:rPr lang="da-DK" err="1"/>
              <a:t>actually</a:t>
            </a:r>
            <a:r>
              <a:rPr lang="da-DK"/>
              <a:t> </a:t>
            </a:r>
            <a:r>
              <a:rPr lang="da-DK" err="1"/>
              <a:t>determine</a:t>
            </a:r>
            <a:r>
              <a:rPr lang="da-DK"/>
              <a:t> </a:t>
            </a:r>
            <a:r>
              <a:rPr lang="da-DK" err="1"/>
              <a:t>whether</a:t>
            </a:r>
            <a:r>
              <a:rPr lang="da-DK"/>
              <a:t> SVD </a:t>
            </a:r>
            <a:r>
              <a:rPr lang="da-DK" err="1"/>
              <a:t>improves</a:t>
            </a:r>
            <a:r>
              <a:rPr lang="da-DK"/>
              <a:t> performance?”</a:t>
            </a:r>
          </a:p>
          <a:p>
            <a:endParaRPr lang="da-DK"/>
          </a:p>
          <a:p>
            <a:r>
              <a:rPr lang="da-DK" b="1"/>
              <a:t>[pause]</a:t>
            </a:r>
          </a:p>
          <a:p>
            <a:endParaRPr lang="da-DK"/>
          </a:p>
          <a:p>
            <a:r>
              <a:rPr lang="da-DK"/>
              <a:t>“</a:t>
            </a:r>
            <a:r>
              <a:rPr lang="da-DK" err="1"/>
              <a:t>We</a:t>
            </a:r>
            <a:r>
              <a:rPr lang="da-DK"/>
              <a:t> </a:t>
            </a:r>
            <a:r>
              <a:rPr lang="da-DK" err="1"/>
              <a:t>evaluated</a:t>
            </a:r>
            <a:r>
              <a:rPr lang="da-DK"/>
              <a:t> performance </a:t>
            </a:r>
            <a:r>
              <a:rPr lang="da-DK" err="1"/>
              <a:t>using</a:t>
            </a:r>
            <a:r>
              <a:rPr lang="da-DK"/>
              <a:t> </a:t>
            </a:r>
            <a:r>
              <a:rPr lang="da-DK" err="1"/>
              <a:t>classification</a:t>
            </a:r>
            <a:r>
              <a:rPr lang="da-DK"/>
              <a:t> </a:t>
            </a:r>
            <a:r>
              <a:rPr lang="da-DK" err="1"/>
              <a:t>accuracy</a:t>
            </a:r>
            <a:r>
              <a:rPr lang="da-DK"/>
              <a:t>, F1-score, information transfer rate, and </a:t>
            </a:r>
            <a:r>
              <a:rPr lang="da-DK" err="1"/>
              <a:t>Cohen’s</a:t>
            </a:r>
            <a:r>
              <a:rPr lang="da-DK"/>
              <a:t> kappa — with </a:t>
            </a:r>
            <a:r>
              <a:rPr lang="da-DK" b="1" err="1"/>
              <a:t>accuracy</a:t>
            </a:r>
            <a:r>
              <a:rPr lang="da-DK" b="1"/>
              <a:t> and ITR as </a:t>
            </a:r>
            <a:r>
              <a:rPr lang="da-DK" b="1" err="1"/>
              <a:t>our</a:t>
            </a:r>
            <a:r>
              <a:rPr lang="da-DK" b="1"/>
              <a:t> </a:t>
            </a:r>
            <a:r>
              <a:rPr lang="da-DK" b="1" err="1"/>
              <a:t>main</a:t>
            </a:r>
            <a:r>
              <a:rPr lang="da-DK" b="1"/>
              <a:t> performance measures</a:t>
            </a:r>
            <a:r>
              <a:rPr lang="da-DK"/>
              <a:t>.”</a:t>
            </a:r>
          </a:p>
          <a:p>
            <a:endParaRPr lang="da-DK"/>
          </a:p>
          <a:p>
            <a:r>
              <a:rPr lang="da-DK" b="1"/>
              <a:t>CLICK 2 — Evaluation Setup</a:t>
            </a:r>
          </a:p>
          <a:p>
            <a:endParaRPr lang="da-DK"/>
          </a:p>
          <a:p>
            <a:r>
              <a:rPr lang="da-DK"/>
              <a:t>“</a:t>
            </a:r>
            <a:r>
              <a:rPr lang="da-DK" err="1"/>
              <a:t>Results</a:t>
            </a:r>
            <a:r>
              <a:rPr lang="da-DK"/>
              <a:t> </a:t>
            </a:r>
            <a:r>
              <a:rPr lang="da-DK" err="1"/>
              <a:t>were</a:t>
            </a:r>
            <a:r>
              <a:rPr lang="da-DK"/>
              <a:t> </a:t>
            </a:r>
            <a:r>
              <a:rPr lang="da-DK" err="1"/>
              <a:t>averaged</a:t>
            </a:r>
            <a:r>
              <a:rPr lang="da-DK"/>
              <a:t> </a:t>
            </a:r>
            <a:r>
              <a:rPr lang="da-DK" err="1"/>
              <a:t>across</a:t>
            </a:r>
            <a:r>
              <a:rPr lang="da-DK"/>
              <a:t> all </a:t>
            </a:r>
            <a:r>
              <a:rPr lang="da-DK" err="1"/>
              <a:t>subjects</a:t>
            </a:r>
            <a:r>
              <a:rPr lang="da-DK"/>
              <a:t> and </a:t>
            </a:r>
            <a:r>
              <a:rPr lang="da-DK" err="1"/>
              <a:t>blocks</a:t>
            </a:r>
            <a:r>
              <a:rPr lang="da-DK"/>
              <a:t>, </a:t>
            </a:r>
            <a:r>
              <a:rPr lang="da-DK" err="1"/>
              <a:t>using</a:t>
            </a:r>
            <a:r>
              <a:rPr lang="da-DK"/>
              <a:t> a </a:t>
            </a:r>
            <a:r>
              <a:rPr lang="da-DK" err="1"/>
              <a:t>fixed</a:t>
            </a:r>
            <a:r>
              <a:rPr lang="da-DK"/>
              <a:t> </a:t>
            </a:r>
            <a:r>
              <a:rPr lang="da-DK" err="1"/>
              <a:t>latency</a:t>
            </a:r>
            <a:r>
              <a:rPr lang="da-DK"/>
              <a:t> of </a:t>
            </a:r>
            <a:r>
              <a:rPr lang="da-DK" b="1"/>
              <a:t>140 </a:t>
            </a:r>
            <a:r>
              <a:rPr lang="da-DK" b="1" err="1"/>
              <a:t>milliseconds</a:t>
            </a:r>
            <a:r>
              <a:rPr lang="da-DK"/>
              <a:t>.”</a:t>
            </a:r>
          </a:p>
          <a:p>
            <a:endParaRPr lang="da-DK"/>
          </a:p>
          <a:p>
            <a:r>
              <a:rPr lang="da-DK" b="1"/>
              <a:t>CLICK 3 — Method </a:t>
            </a:r>
            <a:r>
              <a:rPr lang="da-DK" b="1" err="1"/>
              <a:t>Comparison</a:t>
            </a:r>
            <a:endParaRPr lang="da-DK" b="1"/>
          </a:p>
          <a:p>
            <a:endParaRPr lang="da-DK"/>
          </a:p>
          <a:p>
            <a:r>
              <a:rPr lang="da-DK" b="1"/>
              <a:t>“And most </a:t>
            </a:r>
            <a:r>
              <a:rPr lang="da-DK" b="1" err="1"/>
              <a:t>importantly</a:t>
            </a:r>
            <a:r>
              <a:rPr lang="da-DK" b="1"/>
              <a:t>, </a:t>
            </a:r>
            <a:r>
              <a:rPr lang="da-DK" b="1" err="1"/>
              <a:t>we</a:t>
            </a:r>
            <a:r>
              <a:rPr lang="da-DK" b="1"/>
              <a:t> </a:t>
            </a:r>
            <a:r>
              <a:rPr lang="da-DK" b="1" err="1"/>
              <a:t>directly</a:t>
            </a:r>
            <a:r>
              <a:rPr lang="da-DK" b="1"/>
              <a:t> </a:t>
            </a:r>
            <a:r>
              <a:rPr lang="da-DK" b="1" err="1"/>
              <a:t>compared</a:t>
            </a:r>
            <a:r>
              <a:rPr lang="da-DK" b="1"/>
              <a:t> </a:t>
            </a:r>
            <a:r>
              <a:rPr lang="da-DK" b="1" err="1"/>
              <a:t>our</a:t>
            </a:r>
            <a:r>
              <a:rPr lang="da-DK" b="1"/>
              <a:t> </a:t>
            </a:r>
            <a:r>
              <a:rPr lang="da-DK" b="1" err="1"/>
              <a:t>two</a:t>
            </a:r>
            <a:r>
              <a:rPr lang="da-DK" b="1"/>
              <a:t> baseline </a:t>
            </a:r>
            <a:r>
              <a:rPr lang="da-DK" b="1" err="1"/>
              <a:t>methods</a:t>
            </a:r>
            <a:r>
              <a:rPr lang="da-DK" b="1"/>
              <a:t> — CCA and FBCCA — </a:t>
            </a:r>
            <a:r>
              <a:rPr lang="da-DK" b="1" err="1"/>
              <a:t>against</a:t>
            </a:r>
            <a:r>
              <a:rPr lang="da-DK" b="1"/>
              <a:t> </a:t>
            </a:r>
            <a:r>
              <a:rPr lang="da-DK" b="1" err="1"/>
              <a:t>their</a:t>
            </a:r>
            <a:r>
              <a:rPr lang="da-DK" b="1"/>
              <a:t> SVD-</a:t>
            </a:r>
            <a:r>
              <a:rPr lang="da-DK" b="1" err="1"/>
              <a:t>enhanced</a:t>
            </a:r>
            <a:r>
              <a:rPr lang="da-DK" b="1"/>
              <a:t> versions — SVD-CCA and SVD-FBCCA.”</a:t>
            </a:r>
            <a:endParaRPr lang="da-DK"/>
          </a:p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9C17CB7-B5F6-124D-28AA-CA33ABF6AD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206610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AA21A-8B63-554B-356C-2AE6FC712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227B2940-FC41-4AA7-803A-BA9393141A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F89E9BA1-DDBB-67C9-FEC3-FE606FFCF9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="1"/>
              <a:t>“But </a:t>
            </a:r>
            <a:r>
              <a:rPr lang="da-DK" b="1" err="1"/>
              <a:t>how</a:t>
            </a:r>
            <a:r>
              <a:rPr lang="da-DK" b="1"/>
              <a:t> </a:t>
            </a:r>
            <a:r>
              <a:rPr lang="da-DK" b="1" err="1"/>
              <a:t>much</a:t>
            </a:r>
            <a:r>
              <a:rPr lang="da-DK" b="1"/>
              <a:t> </a:t>
            </a:r>
            <a:r>
              <a:rPr lang="da-DK" b="1" err="1"/>
              <a:t>dimensionality</a:t>
            </a:r>
            <a:r>
              <a:rPr lang="da-DK" b="1"/>
              <a:t> </a:t>
            </a:r>
            <a:r>
              <a:rPr lang="da-DK" b="1" err="1"/>
              <a:t>reduction</a:t>
            </a:r>
            <a:r>
              <a:rPr lang="da-DK" b="1"/>
              <a:t> </a:t>
            </a:r>
            <a:r>
              <a:rPr lang="da-DK" b="1" err="1"/>
              <a:t>should</a:t>
            </a:r>
            <a:r>
              <a:rPr lang="da-DK" b="1"/>
              <a:t> </a:t>
            </a:r>
            <a:r>
              <a:rPr lang="da-DK" b="1" err="1"/>
              <a:t>we</a:t>
            </a:r>
            <a:r>
              <a:rPr lang="da-DK" b="1"/>
              <a:t> </a:t>
            </a:r>
            <a:r>
              <a:rPr lang="da-DK" b="1" err="1"/>
              <a:t>actually</a:t>
            </a:r>
            <a:r>
              <a:rPr lang="da-DK" b="1"/>
              <a:t> </a:t>
            </a:r>
            <a:r>
              <a:rPr lang="da-DK" b="1" err="1"/>
              <a:t>apply</a:t>
            </a:r>
            <a:r>
              <a:rPr lang="da-DK" b="1"/>
              <a:t>?”</a:t>
            </a:r>
            <a:endParaRPr lang="da-DK"/>
          </a:p>
          <a:p>
            <a:r>
              <a:rPr lang="da-DK" b="1"/>
              <a:t>[PAUSE — </a:t>
            </a:r>
            <a:r>
              <a:rPr lang="da-DK" b="1" err="1"/>
              <a:t>audience</a:t>
            </a:r>
            <a:r>
              <a:rPr lang="da-DK" b="1"/>
              <a:t>]</a:t>
            </a:r>
            <a:endParaRPr lang="da-DK"/>
          </a:p>
          <a:p>
            <a:r>
              <a:rPr lang="da-DK"/>
              <a:t>“To </a:t>
            </a:r>
            <a:r>
              <a:rPr lang="da-DK" err="1"/>
              <a:t>determine</a:t>
            </a:r>
            <a:r>
              <a:rPr lang="da-DK"/>
              <a:t> </a:t>
            </a:r>
            <a:r>
              <a:rPr lang="da-DK" err="1"/>
              <a:t>this</a:t>
            </a:r>
            <a:r>
              <a:rPr lang="da-DK"/>
              <a:t>, </a:t>
            </a:r>
            <a:r>
              <a:rPr lang="da-DK" err="1"/>
              <a:t>we</a:t>
            </a:r>
            <a:r>
              <a:rPr lang="da-DK"/>
              <a:t> </a:t>
            </a:r>
            <a:r>
              <a:rPr lang="da-DK" err="1"/>
              <a:t>performed</a:t>
            </a:r>
            <a:r>
              <a:rPr lang="da-DK"/>
              <a:t> a </a:t>
            </a:r>
            <a:r>
              <a:rPr lang="da-DK" err="1"/>
              <a:t>sensitivity</a:t>
            </a:r>
            <a:r>
              <a:rPr lang="da-DK"/>
              <a:t> </a:t>
            </a:r>
            <a:r>
              <a:rPr lang="da-DK" err="1"/>
              <a:t>analysis</a:t>
            </a:r>
            <a:r>
              <a:rPr lang="da-DK"/>
              <a:t> of the SVD </a:t>
            </a:r>
            <a:r>
              <a:rPr lang="da-DK" err="1"/>
              <a:t>cutoff</a:t>
            </a:r>
            <a:r>
              <a:rPr lang="da-DK"/>
              <a:t>, (r).”</a:t>
            </a:r>
          </a:p>
          <a:p>
            <a:r>
              <a:rPr lang="da-DK" b="1"/>
              <a:t>[CLICK 1 – </a:t>
            </a:r>
            <a:r>
              <a:rPr lang="da-DK" b="1" err="1"/>
              <a:t>left</a:t>
            </a:r>
            <a:r>
              <a:rPr lang="da-DK" b="1"/>
              <a:t> plot]</a:t>
            </a:r>
            <a:endParaRPr lang="da-DK"/>
          </a:p>
          <a:p>
            <a:r>
              <a:rPr lang="da-DK"/>
              <a:t>“And </a:t>
            </a:r>
            <a:r>
              <a:rPr lang="da-DK" err="1"/>
              <a:t>what</a:t>
            </a:r>
            <a:r>
              <a:rPr lang="da-DK"/>
              <a:t> </a:t>
            </a:r>
            <a:r>
              <a:rPr lang="da-DK" err="1"/>
              <a:t>we</a:t>
            </a:r>
            <a:r>
              <a:rPr lang="da-DK"/>
              <a:t> </a:t>
            </a:r>
            <a:r>
              <a:rPr lang="da-DK" err="1"/>
              <a:t>see</a:t>
            </a:r>
            <a:r>
              <a:rPr lang="da-DK"/>
              <a:t> is </a:t>
            </a:r>
            <a:r>
              <a:rPr lang="da-DK" err="1"/>
              <a:t>that</a:t>
            </a:r>
            <a:r>
              <a:rPr lang="da-DK"/>
              <a:t> performance </a:t>
            </a:r>
            <a:r>
              <a:rPr lang="da-DK" err="1"/>
              <a:t>initially</a:t>
            </a:r>
            <a:r>
              <a:rPr lang="da-DK"/>
              <a:t> </a:t>
            </a:r>
            <a:r>
              <a:rPr lang="da-DK" err="1"/>
              <a:t>improves</a:t>
            </a:r>
            <a:r>
              <a:rPr lang="da-DK"/>
              <a:t> as </a:t>
            </a:r>
            <a:r>
              <a:rPr lang="da-DK" err="1"/>
              <a:t>we</a:t>
            </a:r>
            <a:r>
              <a:rPr lang="da-DK"/>
              <a:t> </a:t>
            </a:r>
            <a:r>
              <a:rPr lang="da-DK" err="1"/>
              <a:t>retain</a:t>
            </a:r>
            <a:r>
              <a:rPr lang="da-DK"/>
              <a:t> more components.”</a:t>
            </a:r>
          </a:p>
          <a:p>
            <a:r>
              <a:rPr lang="da-DK" b="1"/>
              <a:t>[gesture </a:t>
            </a:r>
            <a:r>
              <a:rPr lang="da-DK" b="1" err="1"/>
              <a:t>along</a:t>
            </a:r>
            <a:r>
              <a:rPr lang="da-DK" b="1"/>
              <a:t> the </a:t>
            </a:r>
            <a:r>
              <a:rPr lang="da-DK" b="1" err="1"/>
              <a:t>rising</a:t>
            </a:r>
            <a:r>
              <a:rPr lang="da-DK" b="1"/>
              <a:t> </a:t>
            </a:r>
            <a:r>
              <a:rPr lang="da-DK" b="1" err="1"/>
              <a:t>curve</a:t>
            </a:r>
            <a:r>
              <a:rPr lang="da-DK" b="1"/>
              <a:t>]</a:t>
            </a:r>
            <a:endParaRPr lang="da-DK"/>
          </a:p>
          <a:p>
            <a:r>
              <a:rPr lang="da-DK"/>
              <a:t>“But </a:t>
            </a:r>
            <a:r>
              <a:rPr lang="da-DK" err="1"/>
              <a:t>only</a:t>
            </a:r>
            <a:r>
              <a:rPr lang="da-DK"/>
              <a:t> up to a point.”</a:t>
            </a:r>
          </a:p>
          <a:p>
            <a:r>
              <a:rPr lang="da-DK" b="1"/>
              <a:t>[PAUSE]</a:t>
            </a:r>
            <a:endParaRPr lang="da-DK"/>
          </a:p>
          <a:p>
            <a:r>
              <a:rPr lang="da-DK" b="1"/>
              <a:t>“Peak performance </a:t>
            </a:r>
            <a:r>
              <a:rPr lang="da-DK" b="1" err="1"/>
              <a:t>occurs</a:t>
            </a:r>
            <a:r>
              <a:rPr lang="da-DK" b="1"/>
              <a:t> at a </a:t>
            </a:r>
            <a:r>
              <a:rPr lang="da-DK" b="1" err="1"/>
              <a:t>cutoff</a:t>
            </a:r>
            <a:r>
              <a:rPr lang="da-DK" b="1"/>
              <a:t> of </a:t>
            </a:r>
            <a:r>
              <a:rPr lang="da-DK" b="1" err="1"/>
              <a:t>five</a:t>
            </a:r>
            <a:r>
              <a:rPr lang="da-DK" b="1"/>
              <a:t> components.”</a:t>
            </a:r>
            <a:endParaRPr lang="da-DK"/>
          </a:p>
          <a:p>
            <a:r>
              <a:rPr lang="da-DK" b="1"/>
              <a:t>[CLICK 2 – right plot]</a:t>
            </a:r>
            <a:endParaRPr lang="da-DK"/>
          </a:p>
          <a:p>
            <a:r>
              <a:rPr lang="da-DK"/>
              <a:t>“At </a:t>
            </a:r>
            <a:r>
              <a:rPr lang="da-DK" err="1"/>
              <a:t>this</a:t>
            </a:r>
            <a:r>
              <a:rPr lang="da-DK"/>
              <a:t> </a:t>
            </a:r>
            <a:r>
              <a:rPr lang="da-DK" err="1"/>
              <a:t>cutoff</a:t>
            </a:r>
            <a:r>
              <a:rPr lang="da-DK"/>
              <a:t>, </a:t>
            </a:r>
            <a:r>
              <a:rPr lang="da-DK" err="1"/>
              <a:t>those</a:t>
            </a:r>
            <a:r>
              <a:rPr lang="da-DK"/>
              <a:t> </a:t>
            </a:r>
            <a:r>
              <a:rPr lang="da-DK" err="1"/>
              <a:t>five</a:t>
            </a:r>
            <a:r>
              <a:rPr lang="da-DK"/>
              <a:t> components </a:t>
            </a:r>
            <a:r>
              <a:rPr lang="da-DK" err="1"/>
              <a:t>retain</a:t>
            </a:r>
            <a:r>
              <a:rPr lang="da-DK"/>
              <a:t> </a:t>
            </a:r>
            <a:r>
              <a:rPr lang="da-DK" err="1"/>
              <a:t>approximately</a:t>
            </a:r>
            <a:r>
              <a:rPr lang="da-DK"/>
              <a:t> </a:t>
            </a:r>
            <a:r>
              <a:rPr lang="da-DK" b="1"/>
              <a:t>92% of the </a:t>
            </a:r>
            <a:r>
              <a:rPr lang="da-DK" b="1" err="1"/>
              <a:t>cumulative</a:t>
            </a:r>
            <a:r>
              <a:rPr lang="da-DK" b="1"/>
              <a:t> signal </a:t>
            </a:r>
            <a:r>
              <a:rPr lang="da-DK" b="1" err="1"/>
              <a:t>energy</a:t>
            </a:r>
            <a:r>
              <a:rPr lang="da-DK"/>
              <a:t>.”</a:t>
            </a:r>
          </a:p>
          <a:p>
            <a:r>
              <a:rPr lang="da-DK" b="1"/>
              <a:t>[PAUSE]</a:t>
            </a:r>
            <a:endParaRPr lang="da-DK"/>
          </a:p>
          <a:p>
            <a:r>
              <a:rPr lang="da-DK"/>
              <a:t>“</a:t>
            </a:r>
            <a:r>
              <a:rPr lang="da-DK" err="1"/>
              <a:t>Interestingly</a:t>
            </a:r>
            <a:r>
              <a:rPr lang="da-DK"/>
              <a:t>, </a:t>
            </a:r>
            <a:r>
              <a:rPr lang="da-DK" err="1"/>
              <a:t>retaining</a:t>
            </a:r>
            <a:r>
              <a:rPr lang="da-DK"/>
              <a:t> </a:t>
            </a:r>
            <a:r>
              <a:rPr lang="da-DK" err="1"/>
              <a:t>additional</a:t>
            </a:r>
            <a:r>
              <a:rPr lang="da-DK"/>
              <a:t> components </a:t>
            </a:r>
            <a:r>
              <a:rPr lang="da-DK" err="1"/>
              <a:t>increases</a:t>
            </a:r>
            <a:r>
              <a:rPr lang="da-DK"/>
              <a:t> the </a:t>
            </a:r>
            <a:r>
              <a:rPr lang="da-DK" err="1"/>
              <a:t>captured</a:t>
            </a:r>
            <a:r>
              <a:rPr lang="da-DK"/>
              <a:t> </a:t>
            </a:r>
            <a:r>
              <a:rPr lang="da-DK" err="1"/>
              <a:t>energy</a:t>
            </a:r>
            <a:r>
              <a:rPr lang="da-DK"/>
              <a:t>…”</a:t>
            </a:r>
          </a:p>
          <a:p>
            <a:r>
              <a:rPr lang="da-DK" b="1"/>
              <a:t>[gesture </a:t>
            </a:r>
            <a:r>
              <a:rPr lang="da-DK" b="1" err="1"/>
              <a:t>toward</a:t>
            </a:r>
            <a:r>
              <a:rPr lang="da-DK" b="1"/>
              <a:t> the right end of the </a:t>
            </a:r>
            <a:r>
              <a:rPr lang="da-DK" b="1" err="1"/>
              <a:t>curve</a:t>
            </a:r>
            <a:r>
              <a:rPr lang="da-DK" b="1"/>
              <a:t>]</a:t>
            </a:r>
            <a:endParaRPr lang="da-DK"/>
          </a:p>
          <a:p>
            <a:r>
              <a:rPr lang="da-DK"/>
              <a:t>“…but it </a:t>
            </a:r>
            <a:r>
              <a:rPr lang="da-DK" err="1"/>
              <a:t>does</a:t>
            </a:r>
            <a:r>
              <a:rPr lang="da-DK"/>
              <a:t> </a:t>
            </a:r>
            <a:r>
              <a:rPr lang="da-DK" b="1"/>
              <a:t>not</a:t>
            </a:r>
            <a:r>
              <a:rPr lang="da-DK"/>
              <a:t> </a:t>
            </a:r>
            <a:r>
              <a:rPr lang="da-DK" err="1"/>
              <a:t>improve</a:t>
            </a:r>
            <a:r>
              <a:rPr lang="da-DK"/>
              <a:t> </a:t>
            </a:r>
            <a:r>
              <a:rPr lang="da-DK" err="1"/>
              <a:t>classification</a:t>
            </a:r>
            <a:r>
              <a:rPr lang="da-DK"/>
              <a:t> performance.”</a:t>
            </a:r>
          </a:p>
          <a:p>
            <a:r>
              <a:rPr lang="da-DK" b="1"/>
              <a:t>[PAUSE — </a:t>
            </a:r>
            <a:r>
              <a:rPr lang="da-DK" b="1" err="1"/>
              <a:t>audience</a:t>
            </a:r>
            <a:r>
              <a:rPr lang="da-DK" b="1"/>
              <a:t>]</a:t>
            </a:r>
            <a:endParaRPr lang="da-DK"/>
          </a:p>
          <a:p>
            <a:r>
              <a:rPr lang="da-DK" b="1"/>
              <a:t>“So, more information is not </a:t>
            </a:r>
            <a:r>
              <a:rPr lang="da-DK" b="1" err="1"/>
              <a:t>necessarily</a:t>
            </a:r>
            <a:r>
              <a:rPr lang="da-DK" b="1"/>
              <a:t> more </a:t>
            </a:r>
            <a:r>
              <a:rPr lang="da-DK" b="1" err="1"/>
              <a:t>useful</a:t>
            </a:r>
            <a:r>
              <a:rPr lang="da-DK" b="1"/>
              <a:t> information.”</a:t>
            </a:r>
            <a:endParaRPr lang="da-DK"/>
          </a:p>
          <a:p>
            <a:endParaRPr lang="da-DK">
              <a:cs typeface="Arial"/>
            </a:endParaRP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7AC64BE-F773-517B-5022-FF456271FA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474310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b="1">
                <a:latin typeface="Arial"/>
                <a:ea typeface="ＭＳ Ｐゴシック"/>
                <a:cs typeface="Arial"/>
              </a:rPr>
              <a:t>Sofie</a:t>
            </a:r>
          </a:p>
          <a:p>
            <a:pPr>
              <a:defRPr/>
            </a:pPr>
            <a:r>
              <a:rPr lang="da-DK">
                <a:latin typeface="Arial"/>
                <a:ea typeface="ＭＳ Ｐゴシック"/>
                <a:cs typeface="Arial"/>
              </a:rPr>
              <a:t>“So, </a:t>
            </a:r>
            <a:r>
              <a:rPr lang="da-DK" err="1">
                <a:latin typeface="Arial"/>
                <a:ea typeface="ＭＳ Ｐゴシック"/>
                <a:cs typeface="Arial"/>
              </a:rPr>
              <a:t>does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this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dimensionality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reduction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actually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translate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into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better</a:t>
            </a:r>
            <a:r>
              <a:rPr lang="da-DK">
                <a:latin typeface="Arial"/>
                <a:ea typeface="ＭＳ Ｐゴシック"/>
                <a:cs typeface="Arial"/>
              </a:rPr>
              <a:t> BCI performance?”</a:t>
            </a:r>
          </a:p>
          <a:p>
            <a:pPr>
              <a:defRPr/>
            </a:pPr>
            <a:r>
              <a:rPr lang="da-DK" b="1">
                <a:latin typeface="Arial"/>
                <a:ea typeface="ＭＳ Ｐゴシック"/>
                <a:cs typeface="Arial"/>
              </a:rPr>
              <a:t>[PAUSE]</a:t>
            </a:r>
          </a:p>
          <a:p>
            <a:pPr>
              <a:defRPr/>
            </a:pPr>
            <a:r>
              <a:rPr lang="da-DK">
                <a:latin typeface="Arial"/>
                <a:ea typeface="ＭＳ Ｐゴシック"/>
                <a:cs typeface="Arial"/>
              </a:rPr>
              <a:t>“Here </a:t>
            </a:r>
            <a:r>
              <a:rPr lang="da-DK" err="1">
                <a:latin typeface="Arial"/>
                <a:ea typeface="ＭＳ Ｐゴシック"/>
                <a:cs typeface="Arial"/>
              </a:rPr>
              <a:t>we</a:t>
            </a:r>
            <a:r>
              <a:rPr lang="da-DK">
                <a:latin typeface="Arial"/>
                <a:ea typeface="ＭＳ Ｐゴシック"/>
                <a:cs typeface="Arial"/>
              </a:rPr>
              <a:t> se the </a:t>
            </a:r>
            <a:r>
              <a:rPr lang="da-DK" err="1">
                <a:latin typeface="Arial"/>
                <a:ea typeface="ＭＳ Ｐゴシック"/>
                <a:cs typeface="Arial"/>
              </a:rPr>
              <a:t>classification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accuracy</a:t>
            </a:r>
            <a:r>
              <a:rPr lang="da-DK">
                <a:latin typeface="Arial"/>
                <a:ea typeface="ＭＳ Ｐゴシック"/>
                <a:cs typeface="Arial"/>
              </a:rPr>
              <a:t> for all </a:t>
            </a:r>
            <a:r>
              <a:rPr lang="da-DK" err="1">
                <a:latin typeface="Arial"/>
                <a:ea typeface="ＭＳ Ｐゴシック"/>
                <a:cs typeface="Arial"/>
              </a:rPr>
              <a:t>four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methods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across</a:t>
            </a:r>
            <a:r>
              <a:rPr lang="da-DK">
                <a:latin typeface="Arial"/>
                <a:ea typeface="ＭＳ Ｐゴシック"/>
                <a:cs typeface="Arial"/>
              </a:rPr>
              <a:t> gaze </a:t>
            </a:r>
            <a:r>
              <a:rPr lang="da-DK" err="1">
                <a:latin typeface="Arial"/>
                <a:ea typeface="ＭＳ Ｐゴシック"/>
                <a:cs typeface="Arial"/>
              </a:rPr>
              <a:t>durations</a:t>
            </a:r>
            <a:r>
              <a:rPr lang="da-DK">
                <a:latin typeface="Arial"/>
                <a:ea typeface="ＭＳ Ｐゴシック"/>
                <a:cs typeface="Arial"/>
              </a:rPr>
              <a:t>.”</a:t>
            </a:r>
          </a:p>
          <a:p>
            <a:pPr>
              <a:defRPr/>
            </a:pPr>
            <a:r>
              <a:rPr lang="da-DK" b="1">
                <a:latin typeface="Arial"/>
                <a:ea typeface="ＭＳ Ｐゴシック"/>
                <a:cs typeface="Arial"/>
              </a:rPr>
              <a:t>[gesture to </a:t>
            </a:r>
            <a:r>
              <a:rPr lang="da-DK" b="1" err="1">
                <a:latin typeface="Arial"/>
                <a:ea typeface="ＭＳ Ｐゴシック"/>
                <a:cs typeface="Arial"/>
              </a:rPr>
              <a:t>accuracy</a:t>
            </a:r>
            <a:r>
              <a:rPr lang="da-DK" b="1">
                <a:latin typeface="Arial"/>
                <a:ea typeface="ＭＳ Ｐゴシック"/>
                <a:cs typeface="Arial"/>
              </a:rPr>
              <a:t>]</a:t>
            </a:r>
          </a:p>
          <a:p>
            <a:pPr>
              <a:defRPr/>
            </a:pPr>
            <a:r>
              <a:rPr lang="da-DK">
                <a:latin typeface="Arial"/>
                <a:ea typeface="ＭＳ Ｐゴシック"/>
                <a:cs typeface="Arial"/>
              </a:rPr>
              <a:t>“For </a:t>
            </a:r>
            <a:r>
              <a:rPr lang="da-DK" err="1">
                <a:latin typeface="Arial"/>
                <a:ea typeface="ＭＳ Ｐゴシック"/>
                <a:cs typeface="Arial"/>
              </a:rPr>
              <a:t>accuracy</a:t>
            </a:r>
            <a:r>
              <a:rPr lang="da-DK">
                <a:latin typeface="Arial"/>
                <a:ea typeface="ＭＳ Ｐゴシック"/>
                <a:cs typeface="Arial"/>
              </a:rPr>
              <a:t>, all </a:t>
            </a:r>
            <a:r>
              <a:rPr lang="da-DK" err="1">
                <a:latin typeface="Arial"/>
                <a:ea typeface="ＭＳ Ｐゴシック"/>
                <a:cs typeface="Arial"/>
              </a:rPr>
              <a:t>methods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improve</a:t>
            </a:r>
            <a:r>
              <a:rPr lang="da-DK">
                <a:latin typeface="Arial"/>
                <a:ea typeface="ＭＳ Ｐゴシック"/>
                <a:cs typeface="Arial"/>
              </a:rPr>
              <a:t> as more EEG data </a:t>
            </a:r>
            <a:r>
              <a:rPr lang="da-DK" err="1">
                <a:latin typeface="Arial"/>
                <a:ea typeface="ＭＳ Ｐゴシック"/>
                <a:cs typeface="Arial"/>
              </a:rPr>
              <a:t>becomes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available</a:t>
            </a:r>
            <a:r>
              <a:rPr lang="da-DK">
                <a:latin typeface="Arial"/>
                <a:ea typeface="ＭＳ Ｐゴシック"/>
                <a:cs typeface="Arial"/>
              </a:rPr>
              <a:t>.”</a:t>
            </a:r>
          </a:p>
          <a:p>
            <a:pPr>
              <a:defRPr/>
            </a:pPr>
            <a:r>
              <a:rPr lang="da-DK">
                <a:latin typeface="Arial"/>
                <a:ea typeface="ＭＳ Ｐゴシック"/>
                <a:cs typeface="Arial"/>
              </a:rPr>
              <a:t>“But the </a:t>
            </a:r>
            <a:r>
              <a:rPr lang="da-DK" err="1">
                <a:latin typeface="Arial"/>
                <a:ea typeface="ＭＳ Ｐゴシック"/>
                <a:cs typeface="Arial"/>
              </a:rPr>
              <a:t>important</a:t>
            </a:r>
            <a:r>
              <a:rPr lang="da-DK">
                <a:latin typeface="Arial"/>
                <a:ea typeface="ＭＳ Ｐゴシック"/>
                <a:cs typeface="Arial"/>
              </a:rPr>
              <a:t> difference </a:t>
            </a:r>
            <a:r>
              <a:rPr lang="da-DK" err="1">
                <a:latin typeface="Arial"/>
                <a:ea typeface="ＭＳ Ｐゴシック"/>
                <a:cs typeface="Arial"/>
              </a:rPr>
              <a:t>appears</a:t>
            </a:r>
            <a:r>
              <a:rPr lang="da-DK">
                <a:latin typeface="Arial"/>
                <a:ea typeface="ＭＳ Ｐゴシック"/>
                <a:cs typeface="Arial"/>
              </a:rPr>
              <a:t> at the </a:t>
            </a:r>
            <a:r>
              <a:rPr lang="da-DK" err="1">
                <a:latin typeface="Arial"/>
                <a:ea typeface="ＭＳ Ｐゴシック"/>
                <a:cs typeface="Arial"/>
              </a:rPr>
              <a:t>shorter</a:t>
            </a:r>
            <a:r>
              <a:rPr lang="da-DK">
                <a:latin typeface="Arial"/>
                <a:ea typeface="ＭＳ Ｐゴシック"/>
                <a:cs typeface="Arial"/>
              </a:rPr>
              <a:t> gaze </a:t>
            </a:r>
            <a:r>
              <a:rPr lang="da-DK" err="1">
                <a:latin typeface="Arial"/>
                <a:ea typeface="ＭＳ Ｐゴシック"/>
                <a:cs typeface="Arial"/>
              </a:rPr>
              <a:t>durations</a:t>
            </a:r>
            <a:r>
              <a:rPr lang="da-DK">
                <a:latin typeface="Arial"/>
                <a:ea typeface="ＭＳ Ｐゴシック"/>
                <a:cs typeface="Arial"/>
              </a:rPr>
              <a:t>, </a:t>
            </a:r>
            <a:r>
              <a:rPr lang="da-DK" err="1">
                <a:latin typeface="Arial"/>
                <a:ea typeface="ＭＳ Ｐゴシック"/>
                <a:cs typeface="Arial"/>
              </a:rPr>
              <a:t>where</a:t>
            </a:r>
            <a:r>
              <a:rPr lang="da-DK">
                <a:latin typeface="Arial"/>
                <a:ea typeface="ＭＳ Ｐゴシック"/>
                <a:cs typeface="Arial"/>
              </a:rPr>
              <a:t> the SVD-</a:t>
            </a:r>
            <a:r>
              <a:rPr lang="da-DK" err="1">
                <a:latin typeface="Arial"/>
                <a:ea typeface="ＭＳ Ｐゴシック"/>
                <a:cs typeface="Arial"/>
              </a:rPr>
              <a:t>enhanced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methods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reach</a:t>
            </a:r>
            <a:r>
              <a:rPr lang="da-DK">
                <a:latin typeface="Arial"/>
                <a:ea typeface="ＭＳ Ｐゴシック"/>
                <a:cs typeface="Arial"/>
              </a:rPr>
              <a:t> high performance </a:t>
            </a:r>
            <a:r>
              <a:rPr lang="da-DK" err="1">
                <a:latin typeface="Arial"/>
                <a:ea typeface="ＭＳ Ｐゴシック"/>
                <a:cs typeface="Arial"/>
              </a:rPr>
              <a:t>earlier</a:t>
            </a:r>
            <a:r>
              <a:rPr lang="da-DK">
                <a:latin typeface="Arial"/>
                <a:ea typeface="ＭＳ Ｐゴシック"/>
                <a:cs typeface="Arial"/>
              </a:rPr>
              <a:t> – </a:t>
            </a:r>
            <a:r>
              <a:rPr lang="da-DK" err="1">
                <a:latin typeface="Arial"/>
                <a:ea typeface="ＭＳ Ｐゴシック"/>
                <a:cs typeface="Arial"/>
              </a:rPr>
              <a:t>especially</a:t>
            </a:r>
            <a:r>
              <a:rPr lang="da-DK">
                <a:latin typeface="Arial"/>
                <a:ea typeface="ＭＳ Ｐゴシック"/>
                <a:cs typeface="Arial"/>
              </a:rPr>
              <a:t> the SVD </a:t>
            </a:r>
            <a:r>
              <a:rPr lang="da-DK" err="1">
                <a:latin typeface="Arial"/>
                <a:ea typeface="ＭＳ Ｐゴシック"/>
                <a:cs typeface="Arial"/>
              </a:rPr>
              <a:t>enhanced</a:t>
            </a:r>
            <a:r>
              <a:rPr lang="da-DK">
                <a:latin typeface="Arial"/>
                <a:ea typeface="ＭＳ Ｐゴシック"/>
                <a:cs typeface="Arial"/>
              </a:rPr>
              <a:t> FBCCA, </a:t>
            </a:r>
            <a:r>
              <a:rPr lang="da-DK" err="1">
                <a:latin typeface="Arial"/>
                <a:ea typeface="ＭＳ Ｐゴシック"/>
                <a:cs typeface="Arial"/>
              </a:rPr>
              <a:t>which</a:t>
            </a:r>
            <a:r>
              <a:rPr lang="da-DK">
                <a:latin typeface="Arial"/>
                <a:ea typeface="ＭＳ Ｐゴシック"/>
                <a:cs typeface="Arial"/>
              </a:rPr>
              <a:t> is the </a:t>
            </a:r>
            <a:r>
              <a:rPr lang="da-DK" err="1">
                <a:latin typeface="Arial"/>
                <a:ea typeface="ＭＳ Ｐゴシック"/>
                <a:cs typeface="Arial"/>
              </a:rPr>
              <a:t>purple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one</a:t>
            </a:r>
            <a:r>
              <a:rPr lang="da-DK">
                <a:latin typeface="Arial"/>
                <a:ea typeface="ＭＳ Ｐゴシック"/>
                <a:cs typeface="Arial"/>
              </a:rPr>
              <a:t>”</a:t>
            </a:r>
          </a:p>
          <a:p>
            <a:pPr>
              <a:defRPr/>
            </a:pPr>
            <a:r>
              <a:rPr lang="da-DK" b="1">
                <a:latin typeface="Arial"/>
                <a:ea typeface="ＭＳ Ｐゴシック"/>
                <a:cs typeface="Arial"/>
              </a:rPr>
              <a:t>[CLICK]</a:t>
            </a:r>
          </a:p>
          <a:p>
            <a:pPr>
              <a:defRPr/>
            </a:pPr>
            <a:r>
              <a:rPr lang="da-DK">
                <a:latin typeface="Arial"/>
                <a:ea typeface="ＭＳ Ｐゴシック"/>
                <a:cs typeface="Arial"/>
              </a:rPr>
              <a:t>“And </a:t>
            </a:r>
            <a:r>
              <a:rPr lang="da-DK" err="1">
                <a:latin typeface="Arial"/>
                <a:ea typeface="ＭＳ Ｐゴシック"/>
                <a:cs typeface="Arial"/>
              </a:rPr>
              <a:t>this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becomes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even</a:t>
            </a:r>
            <a:r>
              <a:rPr lang="da-DK">
                <a:latin typeface="Arial"/>
                <a:ea typeface="ＭＳ Ｐゴシック"/>
                <a:cs typeface="Arial"/>
              </a:rPr>
              <a:t> clearer for information transfer rate.”</a:t>
            </a:r>
          </a:p>
          <a:p>
            <a:pPr>
              <a:defRPr/>
            </a:pPr>
            <a:r>
              <a:rPr lang="da-DK" b="1">
                <a:latin typeface="Arial"/>
                <a:ea typeface="ＭＳ Ｐゴシック"/>
                <a:cs typeface="Arial"/>
              </a:rPr>
              <a:t>[CLICK]</a:t>
            </a:r>
            <a:endParaRPr lang="da-DK">
              <a:latin typeface="Arial"/>
              <a:ea typeface="ＭＳ Ｐゴシック"/>
              <a:cs typeface="Arial"/>
            </a:endParaRPr>
          </a:p>
          <a:p>
            <a:pPr>
              <a:defRPr/>
            </a:pPr>
            <a:r>
              <a:rPr lang="da-DK">
                <a:latin typeface="Arial"/>
                <a:ea typeface="ＭＳ Ｐゴシック"/>
                <a:cs typeface="Arial"/>
              </a:rPr>
              <a:t>“SVD-FBCCA </a:t>
            </a:r>
            <a:r>
              <a:rPr lang="da-DK" err="1">
                <a:latin typeface="Arial"/>
                <a:ea typeface="ＭＳ Ｐゴシック"/>
                <a:cs typeface="Arial"/>
              </a:rPr>
              <a:t>produces</a:t>
            </a:r>
            <a:r>
              <a:rPr lang="da-DK">
                <a:latin typeface="Arial"/>
                <a:ea typeface="ＭＳ Ｐゴシック"/>
                <a:cs typeface="Arial"/>
              </a:rPr>
              <a:t> the </a:t>
            </a:r>
            <a:r>
              <a:rPr lang="da-DK" err="1">
                <a:latin typeface="Arial"/>
                <a:ea typeface="ＭＳ Ｐゴシック"/>
                <a:cs typeface="Arial"/>
              </a:rPr>
              <a:t>strongest</a:t>
            </a:r>
            <a:r>
              <a:rPr lang="da-DK">
                <a:latin typeface="Arial"/>
                <a:ea typeface="ＭＳ Ｐゴシック"/>
                <a:cs typeface="Arial"/>
              </a:rPr>
              <a:t> peak, </a:t>
            </a:r>
            <a:r>
              <a:rPr lang="da-DK" err="1">
                <a:latin typeface="Arial"/>
                <a:ea typeface="ＭＳ Ｐゴシック"/>
                <a:cs typeface="Arial"/>
              </a:rPr>
              <a:t>showing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that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reliable</a:t>
            </a:r>
            <a:r>
              <a:rPr lang="da-DK">
                <a:latin typeface="Arial"/>
                <a:ea typeface="ＭＳ Ｐゴシック"/>
                <a:cs typeface="Arial"/>
              </a:rPr>
              <a:t> decisions </a:t>
            </a:r>
            <a:r>
              <a:rPr lang="da-DK" err="1">
                <a:latin typeface="Arial"/>
                <a:ea typeface="ＭＳ Ｐゴシック"/>
                <a:cs typeface="Arial"/>
              </a:rPr>
              <a:t>can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be</a:t>
            </a:r>
            <a:r>
              <a:rPr lang="da-DK">
                <a:latin typeface="Arial"/>
                <a:ea typeface="ＭＳ Ｐゴシック"/>
                <a:cs typeface="Arial"/>
              </a:rPr>
              <a:t> made with </a:t>
            </a:r>
            <a:r>
              <a:rPr lang="da-DK" err="1">
                <a:latin typeface="Arial"/>
                <a:ea typeface="ＭＳ Ｐゴシック"/>
                <a:cs typeface="Arial"/>
              </a:rPr>
              <a:t>less</a:t>
            </a:r>
            <a:r>
              <a:rPr lang="da-DK">
                <a:latin typeface="Arial"/>
                <a:ea typeface="ＭＳ Ｐゴシック"/>
                <a:cs typeface="Arial"/>
              </a:rPr>
              <a:t> data.”</a:t>
            </a:r>
          </a:p>
          <a:p>
            <a:pPr>
              <a:defRPr/>
            </a:pPr>
            <a:endParaRPr lang="da-DK" b="1">
              <a:cs typeface="Arial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65972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3C9D0-C079-004D-5956-36837A451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8F3F6CD3-B849-EB9A-33ED-298CB76917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4097B828-EB99-8794-59F9-772F897DF2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b="1">
                <a:latin typeface="Arial"/>
                <a:ea typeface="ＭＳ Ｐゴシック"/>
                <a:cs typeface="Arial"/>
              </a:rPr>
              <a:t>Sofie</a:t>
            </a:r>
            <a:endParaRPr lang="da-DK" b="1">
              <a:cs typeface="Arial" panose="020B0604020202020204" pitchFamily="34" charset="0"/>
            </a:endParaRPr>
          </a:p>
          <a:p>
            <a:pPr>
              <a:defRPr/>
            </a:pPr>
            <a:r>
              <a:rPr lang="da-DK">
                <a:latin typeface="Arial"/>
                <a:ea typeface="ＭＳ Ｐゴシック"/>
                <a:cs typeface="Arial"/>
              </a:rPr>
              <a:t>SLIDE 14 — PEAK PERFORMANCE</a:t>
            </a:r>
          </a:p>
          <a:p>
            <a:pPr>
              <a:defRPr/>
            </a:pPr>
            <a:r>
              <a:rPr lang="da-DK">
                <a:latin typeface="Arial"/>
                <a:ea typeface="ＭＳ Ｐゴシック"/>
                <a:cs typeface="Arial"/>
              </a:rPr>
              <a:t>“</a:t>
            </a:r>
            <a:r>
              <a:rPr lang="da-DK" err="1">
                <a:latin typeface="Arial"/>
                <a:ea typeface="ＭＳ Ｐゴシック"/>
                <a:cs typeface="Arial"/>
              </a:rPr>
              <a:t>Looking</a:t>
            </a:r>
            <a:r>
              <a:rPr lang="da-DK">
                <a:latin typeface="Arial"/>
                <a:ea typeface="ＭＳ Ｐゴシック"/>
                <a:cs typeface="Arial"/>
              </a:rPr>
              <a:t> at the peak performance </a:t>
            </a:r>
            <a:r>
              <a:rPr lang="da-DK" err="1">
                <a:latin typeface="Arial"/>
                <a:ea typeface="ＭＳ Ｐゴシック"/>
                <a:cs typeface="Arial"/>
              </a:rPr>
              <a:t>values</a:t>
            </a:r>
            <a:r>
              <a:rPr lang="da-DK">
                <a:latin typeface="Arial"/>
                <a:ea typeface="ＭＳ Ｐゴシック"/>
                <a:cs typeface="Arial"/>
              </a:rPr>
              <a:t>, </a:t>
            </a:r>
            <a:r>
              <a:rPr lang="da-DK" err="1">
                <a:latin typeface="Arial"/>
                <a:ea typeface="ＭＳ Ｐゴシック"/>
                <a:cs typeface="Arial"/>
              </a:rPr>
              <a:t>we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can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see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this</a:t>
            </a:r>
            <a:r>
              <a:rPr lang="da-DK">
                <a:latin typeface="Arial"/>
                <a:ea typeface="ＭＳ Ｐゴシック"/>
                <a:cs typeface="Arial"/>
              </a:rPr>
              <a:t> more </a:t>
            </a:r>
            <a:r>
              <a:rPr lang="da-DK" err="1">
                <a:latin typeface="Arial"/>
                <a:ea typeface="ＭＳ Ｐゴシック"/>
                <a:cs typeface="Arial"/>
              </a:rPr>
              <a:t>clearly</a:t>
            </a:r>
            <a:r>
              <a:rPr lang="da-DK">
                <a:latin typeface="Arial"/>
                <a:ea typeface="ＭＳ Ｐゴシック"/>
                <a:cs typeface="Arial"/>
              </a:rPr>
              <a:t>.”</a:t>
            </a:r>
          </a:p>
          <a:p>
            <a:pPr>
              <a:defRPr/>
            </a:pPr>
            <a:r>
              <a:rPr lang="da-DK">
                <a:latin typeface="Arial"/>
                <a:ea typeface="ＭＳ Ｐゴシック"/>
                <a:cs typeface="Arial"/>
              </a:rPr>
              <a:t>[</a:t>
            </a:r>
            <a:r>
              <a:rPr lang="da-DK" err="1">
                <a:latin typeface="Arial"/>
                <a:ea typeface="ＭＳ Ｐゴシック"/>
                <a:cs typeface="Arial"/>
              </a:rPr>
              <a:t>table</a:t>
            </a:r>
            <a:r>
              <a:rPr lang="da-DK">
                <a:latin typeface="Arial"/>
                <a:ea typeface="ＭＳ Ｐゴシック"/>
                <a:cs typeface="Arial"/>
              </a:rPr>
              <a:t> visible]</a:t>
            </a:r>
          </a:p>
          <a:p>
            <a:pPr>
              <a:defRPr/>
            </a:pPr>
            <a:r>
              <a:rPr lang="da-DK">
                <a:latin typeface="Arial"/>
                <a:ea typeface="ＭＳ Ｐゴシック"/>
                <a:cs typeface="Arial"/>
              </a:rPr>
              <a:t>“Standard FBCCA </a:t>
            </a:r>
            <a:r>
              <a:rPr lang="da-DK" err="1">
                <a:latin typeface="Arial"/>
                <a:ea typeface="ＭＳ Ｐゴシック"/>
                <a:cs typeface="Arial"/>
              </a:rPr>
              <a:t>reaches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its</a:t>
            </a:r>
            <a:r>
              <a:rPr lang="da-DK">
                <a:latin typeface="Arial"/>
                <a:ea typeface="ＭＳ Ｐゴシック"/>
                <a:cs typeface="Arial"/>
              </a:rPr>
              <a:t> peak ITR at 1.54 </a:t>
            </a:r>
            <a:r>
              <a:rPr lang="da-DK" err="1">
                <a:latin typeface="Arial"/>
                <a:ea typeface="ＭＳ Ｐゴシック"/>
                <a:cs typeface="Arial"/>
              </a:rPr>
              <a:t>seconds</a:t>
            </a:r>
            <a:r>
              <a:rPr lang="da-DK">
                <a:latin typeface="Arial"/>
                <a:ea typeface="ＭＳ Ｐゴシック"/>
                <a:cs typeface="Arial"/>
              </a:rPr>
              <a:t>”</a:t>
            </a:r>
          </a:p>
          <a:p>
            <a:pPr>
              <a:defRPr/>
            </a:pPr>
            <a:r>
              <a:rPr lang="da-DK" b="1">
                <a:latin typeface="Arial"/>
                <a:ea typeface="ＭＳ Ｐゴシック"/>
                <a:cs typeface="Arial"/>
              </a:rPr>
              <a:t>[CLICK 1]</a:t>
            </a:r>
          </a:p>
          <a:p>
            <a:pPr>
              <a:defRPr/>
            </a:pPr>
            <a:r>
              <a:rPr lang="da-DK">
                <a:latin typeface="Arial"/>
                <a:ea typeface="ＭＳ Ｐゴシック"/>
                <a:cs typeface="Arial"/>
              </a:rPr>
              <a:t>“But with SVD-</a:t>
            </a:r>
            <a:r>
              <a:rPr lang="da-DK" err="1">
                <a:latin typeface="Arial"/>
                <a:ea typeface="ＭＳ Ｐゴシック"/>
                <a:cs typeface="Arial"/>
              </a:rPr>
              <a:t>enhanced</a:t>
            </a:r>
            <a:r>
              <a:rPr lang="da-DK">
                <a:latin typeface="Arial"/>
                <a:ea typeface="ＭＳ Ｐゴシック"/>
                <a:cs typeface="Arial"/>
              </a:rPr>
              <a:t> FBCCA, peak ITR is </a:t>
            </a:r>
            <a:r>
              <a:rPr lang="da-DK" err="1">
                <a:latin typeface="Arial"/>
                <a:ea typeface="ＭＳ Ｐゴシック"/>
                <a:cs typeface="Arial"/>
              </a:rPr>
              <a:t>reached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after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only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b="1">
                <a:latin typeface="Arial"/>
                <a:ea typeface="ＭＳ Ｐゴシック"/>
                <a:cs typeface="Arial"/>
              </a:rPr>
              <a:t>1.14 </a:t>
            </a:r>
            <a:r>
              <a:rPr lang="da-DK" b="1" err="1">
                <a:latin typeface="Arial"/>
                <a:ea typeface="ＭＳ Ｐゴシック"/>
                <a:cs typeface="Arial"/>
              </a:rPr>
              <a:t>seconds</a:t>
            </a:r>
            <a:r>
              <a:rPr lang="da-DK">
                <a:latin typeface="Arial"/>
                <a:ea typeface="ＭＳ Ｐゴシック"/>
                <a:cs typeface="Arial"/>
              </a:rPr>
              <a:t>, with an ITR of </a:t>
            </a:r>
            <a:r>
              <a:rPr lang="da-DK" b="1">
                <a:latin typeface="Arial"/>
                <a:ea typeface="ＭＳ Ｐゴシック"/>
                <a:cs typeface="Arial"/>
              </a:rPr>
              <a:t>112.57 bits per </a:t>
            </a:r>
            <a:r>
              <a:rPr lang="da-DK" b="1" err="1">
                <a:latin typeface="Arial"/>
                <a:ea typeface="ＭＳ Ｐゴシック"/>
                <a:cs typeface="Arial"/>
              </a:rPr>
              <a:t>minute</a:t>
            </a:r>
            <a:r>
              <a:rPr lang="da-DK">
                <a:latin typeface="Arial"/>
                <a:ea typeface="ＭＳ Ｐゴシック"/>
                <a:cs typeface="Arial"/>
              </a:rPr>
              <a:t>.”</a:t>
            </a:r>
          </a:p>
          <a:p>
            <a:pPr>
              <a:defRPr/>
            </a:pPr>
            <a:r>
              <a:rPr lang="da-DK">
                <a:latin typeface="Arial"/>
                <a:ea typeface="ＭＳ Ｐゴシック"/>
                <a:cs typeface="Arial"/>
              </a:rPr>
              <a:t>“</a:t>
            </a:r>
            <a:r>
              <a:rPr lang="da-DK" err="1">
                <a:latin typeface="Arial"/>
                <a:ea typeface="ＭＳ Ｐゴシック"/>
                <a:cs typeface="Arial"/>
              </a:rPr>
              <a:t>Importantly</a:t>
            </a:r>
            <a:r>
              <a:rPr lang="da-DK">
                <a:latin typeface="Arial"/>
                <a:ea typeface="ＭＳ Ｐゴシック"/>
                <a:cs typeface="Arial"/>
              </a:rPr>
              <a:t>, the </a:t>
            </a:r>
            <a:r>
              <a:rPr lang="da-DK" err="1">
                <a:latin typeface="Arial"/>
                <a:ea typeface="ＭＳ Ｐゴシック"/>
                <a:cs typeface="Arial"/>
              </a:rPr>
              <a:t>maximum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accuracy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remains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almost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identical</a:t>
            </a:r>
            <a:r>
              <a:rPr lang="da-DK">
                <a:latin typeface="Arial"/>
                <a:ea typeface="ＭＳ Ｐゴシック"/>
                <a:cs typeface="Arial"/>
              </a:rPr>
              <a:t> to standard FBCCA — </a:t>
            </a:r>
            <a:r>
              <a:rPr lang="da-DK" err="1">
                <a:latin typeface="Arial"/>
                <a:ea typeface="ＭＳ Ｐゴシック"/>
                <a:cs typeface="Arial"/>
              </a:rPr>
              <a:t>around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b="1">
                <a:latin typeface="Arial"/>
                <a:ea typeface="ＭＳ Ｐゴシック"/>
                <a:cs typeface="Arial"/>
              </a:rPr>
              <a:t>95 percent</a:t>
            </a:r>
            <a:r>
              <a:rPr lang="da-DK">
                <a:latin typeface="Arial"/>
                <a:ea typeface="ＭＳ Ｐゴシック"/>
                <a:cs typeface="Arial"/>
              </a:rPr>
              <a:t> for </a:t>
            </a:r>
            <a:r>
              <a:rPr lang="da-DK" err="1">
                <a:latin typeface="Arial"/>
                <a:ea typeface="ＭＳ Ｐゴシック"/>
                <a:cs typeface="Arial"/>
              </a:rPr>
              <a:t>both</a:t>
            </a:r>
            <a:r>
              <a:rPr lang="da-DK">
                <a:latin typeface="Arial"/>
                <a:ea typeface="ＭＳ Ｐゴシック"/>
                <a:cs typeface="Arial"/>
              </a:rPr>
              <a:t> FBCCA </a:t>
            </a:r>
            <a:r>
              <a:rPr lang="da-DK" err="1">
                <a:latin typeface="Arial"/>
                <a:ea typeface="ＭＳ Ｐゴシック"/>
                <a:cs typeface="Arial"/>
              </a:rPr>
              <a:t>methods</a:t>
            </a:r>
            <a:r>
              <a:rPr lang="da-DK">
                <a:latin typeface="Arial"/>
                <a:ea typeface="ＭＳ Ｐゴシック"/>
                <a:cs typeface="Arial"/>
              </a:rPr>
              <a:t>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b="1">
                <a:latin typeface="Arial"/>
                <a:ea typeface="ＭＳ Ｐゴシック"/>
                <a:cs typeface="Arial"/>
              </a:rPr>
              <a:t>[CLICK 2]</a:t>
            </a:r>
            <a:endParaRPr lang="da-DK">
              <a:latin typeface="Arial"/>
              <a:ea typeface="ＭＳ Ｐゴシック"/>
              <a:cs typeface="Arial"/>
            </a:endParaRPr>
          </a:p>
          <a:p>
            <a:pPr>
              <a:defRPr/>
            </a:pPr>
            <a:r>
              <a:rPr lang="da-DK" b="1">
                <a:latin typeface="Arial"/>
                <a:ea typeface="ＭＳ Ｐゴシック"/>
                <a:cs typeface="Arial"/>
              </a:rPr>
              <a:t>[CLICK 3]</a:t>
            </a:r>
          </a:p>
          <a:p>
            <a:pPr>
              <a:defRPr/>
            </a:pPr>
            <a:r>
              <a:rPr lang="da-DK">
                <a:latin typeface="Arial"/>
                <a:ea typeface="ＭＳ Ｐゴシック"/>
                <a:cs typeface="Arial"/>
              </a:rPr>
              <a:t>“And </a:t>
            </a:r>
            <a:r>
              <a:rPr lang="da-DK" err="1">
                <a:latin typeface="Arial"/>
                <a:ea typeface="ＭＳ Ｐゴシック"/>
                <a:cs typeface="Arial"/>
              </a:rPr>
              <a:t>that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leads</a:t>
            </a:r>
            <a:r>
              <a:rPr lang="da-DK">
                <a:latin typeface="Arial"/>
                <a:ea typeface="ＭＳ Ｐゴシック"/>
                <a:cs typeface="Arial"/>
              </a:rPr>
              <a:t> to </a:t>
            </a:r>
            <a:r>
              <a:rPr lang="da-DK" err="1">
                <a:latin typeface="Arial"/>
                <a:ea typeface="ＭＳ Ｐゴシック"/>
                <a:cs typeface="Arial"/>
              </a:rPr>
              <a:t>our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main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takeaway</a:t>
            </a:r>
            <a:r>
              <a:rPr lang="da-DK">
                <a:latin typeface="Arial"/>
                <a:ea typeface="ＭＳ Ｐゴシック"/>
                <a:cs typeface="Arial"/>
              </a:rPr>
              <a:t>:</a:t>
            </a:r>
          </a:p>
          <a:p>
            <a:pPr>
              <a:defRPr/>
            </a:pPr>
            <a:r>
              <a:rPr lang="da-DK" b="1">
                <a:latin typeface="Arial"/>
                <a:ea typeface="ＭＳ Ｐゴシック"/>
                <a:cs typeface="Arial"/>
              </a:rPr>
              <a:t>SVD </a:t>
            </a:r>
            <a:r>
              <a:rPr lang="da-DK" b="1" err="1">
                <a:latin typeface="Arial"/>
                <a:ea typeface="ＭＳ Ｐゴシック"/>
                <a:cs typeface="Arial"/>
              </a:rPr>
              <a:t>does</a:t>
            </a:r>
            <a:r>
              <a:rPr lang="da-DK" b="1">
                <a:latin typeface="Arial"/>
                <a:ea typeface="ＭＳ Ｐゴシック"/>
                <a:cs typeface="Arial"/>
              </a:rPr>
              <a:t> not </a:t>
            </a:r>
            <a:r>
              <a:rPr lang="da-DK" b="1" err="1">
                <a:latin typeface="Arial"/>
                <a:ea typeface="ＭＳ Ｐゴシック"/>
                <a:cs typeface="Arial"/>
              </a:rPr>
              <a:t>primarily</a:t>
            </a:r>
            <a:r>
              <a:rPr lang="da-DK" b="1">
                <a:latin typeface="Arial"/>
                <a:ea typeface="ＭＳ Ｐゴシック"/>
                <a:cs typeface="Arial"/>
              </a:rPr>
              <a:t> </a:t>
            </a:r>
            <a:r>
              <a:rPr lang="da-DK" b="1" err="1">
                <a:latin typeface="Arial"/>
                <a:ea typeface="ＭＳ Ｐゴシック"/>
                <a:cs typeface="Arial"/>
              </a:rPr>
              <a:t>improve</a:t>
            </a:r>
            <a:r>
              <a:rPr lang="da-DK" b="1">
                <a:latin typeface="Arial"/>
                <a:ea typeface="ＭＳ Ｐゴシック"/>
                <a:cs typeface="Arial"/>
              </a:rPr>
              <a:t> the final </a:t>
            </a:r>
            <a:r>
              <a:rPr lang="da-DK" b="1" err="1">
                <a:latin typeface="Arial"/>
                <a:ea typeface="ＭＳ Ｐゴシック"/>
                <a:cs typeface="Arial"/>
              </a:rPr>
              <a:t>accuracy</a:t>
            </a:r>
            <a:r>
              <a:rPr lang="da-DK" b="1">
                <a:latin typeface="Arial"/>
                <a:ea typeface="ＭＳ Ｐゴシック"/>
                <a:cs typeface="Arial"/>
              </a:rPr>
              <a:t> — it </a:t>
            </a:r>
            <a:r>
              <a:rPr lang="da-DK" b="1" err="1">
                <a:latin typeface="Arial"/>
                <a:ea typeface="ＭＳ Ｐゴシック"/>
                <a:cs typeface="Arial"/>
              </a:rPr>
              <a:t>allows</a:t>
            </a:r>
            <a:r>
              <a:rPr lang="da-DK" b="1">
                <a:latin typeface="Arial"/>
                <a:ea typeface="ＭＳ Ｐゴシック"/>
                <a:cs typeface="Arial"/>
              </a:rPr>
              <a:t> </a:t>
            </a:r>
            <a:r>
              <a:rPr lang="da-DK" b="1" err="1">
                <a:latin typeface="Arial"/>
                <a:ea typeface="ＭＳ Ｐゴシック"/>
                <a:cs typeface="Arial"/>
              </a:rPr>
              <a:t>us</a:t>
            </a:r>
            <a:r>
              <a:rPr lang="da-DK" b="1">
                <a:latin typeface="Arial"/>
                <a:ea typeface="ＭＳ Ｐゴシック"/>
                <a:cs typeface="Arial"/>
              </a:rPr>
              <a:t> to </a:t>
            </a:r>
            <a:r>
              <a:rPr lang="da-DK" b="1" err="1">
                <a:latin typeface="Arial"/>
                <a:ea typeface="ＭＳ Ｐゴシック"/>
                <a:cs typeface="Arial"/>
              </a:rPr>
              <a:t>reach</a:t>
            </a:r>
            <a:r>
              <a:rPr lang="da-DK" b="1">
                <a:latin typeface="Arial"/>
                <a:ea typeface="ＭＳ Ｐゴシック"/>
                <a:cs typeface="Arial"/>
              </a:rPr>
              <a:t> </a:t>
            </a:r>
            <a:r>
              <a:rPr lang="da-DK" b="1" err="1">
                <a:latin typeface="Arial"/>
                <a:ea typeface="ＭＳ Ｐゴシック"/>
                <a:cs typeface="Arial"/>
              </a:rPr>
              <a:t>reliable</a:t>
            </a:r>
            <a:r>
              <a:rPr lang="da-DK" b="1">
                <a:latin typeface="Arial"/>
                <a:ea typeface="ＭＳ Ｐゴシック"/>
                <a:cs typeface="Arial"/>
              </a:rPr>
              <a:t> performance faster.</a:t>
            </a:r>
            <a:r>
              <a:rPr lang="da-DK">
                <a:latin typeface="Arial"/>
                <a:ea typeface="ＭＳ Ｐゴシック"/>
                <a:cs typeface="Arial"/>
              </a:rPr>
              <a:t>”</a:t>
            </a:r>
          </a:p>
          <a:p>
            <a:pPr>
              <a:defRPr/>
            </a:pPr>
            <a:endParaRPr lang="da-DK" b="1">
              <a:latin typeface="Arial"/>
              <a:ea typeface="ＭＳ Ｐゴシック"/>
              <a:cs typeface="Arial"/>
            </a:endParaRPr>
          </a:p>
          <a:p>
            <a:pPr>
              <a:defRPr/>
            </a:pPr>
            <a:endParaRPr lang="da-DK">
              <a:latin typeface="Arial"/>
              <a:ea typeface="ＭＳ Ｐゴシック"/>
              <a:cs typeface="Arial"/>
            </a:endParaRPr>
          </a:p>
          <a:p>
            <a:pPr>
              <a:defRPr/>
            </a:pPr>
            <a:endParaRPr lang="da-DK" b="1">
              <a:cs typeface="Arial"/>
            </a:endParaRP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997789D-5ED3-E996-8E34-50DDE9464E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90856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11B5F-22AC-A3C4-E912-1111C991D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CCDCB562-089B-C5EA-212F-456F746130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FA8ED059-60B5-0152-B66B-F52DA4BCC4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b="1"/>
              <a:t>Linn</a:t>
            </a:r>
          </a:p>
          <a:p>
            <a:endParaRPr lang="da-DK" b="1"/>
          </a:p>
          <a:p>
            <a:r>
              <a:rPr lang="da-DK" b="1"/>
              <a:t>[CLICK 1 </a:t>
            </a:r>
          </a:p>
          <a:p>
            <a:r>
              <a:rPr lang="da-DK" b="1"/>
              <a:t>Of </a:t>
            </a:r>
            <a:r>
              <a:rPr lang="da-DK" b="1" err="1"/>
              <a:t>course</a:t>
            </a:r>
            <a:r>
              <a:rPr lang="da-DK" b="1"/>
              <a:t>, </a:t>
            </a:r>
            <a:r>
              <a:rPr lang="da-DK" b="1" err="1"/>
              <a:t>these</a:t>
            </a:r>
            <a:r>
              <a:rPr lang="da-DK" b="1"/>
              <a:t> </a:t>
            </a:r>
            <a:r>
              <a:rPr lang="da-DK" b="1" err="1"/>
              <a:t>results</a:t>
            </a:r>
            <a:r>
              <a:rPr lang="da-DK" b="1"/>
              <a:t> </a:t>
            </a:r>
            <a:r>
              <a:rPr lang="da-DK" b="1" err="1"/>
              <a:t>also</a:t>
            </a:r>
            <a:r>
              <a:rPr lang="da-DK" b="1"/>
              <a:t> </a:t>
            </a:r>
            <a:r>
              <a:rPr lang="da-DK" b="1" err="1"/>
              <a:t>come</a:t>
            </a:r>
            <a:r>
              <a:rPr lang="da-DK" b="1"/>
              <a:t> with </a:t>
            </a:r>
            <a:r>
              <a:rPr lang="da-DK" b="1" err="1"/>
              <a:t>some</a:t>
            </a:r>
            <a:r>
              <a:rPr lang="da-DK" b="1"/>
              <a:t> </a:t>
            </a:r>
            <a:r>
              <a:rPr lang="da-DK" b="1" err="1"/>
              <a:t>important</a:t>
            </a:r>
            <a:r>
              <a:rPr lang="da-DK" b="1"/>
              <a:t> </a:t>
            </a:r>
            <a:r>
              <a:rPr lang="da-DK" b="1" err="1"/>
              <a:t>limitations</a:t>
            </a:r>
            <a:r>
              <a:rPr lang="da-DK" b="1"/>
              <a:t>.”</a:t>
            </a:r>
          </a:p>
          <a:p>
            <a:endParaRPr lang="da-DK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b="1"/>
              <a:t>[CLICK 2</a:t>
            </a:r>
            <a:endParaRPr lang="da-DK"/>
          </a:p>
          <a:p>
            <a:r>
              <a:rPr lang="da-DK"/>
              <a:t>“</a:t>
            </a:r>
            <a:r>
              <a:rPr lang="da-DK" err="1"/>
              <a:t>We</a:t>
            </a:r>
            <a:r>
              <a:rPr lang="da-DK"/>
              <a:t> </a:t>
            </a:r>
            <a:r>
              <a:rPr lang="da-DK" err="1"/>
              <a:t>used</a:t>
            </a:r>
            <a:r>
              <a:rPr lang="da-DK"/>
              <a:t> a </a:t>
            </a:r>
            <a:r>
              <a:rPr lang="da-DK" err="1"/>
              <a:t>fixed</a:t>
            </a:r>
            <a:r>
              <a:rPr lang="da-DK"/>
              <a:t> SVD rank of </a:t>
            </a:r>
            <a:r>
              <a:rPr lang="da-DK" err="1"/>
              <a:t>five</a:t>
            </a:r>
            <a:r>
              <a:rPr lang="da-DK"/>
              <a:t> </a:t>
            </a:r>
            <a:r>
              <a:rPr lang="da-DK" err="1"/>
              <a:t>across</a:t>
            </a:r>
            <a:r>
              <a:rPr lang="da-DK"/>
              <a:t> </a:t>
            </a:r>
            <a:r>
              <a:rPr lang="da-DK" err="1"/>
              <a:t>subjects</a:t>
            </a:r>
            <a:r>
              <a:rPr lang="da-DK"/>
              <a:t> </a:t>
            </a:r>
          </a:p>
          <a:p>
            <a:r>
              <a:rPr lang="da-DK"/>
              <a:t>‘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b="1"/>
              <a:t>[CLICK 3</a:t>
            </a:r>
            <a:endParaRPr lang="da-DK"/>
          </a:p>
          <a:p>
            <a:r>
              <a:rPr lang="da-DK"/>
              <a:t>and gaze </a:t>
            </a:r>
            <a:r>
              <a:rPr lang="da-DK" err="1"/>
              <a:t>durations</a:t>
            </a:r>
            <a:r>
              <a:rPr lang="da-DK"/>
              <a:t>, </a:t>
            </a:r>
            <a:r>
              <a:rPr lang="da-DK" err="1"/>
              <a:t>our</a:t>
            </a:r>
            <a:r>
              <a:rPr lang="da-DK"/>
              <a:t> </a:t>
            </a:r>
            <a:r>
              <a:rPr lang="da-DK" err="1"/>
              <a:t>evaluation</a:t>
            </a:r>
            <a:r>
              <a:rPr lang="da-DK"/>
              <a:t> </a:t>
            </a:r>
            <a:r>
              <a:rPr lang="da-DK" err="1"/>
              <a:t>was</a:t>
            </a:r>
            <a:r>
              <a:rPr lang="da-DK"/>
              <a:t> </a:t>
            </a:r>
            <a:r>
              <a:rPr lang="da-DK" err="1"/>
              <a:t>based</a:t>
            </a:r>
            <a:r>
              <a:rPr lang="da-DK"/>
              <a:t> on a single benchmark dataset, </a:t>
            </a:r>
          </a:p>
          <a:p>
            <a:endParaRPr lang="da-DK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b="1"/>
              <a:t>[CLICK 4</a:t>
            </a:r>
            <a:endParaRPr lang="da-DK"/>
          </a:p>
          <a:p>
            <a:r>
              <a:rPr lang="da-DK"/>
              <a:t>and the </a:t>
            </a:r>
            <a:r>
              <a:rPr lang="da-DK" err="1"/>
              <a:t>analysis</a:t>
            </a:r>
            <a:r>
              <a:rPr lang="da-DK"/>
              <a:t> </a:t>
            </a:r>
            <a:r>
              <a:rPr lang="da-DK" err="1"/>
              <a:t>was</a:t>
            </a:r>
            <a:r>
              <a:rPr lang="da-DK"/>
              <a:t> </a:t>
            </a:r>
            <a:r>
              <a:rPr lang="da-DK" err="1"/>
              <a:t>performed</a:t>
            </a:r>
            <a:r>
              <a:rPr lang="da-DK"/>
              <a:t> offline.”</a:t>
            </a:r>
          </a:p>
          <a:p>
            <a:endParaRPr lang="da-DK"/>
          </a:p>
          <a:p>
            <a:endParaRPr lang="da-DK"/>
          </a:p>
          <a:p>
            <a:r>
              <a:rPr lang="da-DK" b="1"/>
              <a:t>[</a:t>
            </a:r>
            <a:r>
              <a:rPr lang="da-DK" b="1" err="1"/>
              <a:t>Click</a:t>
            </a:r>
            <a:r>
              <a:rPr lang="da-DK" b="1"/>
              <a:t> 5 - PAUSE / shift </a:t>
            </a:r>
            <a:r>
              <a:rPr lang="da-DK" b="1" err="1"/>
              <a:t>toward</a:t>
            </a:r>
            <a:r>
              <a:rPr lang="da-DK" b="1"/>
              <a:t> Future Work]</a:t>
            </a:r>
            <a:endParaRPr lang="da-DK"/>
          </a:p>
          <a:p>
            <a:r>
              <a:rPr lang="da-DK" b="1"/>
              <a:t>“But </a:t>
            </a:r>
            <a:r>
              <a:rPr lang="da-DK" b="1" err="1"/>
              <a:t>these</a:t>
            </a:r>
            <a:r>
              <a:rPr lang="da-DK" b="1"/>
              <a:t> </a:t>
            </a:r>
            <a:r>
              <a:rPr lang="da-DK" b="1" err="1"/>
              <a:t>limitations</a:t>
            </a:r>
            <a:r>
              <a:rPr lang="da-DK" b="1"/>
              <a:t> </a:t>
            </a:r>
            <a:r>
              <a:rPr lang="da-DK" b="1" err="1"/>
              <a:t>also</a:t>
            </a:r>
            <a:r>
              <a:rPr lang="da-DK" b="1"/>
              <a:t> open up </a:t>
            </a:r>
            <a:r>
              <a:rPr lang="da-DK" b="1" err="1"/>
              <a:t>some</a:t>
            </a:r>
            <a:r>
              <a:rPr lang="da-DK" b="1"/>
              <a:t> </a:t>
            </a:r>
            <a:r>
              <a:rPr lang="da-DK" b="1" err="1"/>
              <a:t>interesting</a:t>
            </a:r>
            <a:r>
              <a:rPr lang="da-DK" b="1"/>
              <a:t> </a:t>
            </a:r>
            <a:r>
              <a:rPr lang="da-DK" b="1" err="1"/>
              <a:t>questions</a:t>
            </a:r>
            <a:r>
              <a:rPr lang="da-DK" b="1"/>
              <a:t>.”</a:t>
            </a:r>
          </a:p>
          <a:p>
            <a:endParaRPr lang="da-DK" b="1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b="1"/>
              <a:t>[CLICK 6</a:t>
            </a:r>
            <a:endParaRPr lang="da-DK"/>
          </a:p>
          <a:p>
            <a:r>
              <a:rPr lang="da-DK"/>
              <a:t>“Can the optimal </a:t>
            </a:r>
            <a:r>
              <a:rPr lang="da-DK" err="1"/>
              <a:t>amount</a:t>
            </a:r>
            <a:r>
              <a:rPr lang="da-DK"/>
              <a:t> of </a:t>
            </a:r>
            <a:r>
              <a:rPr lang="da-DK" err="1"/>
              <a:t>dimensionality</a:t>
            </a:r>
            <a:r>
              <a:rPr lang="da-DK"/>
              <a:t> </a:t>
            </a:r>
            <a:r>
              <a:rPr lang="da-DK" err="1"/>
              <a:t>reduction</a:t>
            </a:r>
            <a:r>
              <a:rPr lang="da-DK"/>
              <a:t> </a:t>
            </a:r>
            <a:r>
              <a:rPr lang="da-DK" err="1"/>
              <a:t>be</a:t>
            </a:r>
            <a:r>
              <a:rPr lang="da-DK"/>
              <a:t> </a:t>
            </a:r>
            <a:r>
              <a:rPr lang="da-DK" err="1"/>
              <a:t>determined</a:t>
            </a:r>
            <a:r>
              <a:rPr lang="da-DK"/>
              <a:t> </a:t>
            </a:r>
            <a:r>
              <a:rPr lang="da-DK" err="1"/>
              <a:t>adaptively</a:t>
            </a:r>
            <a:r>
              <a:rPr lang="da-DK"/>
              <a:t>?”</a:t>
            </a:r>
          </a:p>
          <a:p>
            <a:endParaRPr lang="da-DK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b="1"/>
              <a:t>[CLICK 7</a:t>
            </a:r>
            <a:endParaRPr lang="da-DK"/>
          </a:p>
          <a:p>
            <a:r>
              <a:rPr lang="da-DK"/>
              <a:t>“</a:t>
            </a:r>
            <a:r>
              <a:rPr lang="da-DK" err="1"/>
              <a:t>Does</a:t>
            </a:r>
            <a:r>
              <a:rPr lang="da-DK"/>
              <a:t> the benefit of SVD </a:t>
            </a:r>
            <a:r>
              <a:rPr lang="da-DK" err="1"/>
              <a:t>generalize</a:t>
            </a:r>
            <a:r>
              <a:rPr lang="da-DK"/>
              <a:t> </a:t>
            </a:r>
            <a:r>
              <a:rPr lang="da-DK" err="1"/>
              <a:t>across</a:t>
            </a:r>
            <a:r>
              <a:rPr lang="da-DK"/>
              <a:t> </a:t>
            </a:r>
            <a:r>
              <a:rPr lang="da-DK" err="1"/>
              <a:t>other</a:t>
            </a:r>
            <a:r>
              <a:rPr lang="da-DK"/>
              <a:t> datasets and </a:t>
            </a:r>
            <a:r>
              <a:rPr lang="da-DK" err="1"/>
              <a:t>experimental</a:t>
            </a:r>
            <a:r>
              <a:rPr lang="da-DK"/>
              <a:t> </a:t>
            </a:r>
            <a:r>
              <a:rPr lang="da-DK" err="1"/>
              <a:t>settings</a:t>
            </a:r>
            <a:r>
              <a:rPr lang="da-DK"/>
              <a:t>?”</a:t>
            </a:r>
          </a:p>
          <a:p>
            <a:endParaRPr lang="da-DK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a-DK" b="1"/>
              <a:t>[CLICK 8</a:t>
            </a:r>
            <a:endParaRPr lang="da-DK"/>
          </a:p>
          <a:p>
            <a:r>
              <a:rPr lang="da-DK" b="1"/>
              <a:t>[PAUSE]</a:t>
            </a:r>
            <a:endParaRPr lang="da-DK"/>
          </a:p>
          <a:p>
            <a:r>
              <a:rPr lang="da-DK"/>
              <a:t>“And </a:t>
            </a:r>
            <a:r>
              <a:rPr lang="da-DK" err="1"/>
              <a:t>ultimately</a:t>
            </a:r>
            <a:r>
              <a:rPr lang="da-DK"/>
              <a:t> — </a:t>
            </a:r>
            <a:r>
              <a:rPr lang="da-DK" err="1"/>
              <a:t>does</a:t>
            </a:r>
            <a:r>
              <a:rPr lang="da-DK"/>
              <a:t> </a:t>
            </a:r>
            <a:r>
              <a:rPr lang="da-DK" err="1"/>
              <a:t>this</a:t>
            </a:r>
            <a:r>
              <a:rPr lang="da-DK"/>
              <a:t> </a:t>
            </a:r>
            <a:r>
              <a:rPr lang="da-DK" err="1"/>
              <a:t>improvement</a:t>
            </a:r>
            <a:r>
              <a:rPr lang="da-DK"/>
              <a:t> </a:t>
            </a:r>
            <a:r>
              <a:rPr lang="da-DK" err="1"/>
              <a:t>translate</a:t>
            </a:r>
            <a:r>
              <a:rPr lang="da-DK"/>
              <a:t> </a:t>
            </a:r>
            <a:r>
              <a:rPr lang="da-DK" err="1"/>
              <a:t>into</a:t>
            </a:r>
            <a:r>
              <a:rPr lang="da-DK"/>
              <a:t> </a:t>
            </a:r>
            <a:r>
              <a:rPr lang="da-DK" b="1"/>
              <a:t>faster </a:t>
            </a:r>
            <a:r>
              <a:rPr lang="da-DK" b="1" err="1"/>
              <a:t>communication</a:t>
            </a:r>
            <a:r>
              <a:rPr lang="da-DK" b="1"/>
              <a:t> in a real-time BCI?</a:t>
            </a:r>
            <a:r>
              <a:rPr lang="da-DK"/>
              <a:t>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a-DK" b="1">
              <a:cs typeface="Arial"/>
            </a:endParaRP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61DAFFF-EC07-BFA4-BCBC-309803C6DD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3448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None/>
              <a:tabLst/>
              <a:defRPr/>
            </a:pPr>
            <a:r>
              <a:rPr lang="da-DK" b="1">
                <a:latin typeface="Arial"/>
                <a:ea typeface="ＭＳ Ｐゴシック"/>
                <a:cs typeface="Arial"/>
              </a:rPr>
              <a:t>Sofie</a:t>
            </a:r>
            <a:endParaRPr lang="da-DK" b="1"/>
          </a:p>
          <a:p>
            <a:endParaRPr lang="da-DK"/>
          </a:p>
          <a:p>
            <a:r>
              <a:rPr lang="da-DK">
                <a:latin typeface="Arial"/>
                <a:ea typeface="ＭＳ Ｐゴシック"/>
                <a:cs typeface="Arial"/>
              </a:rPr>
              <a:t>“So, to return to </a:t>
            </a:r>
            <a:r>
              <a:rPr lang="da-DK" err="1">
                <a:latin typeface="Arial"/>
                <a:ea typeface="ＭＳ Ｐゴシック"/>
                <a:cs typeface="Arial"/>
              </a:rPr>
              <a:t>our</a:t>
            </a:r>
            <a:r>
              <a:rPr lang="da-DK">
                <a:latin typeface="Arial"/>
                <a:ea typeface="ＭＳ Ｐゴシック"/>
                <a:cs typeface="Arial"/>
              </a:rPr>
              <a:t> original </a:t>
            </a:r>
            <a:r>
              <a:rPr lang="da-DK" err="1">
                <a:latin typeface="Arial"/>
                <a:ea typeface="ＭＳ Ｐゴシック"/>
                <a:cs typeface="Arial"/>
              </a:rPr>
              <a:t>question</a:t>
            </a:r>
            <a:r>
              <a:rPr lang="da-DK">
                <a:latin typeface="Arial"/>
                <a:ea typeface="ＭＳ Ｐゴシック"/>
                <a:cs typeface="Arial"/>
              </a:rPr>
              <a:t>: </a:t>
            </a:r>
            <a:r>
              <a:rPr lang="da-DK" err="1">
                <a:latin typeface="Arial"/>
                <a:ea typeface="ＭＳ Ｐゴシック"/>
                <a:cs typeface="Arial"/>
              </a:rPr>
              <a:t>can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we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make</a:t>
            </a:r>
            <a:r>
              <a:rPr lang="da-DK">
                <a:latin typeface="Arial"/>
                <a:ea typeface="ＭＳ Ｐゴシック"/>
                <a:cs typeface="Arial"/>
              </a:rPr>
              <a:t> an SSVEP-</a:t>
            </a:r>
            <a:r>
              <a:rPr lang="da-DK" err="1">
                <a:latin typeface="Arial"/>
                <a:ea typeface="ＭＳ Ｐゴシック"/>
                <a:cs typeface="Arial"/>
              </a:rPr>
              <a:t>based</a:t>
            </a:r>
            <a:r>
              <a:rPr lang="da-DK">
                <a:latin typeface="Arial"/>
                <a:ea typeface="ＭＳ Ｐゴシック"/>
                <a:cs typeface="Arial"/>
              </a:rPr>
              <a:t> BCI faster </a:t>
            </a:r>
            <a:r>
              <a:rPr lang="da-DK" err="1">
                <a:latin typeface="Arial"/>
                <a:ea typeface="ＭＳ Ｐゴシック"/>
                <a:cs typeface="Arial"/>
              </a:rPr>
              <a:t>without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sacrificing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reliability</a:t>
            </a:r>
            <a:r>
              <a:rPr lang="da-DK">
                <a:latin typeface="Arial"/>
                <a:ea typeface="ＭＳ Ｐゴシック"/>
                <a:cs typeface="Arial"/>
              </a:rPr>
              <a:t>?”</a:t>
            </a:r>
          </a:p>
          <a:p>
            <a:r>
              <a:rPr lang="da-DK">
                <a:latin typeface="Arial"/>
                <a:ea typeface="ＭＳ Ｐゴシック"/>
                <a:cs typeface="Arial"/>
              </a:rPr>
              <a:t>[PAUSE] [CLICK]</a:t>
            </a:r>
          </a:p>
          <a:p>
            <a:r>
              <a:rPr lang="da-DK">
                <a:latin typeface="Arial"/>
                <a:ea typeface="ＭＳ Ｐゴシック"/>
                <a:cs typeface="Arial"/>
              </a:rPr>
              <a:t>“</a:t>
            </a:r>
            <a:r>
              <a:rPr lang="da-DK" err="1">
                <a:latin typeface="Arial"/>
                <a:ea typeface="ＭＳ Ｐゴシック"/>
                <a:cs typeface="Arial"/>
              </a:rPr>
              <a:t>Our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results</a:t>
            </a:r>
            <a:r>
              <a:rPr lang="da-DK">
                <a:latin typeface="Arial"/>
                <a:ea typeface="ＭＳ Ｐゴシック"/>
                <a:cs typeface="Arial"/>
              </a:rPr>
              <a:t> suggest </a:t>
            </a:r>
            <a:r>
              <a:rPr lang="da-DK" err="1">
                <a:latin typeface="Arial"/>
                <a:ea typeface="ＭＳ Ｐゴシック"/>
                <a:cs typeface="Arial"/>
              </a:rPr>
              <a:t>that</a:t>
            </a:r>
            <a:r>
              <a:rPr lang="da-DK">
                <a:latin typeface="Arial"/>
                <a:ea typeface="ＭＳ Ｐゴシック"/>
                <a:cs typeface="Arial"/>
              </a:rPr>
              <a:t> SVD-</a:t>
            </a:r>
            <a:r>
              <a:rPr lang="da-DK" err="1">
                <a:latin typeface="Arial"/>
                <a:ea typeface="ＭＳ Ｐゴシック"/>
                <a:cs typeface="Arial"/>
              </a:rPr>
              <a:t>based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dimensionality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reduction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can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help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us</a:t>
            </a:r>
            <a:r>
              <a:rPr lang="da-DK">
                <a:latin typeface="Arial"/>
                <a:ea typeface="ＭＳ Ｐゴシック"/>
                <a:cs typeface="Arial"/>
              </a:rPr>
              <a:t> do </a:t>
            </a:r>
            <a:r>
              <a:rPr lang="da-DK" err="1">
                <a:latin typeface="Arial"/>
                <a:ea typeface="ＭＳ Ｐゴシック"/>
                <a:cs typeface="Arial"/>
              </a:rPr>
              <a:t>exactly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that</a:t>
            </a:r>
            <a:r>
              <a:rPr lang="da-DK">
                <a:latin typeface="Arial"/>
                <a:ea typeface="ＭＳ Ｐゴシック"/>
                <a:cs typeface="Arial"/>
              </a:rPr>
              <a:t>.”</a:t>
            </a:r>
          </a:p>
          <a:p>
            <a:r>
              <a:rPr lang="da-DK">
                <a:latin typeface="Arial"/>
                <a:ea typeface="ＭＳ Ｐゴシック"/>
                <a:cs typeface="Arial"/>
              </a:rPr>
              <a:t>[CLICK]</a:t>
            </a:r>
          </a:p>
          <a:p>
            <a:r>
              <a:rPr lang="da-DK">
                <a:latin typeface="Arial"/>
                <a:ea typeface="ＭＳ Ｐゴシック"/>
                <a:cs typeface="Arial"/>
              </a:rPr>
              <a:t>“SVD-</a:t>
            </a:r>
            <a:r>
              <a:rPr lang="da-DK" err="1">
                <a:latin typeface="Arial"/>
                <a:ea typeface="ＭＳ Ｐゴシック"/>
                <a:cs typeface="Arial"/>
              </a:rPr>
              <a:t>enhanced</a:t>
            </a:r>
            <a:r>
              <a:rPr lang="da-DK">
                <a:latin typeface="Arial"/>
                <a:ea typeface="ＭＳ Ｐゴシック"/>
                <a:cs typeface="Arial"/>
              </a:rPr>
              <a:t> FBCCA </a:t>
            </a:r>
            <a:r>
              <a:rPr lang="da-DK" err="1">
                <a:latin typeface="Arial"/>
                <a:ea typeface="ＭＳ Ｐゴシック"/>
                <a:cs typeface="Arial"/>
              </a:rPr>
              <a:t>performed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particularly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well</a:t>
            </a:r>
            <a:r>
              <a:rPr lang="da-DK">
                <a:latin typeface="Arial"/>
                <a:ea typeface="ＭＳ Ｐゴシック"/>
                <a:cs typeface="Arial"/>
              </a:rPr>
              <a:t> at short stimulation </a:t>
            </a:r>
            <a:r>
              <a:rPr lang="da-DK" err="1">
                <a:latin typeface="Arial"/>
                <a:ea typeface="ＭＳ Ｐゴシック"/>
                <a:cs typeface="Arial"/>
              </a:rPr>
              <a:t>windows</a:t>
            </a:r>
            <a:r>
              <a:rPr lang="da-DK">
                <a:latin typeface="Arial"/>
                <a:ea typeface="ＭＳ Ｐゴシック"/>
                <a:cs typeface="Arial"/>
              </a:rPr>
              <a:t>, </a:t>
            </a:r>
            <a:r>
              <a:rPr lang="da-DK" err="1">
                <a:latin typeface="Arial"/>
                <a:ea typeface="ＭＳ Ｐゴシック"/>
                <a:cs typeface="Arial"/>
              </a:rPr>
              <a:t>reaching</a:t>
            </a:r>
            <a:r>
              <a:rPr lang="da-DK">
                <a:latin typeface="Arial"/>
                <a:ea typeface="ＭＳ Ｐゴシック"/>
                <a:cs typeface="Arial"/>
              </a:rPr>
              <a:t> 95.4 percent </a:t>
            </a:r>
            <a:r>
              <a:rPr lang="da-DK" err="1">
                <a:latin typeface="Arial"/>
                <a:ea typeface="ＭＳ Ｐゴシック"/>
                <a:cs typeface="Arial"/>
              </a:rPr>
              <a:t>accuracy</a:t>
            </a:r>
            <a:r>
              <a:rPr lang="da-DK">
                <a:latin typeface="Arial"/>
                <a:ea typeface="ＭＳ Ｐゴシック"/>
                <a:cs typeface="Arial"/>
              </a:rPr>
              <a:t> and 112.57 bits per </a:t>
            </a:r>
            <a:r>
              <a:rPr lang="da-DK" err="1">
                <a:latin typeface="Arial"/>
                <a:ea typeface="ＭＳ Ｐゴシック"/>
                <a:cs typeface="Arial"/>
              </a:rPr>
              <a:t>minute</a:t>
            </a:r>
            <a:r>
              <a:rPr lang="da-DK">
                <a:latin typeface="Arial"/>
                <a:ea typeface="ＭＳ Ｐゴシック"/>
                <a:cs typeface="Arial"/>
              </a:rPr>
              <a:t> at </a:t>
            </a:r>
            <a:r>
              <a:rPr lang="da-DK" err="1">
                <a:latin typeface="Arial"/>
                <a:ea typeface="ＭＳ Ｐゴシック"/>
                <a:cs typeface="Arial"/>
              </a:rPr>
              <a:t>only</a:t>
            </a:r>
            <a:r>
              <a:rPr lang="da-DK">
                <a:latin typeface="Arial"/>
                <a:ea typeface="ＭＳ Ｐゴシック"/>
                <a:cs typeface="Arial"/>
              </a:rPr>
              <a:t> 1.14 </a:t>
            </a:r>
            <a:r>
              <a:rPr lang="da-DK" err="1">
                <a:latin typeface="Arial"/>
                <a:ea typeface="ＭＳ Ｐゴシック"/>
                <a:cs typeface="Arial"/>
              </a:rPr>
              <a:t>seconds</a:t>
            </a:r>
            <a:r>
              <a:rPr lang="da-DK">
                <a:latin typeface="Arial"/>
                <a:ea typeface="ＭＳ Ｐゴシック"/>
                <a:cs typeface="Arial"/>
              </a:rPr>
              <a:t>.”</a:t>
            </a:r>
          </a:p>
          <a:p>
            <a:r>
              <a:rPr lang="da-DK">
                <a:latin typeface="Arial"/>
                <a:ea typeface="ＭＳ Ｐゴシック"/>
                <a:cs typeface="Arial"/>
              </a:rPr>
              <a:t>“So the </a:t>
            </a:r>
            <a:r>
              <a:rPr lang="da-DK" err="1">
                <a:latin typeface="Arial"/>
                <a:ea typeface="ＭＳ Ｐゴシック"/>
                <a:cs typeface="Arial"/>
              </a:rPr>
              <a:t>main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takeaway</a:t>
            </a:r>
            <a:r>
              <a:rPr lang="da-DK">
                <a:latin typeface="Arial"/>
                <a:ea typeface="ＭＳ Ｐゴシック"/>
                <a:cs typeface="Arial"/>
              </a:rPr>
              <a:t> is not </a:t>
            </a:r>
            <a:r>
              <a:rPr lang="da-DK" err="1">
                <a:latin typeface="Arial"/>
                <a:ea typeface="ＭＳ Ｐゴシック"/>
                <a:cs typeface="Arial"/>
              </a:rPr>
              <a:t>simply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higher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accuracy</a:t>
            </a:r>
            <a:r>
              <a:rPr lang="da-DK">
                <a:latin typeface="Arial"/>
                <a:ea typeface="ＭＳ Ｐゴシック"/>
                <a:cs typeface="Arial"/>
              </a:rPr>
              <a:t>.”</a:t>
            </a:r>
          </a:p>
          <a:p>
            <a:r>
              <a:rPr lang="da-DK">
                <a:latin typeface="Arial"/>
                <a:ea typeface="ＭＳ Ｐゴシック"/>
                <a:cs typeface="Arial"/>
              </a:rPr>
              <a:t>[PAUSE] [CLICK}</a:t>
            </a:r>
          </a:p>
          <a:p>
            <a:r>
              <a:rPr lang="da-DK">
                <a:latin typeface="Arial"/>
                <a:ea typeface="ＭＳ Ｐゴシック"/>
                <a:cs typeface="Arial"/>
              </a:rPr>
              <a:t>“It is </a:t>
            </a:r>
            <a:r>
              <a:rPr lang="da-DK" b="1">
                <a:latin typeface="Arial"/>
                <a:ea typeface="ＭＳ Ｐゴシック"/>
                <a:cs typeface="Arial"/>
              </a:rPr>
              <a:t>faster </a:t>
            </a:r>
            <a:r>
              <a:rPr lang="da-DK" b="1" err="1">
                <a:latin typeface="Arial"/>
                <a:ea typeface="ＭＳ Ｐゴシック"/>
                <a:cs typeface="Arial"/>
              </a:rPr>
              <a:t>reliable</a:t>
            </a:r>
            <a:r>
              <a:rPr lang="da-DK" b="1">
                <a:latin typeface="Arial"/>
                <a:ea typeface="ＭＳ Ｐゴシック"/>
                <a:cs typeface="Arial"/>
              </a:rPr>
              <a:t> decisions</a:t>
            </a:r>
            <a:r>
              <a:rPr lang="da-DK">
                <a:latin typeface="Arial"/>
                <a:ea typeface="ＭＳ Ｐゴシック"/>
                <a:cs typeface="Arial"/>
              </a:rPr>
              <a:t> — </a:t>
            </a:r>
            <a:r>
              <a:rPr lang="da-DK" err="1">
                <a:latin typeface="Arial"/>
                <a:ea typeface="ＭＳ Ｐゴシック"/>
                <a:cs typeface="Arial"/>
              </a:rPr>
              <a:t>which</a:t>
            </a:r>
            <a:r>
              <a:rPr lang="da-DK">
                <a:latin typeface="Arial"/>
                <a:ea typeface="ＭＳ Ｐゴシック"/>
                <a:cs typeface="Arial"/>
              </a:rPr>
              <a:t> is </a:t>
            </a:r>
            <a:r>
              <a:rPr lang="da-DK" err="1">
                <a:latin typeface="Arial"/>
                <a:ea typeface="ＭＳ Ｐゴシック"/>
                <a:cs typeface="Arial"/>
              </a:rPr>
              <a:t>exactly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what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we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need</a:t>
            </a:r>
            <a:r>
              <a:rPr lang="da-DK">
                <a:latin typeface="Arial"/>
                <a:ea typeface="ＭＳ Ｐゴシック"/>
                <a:cs typeface="Arial"/>
              </a:rPr>
              <a:t> for more practical high-speed SSVEP-</a:t>
            </a:r>
            <a:r>
              <a:rPr lang="da-DK" err="1">
                <a:latin typeface="Arial"/>
                <a:ea typeface="ＭＳ Ｐゴシック"/>
                <a:cs typeface="Arial"/>
              </a:rPr>
              <a:t>based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BCIs</a:t>
            </a:r>
            <a:r>
              <a:rPr lang="da-DK">
                <a:latin typeface="Arial"/>
                <a:ea typeface="ＭＳ Ｐゴシック"/>
                <a:cs typeface="Arial"/>
              </a:rPr>
              <a:t>.”</a:t>
            </a:r>
          </a:p>
          <a:p>
            <a:endParaRPr lang="da-DK" b="1">
              <a:cs typeface="Arial"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421808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4B194-886E-83A8-097D-264317D9C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FFA4DDFF-941B-181B-C105-535C9C0151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FD994A7D-EA26-42B9-4019-3E1BC930DD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da-DK" err="1">
                <a:latin typeface="Arial"/>
                <a:ea typeface="ＭＳ Ｐゴシック"/>
                <a:cs typeface="Arial"/>
              </a:rPr>
              <a:t>Thank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you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very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much</a:t>
            </a:r>
            <a:r>
              <a:rPr lang="da-DK">
                <a:latin typeface="Arial"/>
                <a:ea typeface="ＭＳ Ｐゴシック"/>
                <a:cs typeface="Arial"/>
              </a:rPr>
              <a:t> for </a:t>
            </a:r>
            <a:r>
              <a:rPr lang="da-DK" err="1">
                <a:latin typeface="Arial"/>
                <a:ea typeface="ＭＳ Ｐゴシック"/>
                <a:cs typeface="Arial"/>
              </a:rPr>
              <a:t>your</a:t>
            </a:r>
            <a:r>
              <a:rPr lang="da-DK">
                <a:latin typeface="Arial"/>
                <a:ea typeface="ＭＳ Ｐゴシック"/>
                <a:cs typeface="Arial"/>
              </a:rPr>
              <a:t> time and attention. We’d </a:t>
            </a:r>
            <a:r>
              <a:rPr lang="da-DK" err="1">
                <a:latin typeface="Arial"/>
                <a:ea typeface="ＭＳ Ｐゴシック"/>
                <a:cs typeface="Arial"/>
              </a:rPr>
              <a:t>be</a:t>
            </a:r>
            <a:r>
              <a:rPr lang="da-DK">
                <a:latin typeface="Arial"/>
                <a:ea typeface="ＭＳ Ｐゴシック"/>
                <a:cs typeface="Arial"/>
              </a:rPr>
              <a:t> happy to </a:t>
            </a:r>
            <a:r>
              <a:rPr lang="da-DK" err="1">
                <a:latin typeface="Arial"/>
                <a:ea typeface="ＭＳ Ｐゴシック"/>
                <a:cs typeface="Arial"/>
              </a:rPr>
              <a:t>take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any</a:t>
            </a:r>
            <a:r>
              <a:rPr lang="da-DK">
                <a:latin typeface="Arial"/>
                <a:ea typeface="ＭＳ Ｐゴシック"/>
                <a:cs typeface="Arial"/>
              </a:rPr>
              <a:t> </a:t>
            </a:r>
            <a:r>
              <a:rPr lang="da-DK" err="1">
                <a:latin typeface="Arial"/>
                <a:ea typeface="ＭＳ Ｐゴシック"/>
                <a:cs typeface="Arial"/>
              </a:rPr>
              <a:t>questions</a:t>
            </a:r>
            <a:r>
              <a:rPr lang="da-DK">
                <a:latin typeface="Arial"/>
                <a:ea typeface="ＭＳ Ｐゴシック"/>
                <a:cs typeface="Arial"/>
              </a:rPr>
              <a:t>.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A6F8B6B-27A5-8A62-30CA-DE0C263C29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924825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3324E-6516-F1A0-712C-E8B523778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EF36D718-28FF-311C-3BC9-B691D19047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D7AC4783-2EF9-7F37-CF27-40E8A829B3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285F9B4-154F-E7FB-C921-0A5E61FDA5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4BB09-483B-4C4B-A5A4-C02A22055B01}" type="slidenum">
              <a:rPr lang="da-DK" smtClean="0"/>
              <a:pPr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24453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/>
          <p:cNvSpPr/>
          <p:nvPr userDrawn="1"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rgbClr val="FC763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11" name="Logo white">
            <a:extLst>
              <a:ext uri="{FF2B5EF4-FFF2-40B4-BE49-F238E27FC236}">
                <a16:creationId xmlns:a16="http://schemas.microsoft.com/office/drawing/2014/main" id="{275A6477-FE3A-4D40-B1FE-E46C11E344A5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252000" y="252000"/>
            <a:ext cx="419611" cy="612000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9859" y="3545117"/>
            <a:ext cx="10840028" cy="2706458"/>
          </a:xfrm>
        </p:spPr>
        <p:txBody>
          <a:bodyPr anchor="t" anchorCtr="0"/>
          <a:lstStyle>
            <a:lvl1pPr>
              <a:lnSpc>
                <a:spcPct val="93000"/>
              </a:lnSpc>
              <a:defRPr sz="80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/>
              <a:t>Klik for at redigere titeltypografien i masteren</a:t>
            </a:r>
            <a:endParaRPr lang="en-GB" noProof="0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7072" y="1704975"/>
            <a:ext cx="10840028" cy="1660654"/>
          </a:xfrm>
        </p:spPr>
        <p:txBody>
          <a:bodyPr anchor="b" anchorCtr="0"/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/>
              <a:t>Klik for at redigere undertiteltypografien i masteren</a:t>
            </a:r>
            <a:endParaRPr lang="en-GB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117C6C-7BC3-4888-BC29-FAB17565D11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Titel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E4668-D07F-4B96-9755-17540273485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9654E3-8C97-7C79-5D4F-2B98E799C9E3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GB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32272145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56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9859" y="3545117"/>
            <a:ext cx="10840028" cy="2706458"/>
          </a:xfrm>
        </p:spPr>
        <p:txBody>
          <a:bodyPr anchor="t" anchorCtr="0"/>
          <a:lstStyle>
            <a:lvl1pPr>
              <a:lnSpc>
                <a:spcPct val="93000"/>
              </a:lnSpc>
              <a:defRPr sz="80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noProof="0"/>
              <a:t>Klik for at redigere titeltypografien i masteren</a:t>
            </a:r>
            <a:endParaRPr lang="en-GB" noProof="0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7072" y="1704975"/>
            <a:ext cx="10840028" cy="1660654"/>
          </a:xfrm>
        </p:spPr>
        <p:txBody>
          <a:bodyPr anchor="b" anchorCtr="0"/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300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noProof="0"/>
              <a:t>Klik for at redigere undertiteltypografien i masteren</a:t>
            </a:r>
            <a:endParaRPr lang="en-GB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46B4F-F02C-40EC-9B70-932B18214C6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Titel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7EB69-BB5A-407E-BF0A-1CB9B24506D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8B6288-E3A4-25D7-4A73-88CD67FC644A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GB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12259193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56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48A0E3C-0CE1-4BBF-A912-5A81BF3B7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CA8860-CDAD-4F91-9292-2B11655C19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Titel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7A21B-9B48-4777-BF0D-9FB95719C2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5F6643-3F1A-C522-8B10-AAA4126632A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GB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118777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984" userDrawn="1">
          <p15:clr>
            <a:srgbClr val="F26B43"/>
          </p15:clr>
        </p15:guide>
        <p15:guide id="2" pos="1117" userDrawn="1">
          <p15:clr>
            <a:srgbClr val="F26B43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EB1D5E1-0C4E-4A74-BE37-26307F7E2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726" y="426127"/>
            <a:ext cx="9312374" cy="972716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4800" y="1706399"/>
            <a:ext cx="4410177" cy="4546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78001" y="1706399"/>
            <a:ext cx="4409100" cy="454680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2499420-B0E8-4C8A-8C00-E21262271A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Titel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3EE7F0E-E606-41AC-BBBF-B5AECB1112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306A58-3FFC-AF7F-632E-13C006F1068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GB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4150573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8">
          <p15:clr>
            <a:srgbClr val="F26B43"/>
          </p15:clr>
        </p15:guide>
        <p15:guide id="2" pos="3896">
          <p15:clr>
            <a:srgbClr val="F26B43"/>
          </p15:clr>
        </p15:guide>
        <p15:guide id="3" pos="4205">
          <p15:clr>
            <a:srgbClr val="F26B43"/>
          </p15:clr>
        </p15:guide>
        <p15:guide id="4" pos="6984">
          <p15:clr>
            <a:srgbClr val="F26B43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90A2595F-A737-4D92-946C-EC0BBF885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726" y="426127"/>
            <a:ext cx="6048672" cy="972716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726" y="1706328"/>
            <a:ext cx="6048672" cy="454557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65D29D0-EA4F-4318-8A82-6C2B200A71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31213" y="849734"/>
            <a:ext cx="3859200" cy="25056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5B8511D-E10E-40C3-82A6-3DCDC97CF6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31213" y="3563718"/>
            <a:ext cx="3859200" cy="25056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  <a:p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986237-C7E2-4498-82A4-361A340A650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Titel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64EEF-2B63-484E-803A-4FCD66F243A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094E2B-D4AD-C3AB-889B-17018069728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GB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3922670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927" userDrawn="1">
          <p15:clr>
            <a:srgbClr val="F26B43"/>
          </p15:clr>
        </p15:guide>
        <p15:guide id="2" pos="5247" userDrawn="1">
          <p15:clr>
            <a:srgbClr val="F26B43"/>
          </p15:clr>
        </p15:guide>
        <p15:guide id="3" pos="1117" userDrawn="1">
          <p15:clr>
            <a:srgbClr val="F26B43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92213382-11A1-48CE-B0A0-D8A7D2686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360" y="426127"/>
            <a:ext cx="6865740" cy="972716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1360" y="1706328"/>
            <a:ext cx="6865740" cy="454557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65D29D0-EA4F-4318-8A82-6C2B200A712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1314523"/>
            <a:ext cx="3708000" cy="24552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5B8511D-E10E-40C3-82A6-3DCDC97CF6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" y="3968153"/>
            <a:ext cx="3708000" cy="24552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  <a:p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E26B732-1A52-4AA9-89FC-8FC5439E40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Titel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5D0DC-E43F-43DA-AA0F-C0C54C8939F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BAEEAF-FCEB-199C-0717-FEF6150710A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GB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1283562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984" userDrawn="1">
          <p15:clr>
            <a:srgbClr val="F26B43"/>
          </p15:clr>
        </p15:guide>
        <p15:guide id="2" pos="2660" userDrawn="1">
          <p15:clr>
            <a:srgbClr val="F26B43"/>
          </p15:clr>
        </p15:guide>
        <p15:guide id="3" pos="2335" userDrawn="1">
          <p15:clr>
            <a:srgbClr val="F26B43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953C3-F3F7-4638-96F8-7CF20CB55E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7650" y="980727"/>
            <a:ext cx="3740400" cy="418115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add title one line</a:t>
            </a:r>
            <a:endParaRPr lang="en-GB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C0DB591-4602-46B3-B1C3-1E64148AB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50" y="4407150"/>
            <a:ext cx="3740400" cy="184442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8416079-1CFC-426F-A6ED-5AB355FC545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22750" y="979200"/>
            <a:ext cx="3740400" cy="417767"/>
          </a:xfrm>
        </p:spPr>
        <p:txBody>
          <a:bodyPr anchor="b" anchorCtr="0"/>
          <a:lstStyle>
            <a:lvl1pPr marL="0" indent="0">
              <a:buNone/>
              <a:defRPr sz="2400" b="1"/>
            </a:lvl1pPr>
            <a:lvl2pPr marL="0" indent="0">
              <a:buNone/>
              <a:defRPr sz="2400" b="1"/>
            </a:lvl2pPr>
            <a:lvl3pPr marL="0" indent="0">
              <a:buNone/>
              <a:defRPr sz="2400" b="1"/>
            </a:lvl3pPr>
            <a:lvl4pPr marL="0" indent="0">
              <a:buNone/>
              <a:defRPr sz="2400" b="1"/>
            </a:lvl4pPr>
            <a:lvl5pPr marL="0" indent="0">
              <a:buNone/>
              <a:defRPr sz="2400" b="1"/>
            </a:lvl5pPr>
          </a:lstStyle>
          <a:p>
            <a:pPr lvl="0"/>
            <a:r>
              <a:rPr lang="en-US"/>
              <a:t>Click to add title one line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D358873C-68BF-4E89-B536-B3248F2B25FE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222750" y="4406899"/>
            <a:ext cx="3740401" cy="18446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9A0E900-1FE2-4CC1-B435-93F3A118935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97850" y="979200"/>
            <a:ext cx="3740400" cy="417767"/>
          </a:xfrm>
        </p:spPr>
        <p:txBody>
          <a:bodyPr anchor="b" anchorCtr="0"/>
          <a:lstStyle>
            <a:lvl1pPr marL="0" indent="0">
              <a:buNone/>
              <a:defRPr sz="2400" b="1"/>
            </a:lvl1pPr>
            <a:lvl2pPr marL="0" indent="0">
              <a:buNone/>
              <a:defRPr sz="2400" b="1"/>
            </a:lvl2pPr>
            <a:lvl3pPr marL="0" indent="0">
              <a:buNone/>
              <a:defRPr sz="2400" b="1"/>
            </a:lvl3pPr>
            <a:lvl4pPr marL="0" indent="0">
              <a:buNone/>
              <a:defRPr sz="2400" b="1"/>
            </a:lvl4pPr>
            <a:lvl5pPr marL="0" indent="0">
              <a:buNone/>
              <a:defRPr sz="2400" b="1"/>
            </a:lvl5pPr>
          </a:lstStyle>
          <a:p>
            <a:pPr lvl="0"/>
            <a:r>
              <a:rPr lang="en-US"/>
              <a:t>Click to add title one line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E094886A-F110-4851-B1DA-8DFC40D509F8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197850" y="4406899"/>
            <a:ext cx="3740400" cy="184467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1B02311-54A6-4455-B615-BBCA0DA742E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47650" y="1546282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10A5827-3485-49A0-81F0-FF89EE34B80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23149" y="1548581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E27B0558-FCB8-4A55-9BA9-182DFF0387F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198648" y="1546282"/>
            <a:ext cx="3740400" cy="2664000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r>
              <a:rPr lang="en-GB"/>
              <a:t>Click the placeholder and paste image via Skyfish icon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46B4F-F02C-40EC-9B70-932B18214C6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Titel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7EB69-BB5A-407E-BF0A-1CB9B24506D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AD88DD-5B30-3D5A-E7F4-7747CDBAC693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r>
              <a:rPr lang="en-GB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18863740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56">
          <p15:clr>
            <a:srgbClr val="F26B43"/>
          </p15:clr>
        </p15:guide>
        <p15:guide id="2" pos="7522" userDrawn="1">
          <p15:clr>
            <a:srgbClr val="F26B43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297DEAA-3B7B-49C7-8C28-3F21F36A9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F74546-9D06-4CF7-806D-E04B043BF5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Titel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53AB3-8AAF-469F-AD3F-AE5E1A39D7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5A6BE9-F41E-A57E-0BF2-0A6E1F1952A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GB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120845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7" userDrawn="1">
          <p15:clr>
            <a:srgbClr val="F26B43"/>
          </p15:clr>
        </p15:guide>
        <p15:guide id="2" pos="6984" userDrawn="1">
          <p15:clr>
            <a:srgbClr val="F26B43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og foo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E75ABF-082F-4A38-B952-09157E37A8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Titel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A39F3A-7714-4FD6-9132-D60FFA220D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4FFBD5-0449-5A5E-DE23-2C203FBBEF9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GB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2669264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/Pause 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">
            <a:extLst>
              <a:ext uri="{FF2B5EF4-FFF2-40B4-BE49-F238E27FC236}">
                <a16:creationId xmlns:a16="http://schemas.microsoft.com/office/drawing/2014/main" id="{AF9D3C51-A276-4E1F-B6B6-FD6A4E17EE28}"/>
              </a:ext>
            </a:extLst>
          </p:cNvPr>
          <p:cNvSpPr/>
          <p:nvPr userDrawn="1"/>
        </p:nvSpPr>
        <p:spPr bwMode="auto">
          <a:xfrm>
            <a:off x="0" y="0"/>
            <a:ext cx="12193200" cy="6861600"/>
          </a:xfrm>
          <a:prstGeom prst="rect">
            <a:avLst/>
          </a:prstGeom>
          <a:solidFill>
            <a:srgbClr val="FC763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C9776080-6230-4AB8-AB28-4D6744DD01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Dato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B7FFAE6-D148-4A15-9DFC-7D71B8202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Titel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3125B57E-AFC7-4517-B327-461DB01D2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0" name="Logo color">
            <a:extLst>
              <a:ext uri="{FF2B5EF4-FFF2-40B4-BE49-F238E27FC236}">
                <a16:creationId xmlns:a16="http://schemas.microsoft.com/office/drawing/2014/main" id="{B0EE486B-843B-49D6-90AE-5093AB56E30F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4870539" y="1651373"/>
            <a:ext cx="2388323" cy="3483354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786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/Pause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">
            <a:extLst>
              <a:ext uri="{FF2B5EF4-FFF2-40B4-BE49-F238E27FC236}">
                <a16:creationId xmlns:a16="http://schemas.microsoft.com/office/drawing/2014/main" id="{A3420087-96DF-432F-B192-585D42BF6A4E}"/>
              </a:ext>
            </a:extLst>
          </p:cNvPr>
          <p:cNvSpPr/>
          <p:nvPr userDrawn="1"/>
        </p:nvSpPr>
        <p:spPr bwMode="auto">
          <a:xfrm>
            <a:off x="0" y="0"/>
            <a:ext cx="12193200" cy="6861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Ｐゴシック" pitchFamily="-80" charset="-128"/>
            </a:endParaRPr>
          </a:p>
        </p:txBody>
      </p:sp>
      <p:sp>
        <p:nvSpPr>
          <p:cNvPr id="13" name="Logo color">
            <a:extLst>
              <a:ext uri="{FF2B5EF4-FFF2-40B4-BE49-F238E27FC236}">
                <a16:creationId xmlns:a16="http://schemas.microsoft.com/office/drawing/2014/main" id="{09BBEE10-6A59-474F-B766-7643F97F869F}"/>
              </a:ext>
            </a:extLst>
          </p:cNvPr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4870539" y="1651373"/>
            <a:ext cx="2388323" cy="3483354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C763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AF062B26-8169-4B93-8FD8-CFDB0855A9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Dato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CA59923C-6F09-424E-AF1E-AC62326A9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Titel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C299FA2-BF46-4410-B2CD-E3C80B7A9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0" y="6912000"/>
            <a:ext cx="0" cy="0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1" name="Bottom bar">
            <a:extLst>
              <a:ext uri="{FF2B5EF4-FFF2-40B4-BE49-F238E27FC236}">
                <a16:creationId xmlns:a16="http://schemas.microsoft.com/office/drawing/2014/main" id="{495865CE-5BE9-4122-8AB8-48E534DD88F7}"/>
              </a:ext>
            </a:extLst>
          </p:cNvPr>
          <p:cNvSpPr/>
          <p:nvPr userDrawn="1"/>
        </p:nvSpPr>
        <p:spPr bwMode="auto">
          <a:xfrm>
            <a:off x="0" y="6541200"/>
            <a:ext cx="12193200" cy="316800"/>
          </a:xfrm>
          <a:prstGeom prst="rect">
            <a:avLst/>
          </a:prstGeom>
          <a:solidFill>
            <a:srgbClr val="FC7634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2" name="Top bar">
            <a:extLst>
              <a:ext uri="{FF2B5EF4-FFF2-40B4-BE49-F238E27FC236}">
                <a16:creationId xmlns:a16="http://schemas.microsoft.com/office/drawing/2014/main" id="{0D436479-94F3-475C-8F8D-D3CDC81793FD}"/>
              </a:ext>
            </a:extLst>
          </p:cNvPr>
          <p:cNvSpPr/>
          <p:nvPr userDrawn="1"/>
        </p:nvSpPr>
        <p:spPr bwMode="auto">
          <a:xfrm>
            <a:off x="0" y="0"/>
            <a:ext cx="12193200" cy="50400"/>
          </a:xfrm>
          <a:prstGeom prst="rect">
            <a:avLst/>
          </a:prstGeom>
          <a:solidFill>
            <a:srgbClr val="FC7634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63761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Logo color">
            <a:extLst>
              <a:ext uri="{FF2B5EF4-FFF2-40B4-BE49-F238E27FC236}">
                <a16:creationId xmlns:a16="http://schemas.microsoft.com/office/drawing/2014/main" id="{ADC92552-7939-46C1-AAFE-B97F51EBFFE9}"/>
              </a:ext>
            </a:extLst>
          </p:cNvPr>
          <p:cNvSpPr>
            <a:spLocks noChangeAspect="1"/>
          </p:cNvSpPr>
          <p:nvPr userDrawn="1">
            <p:custDataLst>
              <p:tags r:id="rId13"/>
            </p:custDataLst>
          </p:nvPr>
        </p:nvSpPr>
        <p:spPr bwMode="auto">
          <a:xfrm>
            <a:off x="252000" y="252000"/>
            <a:ext cx="419611" cy="612000"/>
          </a:xfrm>
          <a:custGeom>
            <a:avLst/>
            <a:gdLst>
              <a:gd name="connsiteX0" fmla="*/ 1050029 w 4933949"/>
              <a:gd name="connsiteY0" fmla="*/ 6094413 h 7196138"/>
              <a:gd name="connsiteX1" fmla="*/ 3883920 w 4933949"/>
              <a:gd name="connsiteY1" fmla="*/ 6094413 h 7196138"/>
              <a:gd name="connsiteX2" fmla="*/ 4933949 w 4933949"/>
              <a:gd name="connsiteY2" fmla="*/ 6645934 h 7196138"/>
              <a:gd name="connsiteX3" fmla="*/ 3883920 w 4933949"/>
              <a:gd name="connsiteY3" fmla="*/ 7196138 h 7196138"/>
              <a:gd name="connsiteX4" fmla="*/ 1050029 w 4933949"/>
              <a:gd name="connsiteY4" fmla="*/ 7196138 h 7196138"/>
              <a:gd name="connsiteX5" fmla="*/ 0 w 4933949"/>
              <a:gd name="connsiteY5" fmla="*/ 6645934 h 7196138"/>
              <a:gd name="connsiteX6" fmla="*/ 1050029 w 4933949"/>
              <a:gd name="connsiteY6" fmla="*/ 6094413 h 7196138"/>
              <a:gd name="connsiteX7" fmla="*/ 1050029 w 4933949"/>
              <a:gd name="connsiteY7" fmla="*/ 4730750 h 7196138"/>
              <a:gd name="connsiteX8" fmla="*/ 3883920 w 4933949"/>
              <a:gd name="connsiteY8" fmla="*/ 4730750 h 7196138"/>
              <a:gd name="connsiteX9" fmla="*/ 4933949 w 4933949"/>
              <a:gd name="connsiteY9" fmla="*/ 5283066 h 7196138"/>
              <a:gd name="connsiteX10" fmla="*/ 3883920 w 4933949"/>
              <a:gd name="connsiteY10" fmla="*/ 5834063 h 7196138"/>
              <a:gd name="connsiteX11" fmla="*/ 1050029 w 4933949"/>
              <a:gd name="connsiteY11" fmla="*/ 5834063 h 7196138"/>
              <a:gd name="connsiteX12" fmla="*/ 0 w 4933949"/>
              <a:gd name="connsiteY12" fmla="*/ 5283066 h 7196138"/>
              <a:gd name="connsiteX13" fmla="*/ 1050029 w 4933949"/>
              <a:gd name="connsiteY13" fmla="*/ 4730750 h 7196138"/>
              <a:gd name="connsiteX14" fmla="*/ 1050029 w 4933949"/>
              <a:gd name="connsiteY14" fmla="*/ 3368675 h 7196138"/>
              <a:gd name="connsiteX15" fmla="*/ 3883920 w 4933949"/>
              <a:gd name="connsiteY15" fmla="*/ 3368675 h 7196138"/>
              <a:gd name="connsiteX16" fmla="*/ 4933949 w 4933949"/>
              <a:gd name="connsiteY16" fmla="*/ 3920991 h 7196138"/>
              <a:gd name="connsiteX17" fmla="*/ 3883920 w 4933949"/>
              <a:gd name="connsiteY17" fmla="*/ 4471988 h 7196138"/>
              <a:gd name="connsiteX18" fmla="*/ 1050029 w 4933949"/>
              <a:gd name="connsiteY18" fmla="*/ 4471988 h 7196138"/>
              <a:gd name="connsiteX19" fmla="*/ 0 w 4933949"/>
              <a:gd name="connsiteY19" fmla="*/ 3920991 h 7196138"/>
              <a:gd name="connsiteX20" fmla="*/ 1050029 w 4933949"/>
              <a:gd name="connsiteY20" fmla="*/ 3368675 h 7196138"/>
              <a:gd name="connsiteX21" fmla="*/ 678543 w 4933949"/>
              <a:gd name="connsiteY21" fmla="*/ 305710 h 7196138"/>
              <a:gd name="connsiteX22" fmla="*/ 678543 w 4933949"/>
              <a:gd name="connsiteY22" fmla="*/ 2307316 h 7196138"/>
              <a:gd name="connsiteX23" fmla="*/ 909109 w 4933949"/>
              <a:gd name="connsiteY23" fmla="*/ 2307316 h 7196138"/>
              <a:gd name="connsiteX24" fmla="*/ 1119911 w 4933949"/>
              <a:gd name="connsiteY24" fmla="*/ 2234842 h 7196138"/>
              <a:gd name="connsiteX25" fmla="*/ 1198962 w 4933949"/>
              <a:gd name="connsiteY25" fmla="*/ 1615517 h 7196138"/>
              <a:gd name="connsiteX26" fmla="*/ 1198962 w 4933949"/>
              <a:gd name="connsiteY26" fmla="*/ 996191 h 7196138"/>
              <a:gd name="connsiteX27" fmla="*/ 1119911 w 4933949"/>
              <a:gd name="connsiteY27" fmla="*/ 378184 h 7196138"/>
              <a:gd name="connsiteX28" fmla="*/ 909109 w 4933949"/>
              <a:gd name="connsiteY28" fmla="*/ 305710 h 7196138"/>
              <a:gd name="connsiteX29" fmla="*/ 678543 w 4933949"/>
              <a:gd name="connsiteY29" fmla="*/ 305710 h 7196138"/>
              <a:gd name="connsiteX30" fmla="*/ 1842869 w 4933949"/>
              <a:gd name="connsiteY30" fmla="*/ 0 h 7196138"/>
              <a:gd name="connsiteX31" fmla="*/ 3073618 w 4933949"/>
              <a:gd name="connsiteY31" fmla="*/ 0 h 7196138"/>
              <a:gd name="connsiteX32" fmla="*/ 3114467 w 4933949"/>
              <a:gd name="connsiteY32" fmla="*/ 14495 h 7196138"/>
              <a:gd name="connsiteX33" fmla="*/ 3128962 w 4933949"/>
              <a:gd name="connsiteY33" fmla="*/ 54027 h 7196138"/>
              <a:gd name="connsiteX34" fmla="*/ 3128962 w 4933949"/>
              <a:gd name="connsiteY34" fmla="*/ 275402 h 7196138"/>
              <a:gd name="connsiteX35" fmla="*/ 3114467 w 4933949"/>
              <a:gd name="connsiteY35" fmla="*/ 314934 h 7196138"/>
              <a:gd name="connsiteX36" fmla="*/ 3073618 w 4933949"/>
              <a:gd name="connsiteY36" fmla="*/ 329429 h 7196138"/>
              <a:gd name="connsiteX37" fmla="*/ 2679620 w 4933949"/>
              <a:gd name="connsiteY37" fmla="*/ 329429 h 7196138"/>
              <a:gd name="connsiteX38" fmla="*/ 2679620 w 4933949"/>
              <a:gd name="connsiteY38" fmla="*/ 2558999 h 7196138"/>
              <a:gd name="connsiteX39" fmla="*/ 2665125 w 4933949"/>
              <a:gd name="connsiteY39" fmla="*/ 2598530 h 7196138"/>
              <a:gd name="connsiteX40" fmla="*/ 2625594 w 4933949"/>
              <a:gd name="connsiteY40" fmla="*/ 2613025 h 7196138"/>
              <a:gd name="connsiteX41" fmla="*/ 2290893 w 4933949"/>
              <a:gd name="connsiteY41" fmla="*/ 2613025 h 7196138"/>
              <a:gd name="connsiteX42" fmla="*/ 2250044 w 4933949"/>
              <a:gd name="connsiteY42" fmla="*/ 2598530 h 7196138"/>
              <a:gd name="connsiteX43" fmla="*/ 2235549 w 4933949"/>
              <a:gd name="connsiteY43" fmla="*/ 2558999 h 7196138"/>
              <a:gd name="connsiteX44" fmla="*/ 2235549 w 4933949"/>
              <a:gd name="connsiteY44" fmla="*/ 329429 h 7196138"/>
              <a:gd name="connsiteX45" fmla="*/ 1842869 w 4933949"/>
              <a:gd name="connsiteY45" fmla="*/ 329429 h 7196138"/>
              <a:gd name="connsiteX46" fmla="*/ 1802020 w 4933949"/>
              <a:gd name="connsiteY46" fmla="*/ 314934 h 7196138"/>
              <a:gd name="connsiteX47" fmla="*/ 1787525 w 4933949"/>
              <a:gd name="connsiteY47" fmla="*/ 275402 h 7196138"/>
              <a:gd name="connsiteX48" fmla="*/ 1787525 w 4933949"/>
              <a:gd name="connsiteY48" fmla="*/ 54027 h 7196138"/>
              <a:gd name="connsiteX49" fmla="*/ 1802020 w 4933949"/>
              <a:gd name="connsiteY49" fmla="*/ 14495 h 7196138"/>
              <a:gd name="connsiteX50" fmla="*/ 1842869 w 4933949"/>
              <a:gd name="connsiteY50" fmla="*/ 0 h 7196138"/>
              <a:gd name="connsiteX51" fmla="*/ 317544 w 4933949"/>
              <a:gd name="connsiteY51" fmla="*/ 0 h 7196138"/>
              <a:gd name="connsiteX52" fmla="*/ 972349 w 4933949"/>
              <a:gd name="connsiteY52" fmla="*/ 0 h 7196138"/>
              <a:gd name="connsiteX53" fmla="*/ 1476958 w 4933949"/>
              <a:gd name="connsiteY53" fmla="*/ 179209 h 7196138"/>
              <a:gd name="connsiteX54" fmla="*/ 1619250 w 4933949"/>
              <a:gd name="connsiteY54" fmla="*/ 1025181 h 7196138"/>
              <a:gd name="connsiteX55" fmla="*/ 1619250 w 4933949"/>
              <a:gd name="connsiteY55" fmla="*/ 1587845 h 7196138"/>
              <a:gd name="connsiteX56" fmla="*/ 1476958 w 4933949"/>
              <a:gd name="connsiteY56" fmla="*/ 2433816 h 7196138"/>
              <a:gd name="connsiteX57" fmla="*/ 972349 w 4933949"/>
              <a:gd name="connsiteY57" fmla="*/ 2613025 h 7196138"/>
              <a:gd name="connsiteX58" fmla="*/ 317544 w 4933949"/>
              <a:gd name="connsiteY58" fmla="*/ 2613025 h 7196138"/>
              <a:gd name="connsiteX59" fmla="*/ 278018 w 4933949"/>
              <a:gd name="connsiteY59" fmla="*/ 2598530 h 7196138"/>
              <a:gd name="connsiteX60" fmla="*/ 263525 w 4933949"/>
              <a:gd name="connsiteY60" fmla="*/ 2558999 h 7196138"/>
              <a:gd name="connsiteX61" fmla="*/ 263525 w 4933949"/>
              <a:gd name="connsiteY61" fmla="*/ 54027 h 7196138"/>
              <a:gd name="connsiteX62" fmla="*/ 278018 w 4933949"/>
              <a:gd name="connsiteY62" fmla="*/ 14495 h 7196138"/>
              <a:gd name="connsiteX63" fmla="*/ 317544 w 4933949"/>
              <a:gd name="connsiteY63" fmla="*/ 0 h 7196138"/>
              <a:gd name="connsiteX64" fmla="*/ 3359213 w 4933949"/>
              <a:gd name="connsiteY64" fmla="*/ 0 h 7196138"/>
              <a:gd name="connsiteX65" fmla="*/ 3664991 w 4933949"/>
              <a:gd name="connsiteY65" fmla="*/ 0 h 7196138"/>
              <a:gd name="connsiteX66" fmla="*/ 3705850 w 4933949"/>
              <a:gd name="connsiteY66" fmla="*/ 14497 h 7196138"/>
              <a:gd name="connsiteX67" fmla="*/ 3720348 w 4933949"/>
              <a:gd name="connsiteY67" fmla="*/ 54035 h 7196138"/>
              <a:gd name="connsiteX68" fmla="*/ 3720348 w 4933949"/>
              <a:gd name="connsiteY68" fmla="*/ 1903062 h 7196138"/>
              <a:gd name="connsiteX69" fmla="*/ 3798111 w 4933949"/>
              <a:gd name="connsiteY69" fmla="*/ 2279984 h 7196138"/>
              <a:gd name="connsiteX70" fmla="*/ 3976042 w 4933949"/>
              <a:gd name="connsiteY70" fmla="*/ 2349833 h 7196138"/>
              <a:gd name="connsiteX71" fmla="*/ 4163200 w 4933949"/>
              <a:gd name="connsiteY71" fmla="*/ 2279984 h 7196138"/>
              <a:gd name="connsiteX72" fmla="*/ 4240963 w 4933949"/>
              <a:gd name="connsiteY72" fmla="*/ 1903062 h 7196138"/>
              <a:gd name="connsiteX73" fmla="*/ 4240963 w 4933949"/>
              <a:gd name="connsiteY73" fmla="*/ 54035 h 7196138"/>
              <a:gd name="connsiteX74" fmla="*/ 4255461 w 4933949"/>
              <a:gd name="connsiteY74" fmla="*/ 14497 h 7196138"/>
              <a:gd name="connsiteX75" fmla="*/ 4295001 w 4933949"/>
              <a:gd name="connsiteY75" fmla="*/ 0 h 7196138"/>
              <a:gd name="connsiteX76" fmla="*/ 4602098 w 4933949"/>
              <a:gd name="connsiteY76" fmla="*/ 0 h 7196138"/>
              <a:gd name="connsiteX77" fmla="*/ 4641638 w 4933949"/>
              <a:gd name="connsiteY77" fmla="*/ 14497 h 7196138"/>
              <a:gd name="connsiteX78" fmla="*/ 4656136 w 4933949"/>
              <a:gd name="connsiteY78" fmla="*/ 54035 h 7196138"/>
              <a:gd name="connsiteX79" fmla="*/ 4656136 w 4933949"/>
              <a:gd name="connsiteY79" fmla="*/ 1904380 h 7196138"/>
              <a:gd name="connsiteX80" fmla="*/ 4507201 w 4933949"/>
              <a:gd name="connsiteY80" fmla="*/ 2459220 h 7196138"/>
              <a:gd name="connsiteX81" fmla="*/ 3981314 w 4933949"/>
              <a:gd name="connsiteY81" fmla="*/ 2646363 h 7196138"/>
              <a:gd name="connsiteX82" fmla="*/ 3447519 w 4933949"/>
              <a:gd name="connsiteY82" fmla="*/ 2459220 h 7196138"/>
              <a:gd name="connsiteX83" fmla="*/ 3305174 w 4933949"/>
              <a:gd name="connsiteY83" fmla="*/ 1904380 h 7196138"/>
              <a:gd name="connsiteX84" fmla="*/ 3305174 w 4933949"/>
              <a:gd name="connsiteY84" fmla="*/ 54035 h 7196138"/>
              <a:gd name="connsiteX85" fmla="*/ 3318354 w 4933949"/>
              <a:gd name="connsiteY85" fmla="*/ 14497 h 7196138"/>
              <a:gd name="connsiteX86" fmla="*/ 3359213 w 4933949"/>
              <a:gd name="connsiteY86" fmla="*/ 0 h 719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4933949" h="7196138">
                <a:moveTo>
                  <a:pt x="1050029" y="6094413"/>
                </a:moveTo>
                <a:cubicBezTo>
                  <a:pt x="2409664" y="6623557"/>
                  <a:pt x="2524285" y="6623557"/>
                  <a:pt x="3883920" y="6094413"/>
                </a:cubicBezTo>
                <a:cubicBezTo>
                  <a:pt x="3883920" y="6094413"/>
                  <a:pt x="3883920" y="6094413"/>
                  <a:pt x="4933949" y="6645934"/>
                </a:cubicBezTo>
                <a:cubicBezTo>
                  <a:pt x="4933949" y="6645934"/>
                  <a:pt x="4933949" y="6645934"/>
                  <a:pt x="3883920" y="7196138"/>
                </a:cubicBezTo>
                <a:cubicBezTo>
                  <a:pt x="2524285" y="6668311"/>
                  <a:pt x="2409664" y="6668311"/>
                  <a:pt x="1050029" y="7196138"/>
                </a:cubicBezTo>
                <a:cubicBezTo>
                  <a:pt x="1050029" y="7196138"/>
                  <a:pt x="1050029" y="7196138"/>
                  <a:pt x="0" y="6645934"/>
                </a:cubicBezTo>
                <a:cubicBezTo>
                  <a:pt x="0" y="6645934"/>
                  <a:pt x="0" y="6645934"/>
                  <a:pt x="1050029" y="6094413"/>
                </a:cubicBezTo>
                <a:close/>
                <a:moveTo>
                  <a:pt x="1050029" y="4730750"/>
                </a:moveTo>
                <a:cubicBezTo>
                  <a:pt x="2409664" y="5260657"/>
                  <a:pt x="2524285" y="5260657"/>
                  <a:pt x="3883920" y="4730750"/>
                </a:cubicBezTo>
                <a:cubicBezTo>
                  <a:pt x="3883920" y="4730750"/>
                  <a:pt x="3883920" y="4730750"/>
                  <a:pt x="4933949" y="5283066"/>
                </a:cubicBezTo>
                <a:cubicBezTo>
                  <a:pt x="4933949" y="5283066"/>
                  <a:pt x="4933949" y="5283066"/>
                  <a:pt x="3883920" y="5834063"/>
                </a:cubicBezTo>
                <a:cubicBezTo>
                  <a:pt x="2524285" y="5305475"/>
                  <a:pt x="2409664" y="5305475"/>
                  <a:pt x="1050029" y="5834063"/>
                </a:cubicBezTo>
                <a:cubicBezTo>
                  <a:pt x="1050029" y="5834063"/>
                  <a:pt x="1050029" y="5834063"/>
                  <a:pt x="0" y="5283066"/>
                </a:cubicBezTo>
                <a:cubicBezTo>
                  <a:pt x="0" y="5283066"/>
                  <a:pt x="0" y="5283066"/>
                  <a:pt x="1050029" y="4730750"/>
                </a:cubicBezTo>
                <a:close/>
                <a:moveTo>
                  <a:pt x="1050029" y="3368675"/>
                </a:moveTo>
                <a:cubicBezTo>
                  <a:pt x="2409664" y="3898582"/>
                  <a:pt x="2524285" y="3898582"/>
                  <a:pt x="3883920" y="3368675"/>
                </a:cubicBezTo>
                <a:cubicBezTo>
                  <a:pt x="3883920" y="3368675"/>
                  <a:pt x="3883920" y="3368675"/>
                  <a:pt x="4933949" y="3920991"/>
                </a:cubicBezTo>
                <a:cubicBezTo>
                  <a:pt x="4933949" y="3920991"/>
                  <a:pt x="4933949" y="3920991"/>
                  <a:pt x="3883920" y="4471988"/>
                </a:cubicBezTo>
                <a:cubicBezTo>
                  <a:pt x="2524285" y="3943400"/>
                  <a:pt x="2409664" y="3943400"/>
                  <a:pt x="1050029" y="4471988"/>
                </a:cubicBezTo>
                <a:cubicBezTo>
                  <a:pt x="1050029" y="4471988"/>
                  <a:pt x="1050029" y="4471988"/>
                  <a:pt x="0" y="3920991"/>
                </a:cubicBezTo>
                <a:cubicBezTo>
                  <a:pt x="0" y="3920991"/>
                  <a:pt x="0" y="3920991"/>
                  <a:pt x="1050029" y="3368675"/>
                </a:cubicBezTo>
                <a:close/>
                <a:moveTo>
                  <a:pt x="678543" y="305710"/>
                </a:moveTo>
                <a:lnTo>
                  <a:pt x="678543" y="2307316"/>
                </a:lnTo>
                <a:cubicBezTo>
                  <a:pt x="678543" y="2307316"/>
                  <a:pt x="678543" y="2307316"/>
                  <a:pt x="909109" y="2307316"/>
                </a:cubicBezTo>
                <a:cubicBezTo>
                  <a:pt x="1011875" y="2307316"/>
                  <a:pt x="1072481" y="2291503"/>
                  <a:pt x="1119911" y="2234842"/>
                </a:cubicBezTo>
                <a:cubicBezTo>
                  <a:pt x="1192375" y="2147873"/>
                  <a:pt x="1198962" y="1971299"/>
                  <a:pt x="1198962" y="1615517"/>
                </a:cubicBezTo>
                <a:cubicBezTo>
                  <a:pt x="1198962" y="1615517"/>
                  <a:pt x="1198962" y="1615517"/>
                  <a:pt x="1198962" y="996191"/>
                </a:cubicBezTo>
                <a:cubicBezTo>
                  <a:pt x="1198962" y="641727"/>
                  <a:pt x="1192375" y="465153"/>
                  <a:pt x="1119911" y="378184"/>
                </a:cubicBezTo>
                <a:cubicBezTo>
                  <a:pt x="1072481" y="321522"/>
                  <a:pt x="1011875" y="305710"/>
                  <a:pt x="909109" y="305710"/>
                </a:cubicBezTo>
                <a:cubicBezTo>
                  <a:pt x="909109" y="305710"/>
                  <a:pt x="909109" y="305710"/>
                  <a:pt x="678543" y="305710"/>
                </a:cubicBezTo>
                <a:close/>
                <a:moveTo>
                  <a:pt x="1842869" y="0"/>
                </a:moveTo>
                <a:cubicBezTo>
                  <a:pt x="1842869" y="0"/>
                  <a:pt x="1842869" y="0"/>
                  <a:pt x="3073618" y="0"/>
                </a:cubicBezTo>
                <a:cubicBezTo>
                  <a:pt x="3093384" y="0"/>
                  <a:pt x="3105243" y="5271"/>
                  <a:pt x="3114467" y="14495"/>
                </a:cubicBezTo>
                <a:cubicBezTo>
                  <a:pt x="3122374" y="22401"/>
                  <a:pt x="3128962" y="34261"/>
                  <a:pt x="3128962" y="54027"/>
                </a:cubicBezTo>
                <a:cubicBezTo>
                  <a:pt x="3128962" y="54027"/>
                  <a:pt x="3128962" y="54027"/>
                  <a:pt x="3128962" y="275402"/>
                </a:cubicBezTo>
                <a:cubicBezTo>
                  <a:pt x="3128962" y="295168"/>
                  <a:pt x="3122374" y="307028"/>
                  <a:pt x="3114467" y="314934"/>
                </a:cubicBezTo>
                <a:cubicBezTo>
                  <a:pt x="3105243" y="324158"/>
                  <a:pt x="3093384" y="329429"/>
                  <a:pt x="3073618" y="329429"/>
                </a:cubicBezTo>
                <a:cubicBezTo>
                  <a:pt x="3073618" y="329429"/>
                  <a:pt x="3073618" y="329429"/>
                  <a:pt x="2679620" y="329429"/>
                </a:cubicBezTo>
                <a:cubicBezTo>
                  <a:pt x="2679620" y="329429"/>
                  <a:pt x="2679620" y="329429"/>
                  <a:pt x="2679620" y="2558999"/>
                </a:cubicBezTo>
                <a:cubicBezTo>
                  <a:pt x="2679620" y="2578765"/>
                  <a:pt x="2674349" y="2590624"/>
                  <a:pt x="2665125" y="2598530"/>
                </a:cubicBezTo>
                <a:cubicBezTo>
                  <a:pt x="2657219" y="2607755"/>
                  <a:pt x="2645360" y="2613025"/>
                  <a:pt x="2625594" y="2613025"/>
                </a:cubicBezTo>
                <a:cubicBezTo>
                  <a:pt x="2625594" y="2613025"/>
                  <a:pt x="2625594" y="2613025"/>
                  <a:pt x="2290893" y="2613025"/>
                </a:cubicBezTo>
                <a:cubicBezTo>
                  <a:pt x="2271128" y="2613025"/>
                  <a:pt x="2259268" y="2607755"/>
                  <a:pt x="2250044" y="2598530"/>
                </a:cubicBezTo>
                <a:cubicBezTo>
                  <a:pt x="2240820" y="2590624"/>
                  <a:pt x="2235549" y="2578765"/>
                  <a:pt x="2235549" y="2558999"/>
                </a:cubicBezTo>
                <a:cubicBezTo>
                  <a:pt x="2235549" y="2558999"/>
                  <a:pt x="2235549" y="2558999"/>
                  <a:pt x="2235549" y="329429"/>
                </a:cubicBezTo>
                <a:cubicBezTo>
                  <a:pt x="2235549" y="329429"/>
                  <a:pt x="2235549" y="329429"/>
                  <a:pt x="1842869" y="329429"/>
                </a:cubicBezTo>
                <a:cubicBezTo>
                  <a:pt x="1823104" y="329429"/>
                  <a:pt x="1811244" y="324158"/>
                  <a:pt x="1802020" y="314934"/>
                </a:cubicBezTo>
                <a:cubicBezTo>
                  <a:pt x="1792796" y="307028"/>
                  <a:pt x="1787525" y="295168"/>
                  <a:pt x="1787525" y="275402"/>
                </a:cubicBezTo>
                <a:cubicBezTo>
                  <a:pt x="1787525" y="275402"/>
                  <a:pt x="1787525" y="275402"/>
                  <a:pt x="1787525" y="54027"/>
                </a:cubicBezTo>
                <a:cubicBezTo>
                  <a:pt x="1787525" y="34261"/>
                  <a:pt x="1792796" y="22401"/>
                  <a:pt x="1802020" y="14495"/>
                </a:cubicBezTo>
                <a:cubicBezTo>
                  <a:pt x="1811244" y="5271"/>
                  <a:pt x="1823104" y="0"/>
                  <a:pt x="1842869" y="0"/>
                </a:cubicBezTo>
                <a:close/>
                <a:moveTo>
                  <a:pt x="317544" y="0"/>
                </a:moveTo>
                <a:cubicBezTo>
                  <a:pt x="317544" y="0"/>
                  <a:pt x="317544" y="0"/>
                  <a:pt x="972349" y="0"/>
                </a:cubicBezTo>
                <a:cubicBezTo>
                  <a:pt x="1226630" y="0"/>
                  <a:pt x="1382097" y="57980"/>
                  <a:pt x="1476958" y="179209"/>
                </a:cubicBezTo>
                <a:cubicBezTo>
                  <a:pt x="1615298" y="345241"/>
                  <a:pt x="1619250" y="614055"/>
                  <a:pt x="1619250" y="1025181"/>
                </a:cubicBezTo>
                <a:cubicBezTo>
                  <a:pt x="1619250" y="1025181"/>
                  <a:pt x="1619250" y="1025181"/>
                  <a:pt x="1619250" y="1587845"/>
                </a:cubicBezTo>
                <a:cubicBezTo>
                  <a:pt x="1619250" y="1998971"/>
                  <a:pt x="1615298" y="2267784"/>
                  <a:pt x="1476958" y="2433816"/>
                </a:cubicBezTo>
                <a:cubicBezTo>
                  <a:pt x="1382097" y="2555046"/>
                  <a:pt x="1226630" y="2613025"/>
                  <a:pt x="972349" y="2613025"/>
                </a:cubicBezTo>
                <a:cubicBezTo>
                  <a:pt x="972349" y="2613025"/>
                  <a:pt x="972349" y="2613025"/>
                  <a:pt x="317544" y="2613025"/>
                </a:cubicBezTo>
                <a:cubicBezTo>
                  <a:pt x="297781" y="2613025"/>
                  <a:pt x="285923" y="2607755"/>
                  <a:pt x="278018" y="2598530"/>
                </a:cubicBezTo>
                <a:cubicBezTo>
                  <a:pt x="268795" y="2590624"/>
                  <a:pt x="263525" y="2578765"/>
                  <a:pt x="263525" y="2558999"/>
                </a:cubicBezTo>
                <a:cubicBezTo>
                  <a:pt x="263525" y="2558999"/>
                  <a:pt x="263525" y="2558999"/>
                  <a:pt x="263525" y="54027"/>
                </a:cubicBezTo>
                <a:cubicBezTo>
                  <a:pt x="263525" y="34261"/>
                  <a:pt x="268795" y="22401"/>
                  <a:pt x="278018" y="14495"/>
                </a:cubicBezTo>
                <a:cubicBezTo>
                  <a:pt x="285923" y="5271"/>
                  <a:pt x="297781" y="0"/>
                  <a:pt x="317544" y="0"/>
                </a:cubicBezTo>
                <a:close/>
                <a:moveTo>
                  <a:pt x="3359213" y="0"/>
                </a:moveTo>
                <a:cubicBezTo>
                  <a:pt x="3359213" y="0"/>
                  <a:pt x="3359213" y="0"/>
                  <a:pt x="3664991" y="0"/>
                </a:cubicBezTo>
                <a:cubicBezTo>
                  <a:pt x="3684762" y="0"/>
                  <a:pt x="3696624" y="5272"/>
                  <a:pt x="3705850" y="14497"/>
                </a:cubicBezTo>
                <a:cubicBezTo>
                  <a:pt x="3715076" y="22405"/>
                  <a:pt x="3720348" y="34266"/>
                  <a:pt x="3720348" y="54035"/>
                </a:cubicBezTo>
                <a:cubicBezTo>
                  <a:pt x="3720348" y="54035"/>
                  <a:pt x="3720348" y="54035"/>
                  <a:pt x="3720348" y="1903062"/>
                </a:cubicBezTo>
                <a:cubicBezTo>
                  <a:pt x="3720348" y="2103384"/>
                  <a:pt x="3738800" y="2214089"/>
                  <a:pt x="3798111" y="2279984"/>
                </a:cubicBezTo>
                <a:cubicBezTo>
                  <a:pt x="3841605" y="2328747"/>
                  <a:pt x="3899597" y="2349833"/>
                  <a:pt x="3976042" y="2349833"/>
                </a:cubicBezTo>
                <a:cubicBezTo>
                  <a:pt x="4060395" y="2349833"/>
                  <a:pt x="4121023" y="2326111"/>
                  <a:pt x="4163200" y="2279984"/>
                </a:cubicBezTo>
                <a:cubicBezTo>
                  <a:pt x="4226464" y="2211453"/>
                  <a:pt x="4240963" y="2096795"/>
                  <a:pt x="4240963" y="1903062"/>
                </a:cubicBezTo>
                <a:cubicBezTo>
                  <a:pt x="4240963" y="1903062"/>
                  <a:pt x="4240963" y="1903062"/>
                  <a:pt x="4240963" y="54035"/>
                </a:cubicBezTo>
                <a:cubicBezTo>
                  <a:pt x="4240963" y="34266"/>
                  <a:pt x="4246235" y="22405"/>
                  <a:pt x="4255461" y="14497"/>
                </a:cubicBezTo>
                <a:cubicBezTo>
                  <a:pt x="4263369" y="5272"/>
                  <a:pt x="4276549" y="0"/>
                  <a:pt x="4295001" y="0"/>
                </a:cubicBezTo>
                <a:cubicBezTo>
                  <a:pt x="4295001" y="0"/>
                  <a:pt x="4295001" y="0"/>
                  <a:pt x="4602098" y="0"/>
                </a:cubicBezTo>
                <a:cubicBezTo>
                  <a:pt x="4621868" y="0"/>
                  <a:pt x="4633730" y="5272"/>
                  <a:pt x="4641638" y="14497"/>
                </a:cubicBezTo>
                <a:cubicBezTo>
                  <a:pt x="4650864" y="22405"/>
                  <a:pt x="4656136" y="34266"/>
                  <a:pt x="4656136" y="54035"/>
                </a:cubicBezTo>
                <a:cubicBezTo>
                  <a:pt x="4656136" y="54035"/>
                  <a:pt x="4656136" y="54035"/>
                  <a:pt x="4656136" y="1904380"/>
                </a:cubicBezTo>
                <a:cubicBezTo>
                  <a:pt x="4656136" y="2153465"/>
                  <a:pt x="4627140" y="2319521"/>
                  <a:pt x="4507201" y="2459220"/>
                </a:cubicBezTo>
                <a:cubicBezTo>
                  <a:pt x="4405714" y="2577832"/>
                  <a:pt x="4239645" y="2646363"/>
                  <a:pt x="3981314" y="2646363"/>
                </a:cubicBezTo>
                <a:cubicBezTo>
                  <a:pt x="3726938" y="2646363"/>
                  <a:pt x="3559550" y="2581786"/>
                  <a:pt x="3447519" y="2459220"/>
                </a:cubicBezTo>
                <a:cubicBezTo>
                  <a:pt x="3340760" y="2341926"/>
                  <a:pt x="3305174" y="2173233"/>
                  <a:pt x="3305174" y="1904380"/>
                </a:cubicBezTo>
                <a:cubicBezTo>
                  <a:pt x="3305174" y="1904380"/>
                  <a:pt x="3305174" y="1904380"/>
                  <a:pt x="3305174" y="54035"/>
                </a:cubicBezTo>
                <a:cubicBezTo>
                  <a:pt x="3305174" y="34266"/>
                  <a:pt x="3310446" y="22405"/>
                  <a:pt x="3318354" y="14497"/>
                </a:cubicBezTo>
                <a:cubicBezTo>
                  <a:pt x="3327580" y="5272"/>
                  <a:pt x="3339442" y="0"/>
                  <a:pt x="3359213" y="0"/>
                </a:cubicBezTo>
                <a:close/>
              </a:path>
            </a:pathLst>
          </a:custGeom>
          <a:solidFill>
            <a:srgbClr val="FC763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/>
          </a:p>
        </p:txBody>
      </p:sp>
      <p:sp>
        <p:nvSpPr>
          <p:cNvPr id="11" name="Bottom bar">
            <a:extLst>
              <a:ext uri="{FF2B5EF4-FFF2-40B4-BE49-F238E27FC236}">
                <a16:creationId xmlns:a16="http://schemas.microsoft.com/office/drawing/2014/main" id="{FFFFD011-0D94-46EE-B45C-787FE82C3B5E}"/>
              </a:ext>
            </a:extLst>
          </p:cNvPr>
          <p:cNvSpPr/>
          <p:nvPr userDrawn="1"/>
        </p:nvSpPr>
        <p:spPr bwMode="auto">
          <a:xfrm>
            <a:off x="0" y="6541200"/>
            <a:ext cx="12193200" cy="316800"/>
          </a:xfrm>
          <a:prstGeom prst="rect">
            <a:avLst/>
          </a:prstGeom>
          <a:solidFill>
            <a:srgbClr val="FC7634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3" name="FLD_Presentation Title"/>
          <p:cNvSpPr>
            <a:spLocks noGrp="1"/>
          </p:cNvSpPr>
          <p:nvPr>
            <p:ph type="ftr" sz="quarter" idx="3"/>
          </p:nvPr>
        </p:nvSpPr>
        <p:spPr>
          <a:xfrm>
            <a:off x="5590800" y="6541200"/>
            <a:ext cx="5497200" cy="3168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spcBef>
                <a:spcPts val="0"/>
              </a:spcBef>
              <a:defRPr sz="7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a-DK"/>
              <a:t>Titel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506450" y="6541200"/>
            <a:ext cx="432600" cy="3168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700" b="1">
                <a:solidFill>
                  <a:schemeClr val="bg1"/>
                </a:solidFill>
                <a:latin typeface="+mj-lt"/>
              </a:defRPr>
            </a:lvl1pPr>
          </a:lstStyle>
          <a:p>
            <a:fld id="{103EA872-A674-449B-A120-B97244F8E91D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74726" y="426127"/>
            <a:ext cx="9312374" cy="97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Klik for at redigere titeltypografien i masteren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74726" y="1706328"/>
            <a:ext cx="9312374" cy="4545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/>
          </a:p>
        </p:txBody>
      </p:sp>
      <p:sp>
        <p:nvSpPr>
          <p:cNvPr id="113676" name="text" descr="{&quot;templafy&quot;:{&quot;type&quot;:&quot;text&quot;,&quot;binding&quot;:&quot;UserProfile.Offices.Workarea_{{DocumentLanguage}}&quot;}}" title="UserProfile.Offices.Workarea_{{DocumentLanguage}}"/>
          <p:cNvSpPr>
            <a:spLocks noChangeArrowheads="1"/>
          </p:cNvSpPr>
          <p:nvPr userDrawn="1"/>
        </p:nvSpPr>
        <p:spPr bwMode="auto">
          <a:xfrm>
            <a:off x="1774726" y="6541200"/>
            <a:ext cx="3397071" cy="316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/>
          <a:lstStyle/>
          <a:p>
            <a:pPr algn="l" eaLnBrk="0" hangingPunct="0">
              <a:spcBef>
                <a:spcPct val="0"/>
              </a:spcBef>
            </a:pPr>
            <a:r>
              <a:rPr lang="da-DK" sz="700" b="1" kern="1200">
                <a:solidFill>
                  <a:srgbClr val="FFFFFF"/>
                </a:solidFill>
                <a:effectLst/>
                <a:latin typeface="+mj-lt"/>
                <a:ea typeface="ＭＳ Ｐゴシック" panose="020B0600070205080204" pitchFamily="34" charset="-128"/>
                <a:cs typeface="+mn-cs"/>
              </a:rPr>
              <a:t>Danmarks Tekniske Universitet</a:t>
            </a:r>
            <a:endParaRPr lang="da-DK" sz="7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date" descr="{&quot;templafy&quot;:{&quot;type&quot;:&quot;date&quot;,&quot;binding&quot;:&quot;Form.Date&quot;,&quot;format&quot;:&quot;{{DateFormats.GeneralDate}}&quot;}}" title="Form.Date">
            <a:extLst>
              <a:ext uri="{FF2B5EF4-FFF2-40B4-BE49-F238E27FC236}">
                <a16:creationId xmlns:a16="http://schemas.microsoft.com/office/drawing/2014/main" id="{792B975C-625D-4095-8E1D-63F20A11B57C}"/>
              </a:ext>
            </a:extLst>
          </p:cNvPr>
          <p:cNvSpPr/>
          <p:nvPr userDrawn="1"/>
        </p:nvSpPr>
        <p:spPr bwMode="auto">
          <a:xfrm>
            <a:off x="251363" y="6541200"/>
            <a:ext cx="1104013" cy="3168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7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2" name="Top bar">
            <a:extLst>
              <a:ext uri="{FF2B5EF4-FFF2-40B4-BE49-F238E27FC236}">
                <a16:creationId xmlns:a16="http://schemas.microsoft.com/office/drawing/2014/main" id="{35912424-89BF-4A93-9096-3282916C71FE}"/>
              </a:ext>
            </a:extLst>
          </p:cNvPr>
          <p:cNvSpPr/>
          <p:nvPr userDrawn="1"/>
        </p:nvSpPr>
        <p:spPr bwMode="auto">
          <a:xfrm>
            <a:off x="0" y="0"/>
            <a:ext cx="12193200" cy="50400"/>
          </a:xfrm>
          <a:prstGeom prst="rect">
            <a:avLst/>
          </a:prstGeom>
          <a:solidFill>
            <a:srgbClr val="FC7634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C7BF58D-5873-05BF-C94A-0EFD3E1BF9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2000" y="6541200"/>
            <a:ext cx="1105200" cy="3168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2454702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71" r:id="rId2"/>
    <p:sldLayoutId id="2147483664" r:id="rId3"/>
    <p:sldLayoutId id="2147483677" r:id="rId4"/>
    <p:sldLayoutId id="2147483672" r:id="rId5"/>
    <p:sldLayoutId id="2147483673" r:id="rId6"/>
    <p:sldLayoutId id="2147483676" r:id="rId7"/>
    <p:sldLayoutId id="2147483666" r:id="rId8"/>
    <p:sldLayoutId id="2147483667" r:id="rId9"/>
    <p:sldLayoutId id="2147483668" r:id="rId10"/>
    <p:sldLayoutId id="2147483669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ＭＳ Ｐゴシック" pitchFamily="-80" charset="-128"/>
        </a:defRPr>
      </a:lvl9pPr>
    </p:titleStyle>
    <p:bodyStyle>
      <a:lvl1pPr marL="198000" indent="-19800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14000" indent="-1980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</a:defRPr>
      </a:lvl2pPr>
      <a:lvl3pPr marL="615600" indent="-19800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</a:defRPr>
      </a:lvl3pPr>
      <a:lvl4pPr marL="828000" indent="-1980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+mn-lt"/>
          <a:ea typeface="+mn-ea"/>
        </a:defRPr>
      </a:lvl4pPr>
      <a:lvl5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5pPr>
      <a:lvl6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6pPr>
      <a:lvl7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7pPr>
      <a:lvl8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8pPr>
      <a:lvl9pPr marL="1026000" indent="-1980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68" userDrawn="1">
          <p15:clr>
            <a:srgbClr val="F26B43"/>
          </p15:clr>
        </p15:guide>
        <p15:guide id="4" orient="horz" pos="881" userDrawn="1">
          <p15:clr>
            <a:srgbClr val="F26B43"/>
          </p15:clr>
        </p15:guide>
        <p15:guide id="5" orient="horz" pos="1074" userDrawn="1">
          <p15:clr>
            <a:srgbClr val="F26B43"/>
          </p15:clr>
        </p15:guide>
        <p15:guide id="6" orient="horz" pos="39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2.xml"/><Relationship Id="rId11" Type="http://schemas.openxmlformats.org/officeDocument/2006/relationships/image" Target="../media/image4.png"/><Relationship Id="rId5" Type="http://schemas.openxmlformats.org/officeDocument/2006/relationships/diagramData" Target="../diagrams/data2.xml"/><Relationship Id="rId10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.jpe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2.png"/><Relationship Id="rId9" Type="http://schemas.microsoft.com/office/2007/relationships/diagramDrawing" Target="../diagrams/drawing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.jpe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2.png"/><Relationship Id="rId9" Type="http://schemas.microsoft.com/office/2007/relationships/diagramDrawing" Target="../diagrams/drawing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1.jpeg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Data" Target="../diagrams/data5.xml"/><Relationship Id="rId5" Type="http://schemas.openxmlformats.org/officeDocument/2006/relationships/image" Target="../media/image5.emf"/><Relationship Id="rId10" Type="http://schemas.microsoft.com/office/2007/relationships/diagramDrawing" Target="../diagrams/drawing5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microsoft.com/office/2007/relationships/diagramDrawing" Target="../diagrams/drawing6.xml"/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12" Type="http://schemas.openxmlformats.org/officeDocument/2006/relationships/diagramColors" Target="../diagrams/colors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11" Type="http://schemas.openxmlformats.org/officeDocument/2006/relationships/diagramQuickStyle" Target="../diagrams/quickStyle6.xml"/><Relationship Id="rId5" Type="http://schemas.openxmlformats.org/officeDocument/2006/relationships/image" Target="../media/image6.png"/><Relationship Id="rId10" Type="http://schemas.openxmlformats.org/officeDocument/2006/relationships/diagramLayout" Target="../diagrams/layout6.xml"/><Relationship Id="rId4" Type="http://schemas.openxmlformats.org/officeDocument/2006/relationships/image" Target="../media/image2.png"/><Relationship Id="rId9" Type="http://schemas.openxmlformats.org/officeDocument/2006/relationships/diagramData" Target="../diagrams/data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1.jpeg"/><Relationship Id="rId7" Type="http://schemas.openxmlformats.org/officeDocument/2006/relationships/diagramLayout" Target="../diagrams/layout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Data" Target="../diagrams/data7.xml"/><Relationship Id="rId5" Type="http://schemas.openxmlformats.org/officeDocument/2006/relationships/image" Target="../media/image10.emf"/><Relationship Id="rId10" Type="http://schemas.microsoft.com/office/2007/relationships/diagramDrawing" Target="../diagrams/drawing7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13" Type="http://schemas.openxmlformats.org/officeDocument/2006/relationships/image" Target="../media/image14.png"/><Relationship Id="rId3" Type="http://schemas.openxmlformats.org/officeDocument/2006/relationships/image" Target="../media/image1.jpeg"/><Relationship Id="rId7" Type="http://schemas.openxmlformats.org/officeDocument/2006/relationships/diagramQuickStyle" Target="../diagrams/quickStyle8.xml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8.xml"/><Relationship Id="rId11" Type="http://schemas.openxmlformats.org/officeDocument/2006/relationships/image" Target="../media/image12.png"/><Relationship Id="rId5" Type="http://schemas.openxmlformats.org/officeDocument/2006/relationships/diagramData" Target="../diagrams/data8.xml"/><Relationship Id="rId10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microsoft.com/office/2007/relationships/diagramDrawing" Target="../diagrams/drawing8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9.xml"/><Relationship Id="rId11" Type="http://schemas.openxmlformats.org/officeDocument/2006/relationships/image" Target="../media/image17.svg"/><Relationship Id="rId5" Type="http://schemas.openxmlformats.org/officeDocument/2006/relationships/diagramLayout" Target="../diagrams/layout9.xml"/><Relationship Id="rId10" Type="http://schemas.openxmlformats.org/officeDocument/2006/relationships/image" Target="../media/image16.svg"/><Relationship Id="rId4" Type="http://schemas.openxmlformats.org/officeDocument/2006/relationships/diagramData" Target="../diagrams/data9.xml"/><Relationship Id="rId9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3" Type="http://schemas.openxmlformats.org/officeDocument/2006/relationships/image" Target="../media/image1.jpeg"/><Relationship Id="rId7" Type="http://schemas.openxmlformats.org/officeDocument/2006/relationships/image" Target="../media/image20.png"/><Relationship Id="rId12" Type="http://schemas.microsoft.com/office/2007/relationships/diagramDrawing" Target="../diagrams/drawing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11" Type="http://schemas.openxmlformats.org/officeDocument/2006/relationships/diagramColors" Target="../diagrams/colors10.xml"/><Relationship Id="rId5" Type="http://schemas.openxmlformats.org/officeDocument/2006/relationships/image" Target="../media/image18.png"/><Relationship Id="rId10" Type="http://schemas.openxmlformats.org/officeDocument/2006/relationships/diagramQuickStyle" Target="../diagrams/quickStyle10.xml"/><Relationship Id="rId4" Type="http://schemas.openxmlformats.org/officeDocument/2006/relationships/image" Target="../media/image2.png"/><Relationship Id="rId9" Type="http://schemas.openxmlformats.org/officeDocument/2006/relationships/diagramLayout" Target="../diagrams/layout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image" Target="../media/image1.jpeg"/><Relationship Id="rId7" Type="http://schemas.openxmlformats.org/officeDocument/2006/relationships/diagramData" Target="../diagrams/data1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11" Type="http://schemas.microsoft.com/office/2007/relationships/diagramDrawing" Target="../diagrams/drawing11.xml"/><Relationship Id="rId5" Type="http://schemas.openxmlformats.org/officeDocument/2006/relationships/image" Target="../media/image21.png"/><Relationship Id="rId10" Type="http://schemas.openxmlformats.org/officeDocument/2006/relationships/diagramColors" Target="../diagrams/colors11.xml"/><Relationship Id="rId4" Type="http://schemas.openxmlformats.org/officeDocument/2006/relationships/image" Target="../media/image2.png"/><Relationship Id="rId9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2.xml"/><Relationship Id="rId3" Type="http://schemas.openxmlformats.org/officeDocument/2006/relationships/image" Target="../media/image1.jpeg"/><Relationship Id="rId7" Type="http://schemas.openxmlformats.org/officeDocument/2006/relationships/diagramQuickStyle" Target="../diagrams/quickStyle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12.xml"/><Relationship Id="rId5" Type="http://schemas.openxmlformats.org/officeDocument/2006/relationships/diagramData" Target="../diagrams/data12.xml"/><Relationship Id="rId10" Type="http://schemas.openxmlformats.org/officeDocument/2006/relationships/image" Target="../media/image23.png"/><Relationship Id="rId4" Type="http://schemas.openxmlformats.org/officeDocument/2006/relationships/image" Target="../media/image2.png"/><Relationship Id="rId9" Type="http://schemas.microsoft.com/office/2007/relationships/diagramDrawing" Target="../diagrams/drawing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3.xml"/><Relationship Id="rId3" Type="http://schemas.openxmlformats.org/officeDocument/2006/relationships/image" Target="../media/image1.jpeg"/><Relationship Id="rId7" Type="http://schemas.openxmlformats.org/officeDocument/2006/relationships/diagramQuickStyle" Target="../diagrams/quickStyle13.xml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13.xml"/><Relationship Id="rId11" Type="http://schemas.openxmlformats.org/officeDocument/2006/relationships/image" Target="../media/image25.png"/><Relationship Id="rId5" Type="http://schemas.openxmlformats.org/officeDocument/2006/relationships/diagramData" Target="../diagrams/data13.xml"/><Relationship Id="rId10" Type="http://schemas.openxmlformats.org/officeDocument/2006/relationships/image" Target="../media/image24.png"/><Relationship Id="rId4" Type="http://schemas.openxmlformats.org/officeDocument/2006/relationships/image" Target="../media/image2.png"/><Relationship Id="rId9" Type="http://schemas.microsoft.com/office/2007/relationships/diagramDrawing" Target="../diagrams/drawing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4.xml"/><Relationship Id="rId3" Type="http://schemas.openxmlformats.org/officeDocument/2006/relationships/image" Target="../media/image1.jpeg"/><Relationship Id="rId7" Type="http://schemas.openxmlformats.org/officeDocument/2006/relationships/image" Target="../media/image29.svg"/><Relationship Id="rId12" Type="http://schemas.microsoft.com/office/2007/relationships/diagramDrawing" Target="../diagrams/drawing1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svg"/><Relationship Id="rId11" Type="http://schemas.openxmlformats.org/officeDocument/2006/relationships/diagramColors" Target="../diagrams/colors14.xml"/><Relationship Id="rId5" Type="http://schemas.openxmlformats.org/officeDocument/2006/relationships/image" Target="../media/image27.svg"/><Relationship Id="rId10" Type="http://schemas.openxmlformats.org/officeDocument/2006/relationships/diagramQuickStyle" Target="../diagrams/quickStyle14.xml"/><Relationship Id="rId4" Type="http://schemas.openxmlformats.org/officeDocument/2006/relationships/image" Target="../media/image2.png"/><Relationship Id="rId9" Type="http://schemas.openxmlformats.org/officeDocument/2006/relationships/diagramLayout" Target="../diagrams/layout1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2.png"/><Relationship Id="rId7" Type="http://schemas.openxmlformats.org/officeDocument/2006/relationships/image" Target="../media/image3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>
            <a:extLst>
              <a:ext uri="{FF2B5EF4-FFF2-40B4-BE49-F238E27FC236}">
                <a16:creationId xmlns:a16="http://schemas.microsoft.com/office/drawing/2014/main" id="{CCF36C6A-A84C-158E-60E7-9547AE55E7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542" y="137244"/>
            <a:ext cx="1722513" cy="605571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44D1593D-C2B8-EED3-1A3C-D791EF513BE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07" y="84635"/>
            <a:ext cx="12169140" cy="642456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30462AA-60A2-66F1-FABE-8F6B922A45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0553" y="2647987"/>
            <a:ext cx="11698497" cy="1077218"/>
          </a:xfrm>
        </p:spPr>
        <p:txBody>
          <a:bodyPr/>
          <a:lstStyle/>
          <a:p>
            <a:r>
              <a:rPr lang="da-DK" sz="3600"/>
              <a:t>A </a:t>
            </a:r>
            <a:r>
              <a:rPr lang="da-DK" sz="3600" err="1"/>
              <a:t>Comparative</a:t>
            </a:r>
            <a:r>
              <a:rPr lang="da-DK" sz="3600"/>
              <a:t> Analysis of SVD-</a:t>
            </a:r>
            <a:r>
              <a:rPr lang="da-DK" sz="3600" err="1"/>
              <a:t>Enhanced</a:t>
            </a:r>
            <a:r>
              <a:rPr lang="da-DK" sz="3600"/>
              <a:t> FBCCA for High-Speed SSVEP-BCI </a:t>
            </a:r>
            <a:r>
              <a:rPr lang="da-DK" sz="3600" err="1"/>
              <a:t>Communication</a:t>
            </a:r>
            <a:endParaRPr lang="da-DK" sz="360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7355A2A-2AC7-0218-B83C-512B0B6BADA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b="1"/>
              <a:t>IEEE SMC 2026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CCB9501A-DF71-6610-2595-16D5FF3DF26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3DC109EB-6BD4-46B7-21B6-3C748BABB1D0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da-DK" err="1"/>
              <a:t>October</a:t>
            </a:r>
            <a:r>
              <a:rPr lang="da-DK"/>
              <a:t> 4-7 20226</a:t>
            </a:r>
            <a:endParaRPr lang="en-GB"/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6F9DE799-D6F8-C8DA-B2DC-E65B5F28756C}"/>
              </a:ext>
            </a:extLst>
          </p:cNvPr>
          <p:cNvSpPr txBox="1"/>
          <p:nvPr/>
        </p:nvSpPr>
        <p:spPr>
          <a:xfrm>
            <a:off x="241842" y="4689493"/>
            <a:ext cx="9320726" cy="160043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1800" b="1">
                <a:latin typeface="+mn-lt"/>
                <a:ea typeface="ＭＳ Ｐゴシック"/>
                <a:cs typeface="Arial"/>
              </a:rPr>
              <a:t>Sofie Marie Møller Nielsen, Linn Marie Ploug, and Sadasivan </a:t>
            </a:r>
            <a:r>
              <a:rPr lang="en-US" sz="1800" b="1" err="1">
                <a:latin typeface="+mn-lt"/>
                <a:ea typeface="ＭＳ Ｐゴシック"/>
                <a:cs typeface="Arial"/>
              </a:rPr>
              <a:t>Puthusserypady</a:t>
            </a:r>
            <a:endParaRPr lang="en-US" sz="1800" b="1">
              <a:latin typeface="+mn-lt"/>
              <a:ea typeface="ＭＳ Ｐゴシック"/>
              <a:cs typeface="Arial"/>
            </a:endParaRPr>
          </a:p>
          <a:p>
            <a:r>
              <a:rPr lang="en-US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Technical University of Denmark</a:t>
            </a:r>
            <a:br>
              <a:rPr lang="en-US">
                <a:solidFill>
                  <a:srgbClr val="000000"/>
                </a:solidFill>
                <a:latin typeface="+mn-lt"/>
                <a:ea typeface="Calibri"/>
                <a:cs typeface="Calibri"/>
              </a:rPr>
            </a:br>
            <a:r>
              <a:rPr lang="en-US">
                <a:solidFill>
                  <a:srgbClr val="000000"/>
                </a:solidFill>
                <a:latin typeface="+mn-lt"/>
                <a:ea typeface="Calibri"/>
                <a:cs typeface="Calibri"/>
              </a:rPr>
              <a:t>Department of Health Technology</a:t>
            </a:r>
            <a:br>
              <a:rPr lang="en-US">
                <a:solidFill>
                  <a:srgbClr val="000000"/>
                </a:solidFill>
                <a:latin typeface="+mn-lt"/>
                <a:ea typeface="Calibri"/>
                <a:cs typeface="Calibri"/>
              </a:rPr>
            </a:br>
            <a:r>
              <a:rPr lang="en-US">
                <a:latin typeface="+mn-lt"/>
                <a:ea typeface="Calibri"/>
                <a:cs typeface="Calibri"/>
              </a:rPr>
              <a:t>Biomedical Signal Processing Group</a:t>
            </a:r>
          </a:p>
          <a:p>
            <a:endParaRPr lang="en-US">
              <a:latin typeface="+mn-lt"/>
              <a:cs typeface="Arial"/>
            </a:endParaRPr>
          </a:p>
        </p:txBody>
      </p:sp>
      <p:sp>
        <p:nvSpPr>
          <p:cNvPr id="17" name="Tekstfelt 16">
            <a:extLst>
              <a:ext uri="{FF2B5EF4-FFF2-40B4-BE49-F238E27FC236}">
                <a16:creationId xmlns:a16="http://schemas.microsoft.com/office/drawing/2014/main" id="{4EE1FA81-87A7-A54D-E087-7BDC93ADCF70}"/>
              </a:ext>
            </a:extLst>
          </p:cNvPr>
          <p:cNvSpPr txBox="1"/>
          <p:nvPr/>
        </p:nvSpPr>
        <p:spPr>
          <a:xfrm>
            <a:off x="1955800" y="6731000"/>
            <a:ext cx="65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endParaRPr lang="da-DK" err="1">
              <a:latin typeface="+mn-lt"/>
            </a:endParaRP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09353827-C8E4-A945-4441-3E10A0D624B1}"/>
              </a:ext>
            </a:extLst>
          </p:cNvPr>
          <p:cNvSpPr txBox="1"/>
          <p:nvPr/>
        </p:nvSpPr>
        <p:spPr>
          <a:xfrm>
            <a:off x="238720" y="3727852"/>
            <a:ext cx="2743199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432"/>
              </a:spcBef>
            </a:pPr>
            <a:r>
              <a:rPr lang="da-DK" sz="1800" b="1">
                <a:solidFill>
                  <a:schemeClr val="tx1">
                    <a:lumMod val="49000"/>
                    <a:lumOff val="51000"/>
                  </a:schemeClr>
                </a:solidFill>
                <a:latin typeface="+mn-lt"/>
                <a:ea typeface="ＭＳ Ｐゴシック"/>
                <a:cs typeface="Arial"/>
              </a:rPr>
              <a:t>Paper No: 358</a:t>
            </a:r>
            <a:endParaRPr lang="da-DK" sz="1800" b="1">
              <a:solidFill>
                <a:schemeClr val="tx1">
                  <a:lumMod val="49000"/>
                  <a:lumOff val="51000"/>
                </a:schemeClr>
              </a:solidFill>
              <a:latin typeface="+mn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7433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B83C6-F57B-C0D5-B863-109E5C1D1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F4D4E29F-4955-C91B-2E5D-422325271D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726" y="6021635"/>
            <a:ext cx="1230041" cy="432437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E1D58B26-40B8-0E24-52D8-AC62D8AF965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" y="74333"/>
            <a:ext cx="12169140" cy="642456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1962A1D-A6A7-CDC7-5082-CE3EFFA28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1384" y="426127"/>
            <a:ext cx="9312374" cy="972716"/>
          </a:xfrm>
        </p:spPr>
        <p:txBody>
          <a:bodyPr/>
          <a:lstStyle/>
          <a:p>
            <a:r>
              <a:rPr lang="en-GB"/>
              <a:t>Motivation</a:t>
            </a:r>
            <a:endParaRPr lang="en-US" noProof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9F2CA77-2165-48B5-2839-4776E0D2FD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US" noProof="0" smtClean="0"/>
              <a:pPr/>
              <a:t>2</a:t>
            </a:fld>
            <a:endParaRPr lang="en-US" noProof="0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28C0193B-32B8-D2CC-36BD-E43D1BD3353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da-DK" err="1"/>
              <a:t>October</a:t>
            </a:r>
            <a:r>
              <a:rPr lang="da-DK"/>
              <a:t> 4-7 20226</a:t>
            </a:r>
            <a:endParaRPr lang="en-GB"/>
          </a:p>
        </p:txBody>
      </p:sp>
      <p:sp>
        <p:nvSpPr>
          <p:cNvPr id="36" name="FLD_Presentation Title">
            <a:extLst>
              <a:ext uri="{FF2B5EF4-FFF2-40B4-BE49-F238E27FC236}">
                <a16:creationId xmlns:a16="http://schemas.microsoft.com/office/drawing/2014/main" id="{45A13CCB-EA13-1D7A-EA0B-8B45FC7C2C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90800" y="6541200"/>
            <a:ext cx="5497200" cy="316800"/>
          </a:xfrm>
        </p:spPr>
        <p:txBody>
          <a:bodyPr/>
          <a:lstStyle/>
          <a:p>
            <a:endParaRPr lang="en-US" noProof="0"/>
          </a:p>
          <a:p>
            <a:r>
              <a:rPr lang="en-GB" b="1"/>
              <a:t>IEEE SMC 2026</a:t>
            </a:r>
          </a:p>
          <a:p>
            <a:endParaRPr lang="en-US" noProof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FF04FB54-CD45-F09C-93DE-61F44BC538F1}"/>
              </a:ext>
            </a:extLst>
          </p:cNvPr>
          <p:cNvSpPr txBox="1"/>
          <p:nvPr/>
        </p:nvSpPr>
        <p:spPr>
          <a:xfrm>
            <a:off x="1378682" y="1810954"/>
            <a:ext cx="943304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/>
              <a:t>Can </a:t>
            </a:r>
            <a:r>
              <a:rPr lang="da-DK" err="1"/>
              <a:t>we</a:t>
            </a:r>
            <a:r>
              <a:rPr lang="da-DK"/>
              <a:t> </a:t>
            </a:r>
            <a:r>
              <a:rPr lang="da-DK" err="1"/>
              <a:t>make</a:t>
            </a:r>
            <a:r>
              <a:rPr lang="da-DK"/>
              <a:t> a SSVEP-</a:t>
            </a:r>
            <a:r>
              <a:rPr lang="da-DK" err="1"/>
              <a:t>based</a:t>
            </a:r>
            <a:r>
              <a:rPr lang="da-DK"/>
              <a:t> BCI faster </a:t>
            </a:r>
            <a:r>
              <a:rPr lang="da-DK" err="1"/>
              <a:t>without</a:t>
            </a:r>
            <a:r>
              <a:rPr lang="da-DK"/>
              <a:t> </a:t>
            </a:r>
            <a:r>
              <a:rPr lang="da-DK" err="1"/>
              <a:t>sacrificing</a:t>
            </a:r>
            <a:r>
              <a:rPr lang="da-DK"/>
              <a:t> </a:t>
            </a:r>
            <a:r>
              <a:rPr lang="da-DK" err="1"/>
              <a:t>reliability</a:t>
            </a:r>
            <a:r>
              <a:rPr lang="da-DK"/>
              <a:t>?</a:t>
            </a:r>
          </a:p>
        </p:txBody>
      </p:sp>
      <p:sp>
        <p:nvSpPr>
          <p:cNvPr id="44" name="Afrundet rektangel 43">
            <a:extLst>
              <a:ext uri="{FF2B5EF4-FFF2-40B4-BE49-F238E27FC236}">
                <a16:creationId xmlns:a16="http://schemas.microsoft.com/office/drawing/2014/main" id="{FEF9CD68-BDC1-B7F7-5164-59CA6F6ACACA}"/>
              </a:ext>
            </a:extLst>
          </p:cNvPr>
          <p:cNvSpPr/>
          <p:nvPr/>
        </p:nvSpPr>
        <p:spPr bwMode="auto">
          <a:xfrm>
            <a:off x="1101878" y="2737540"/>
            <a:ext cx="1876722" cy="609600"/>
          </a:xfrm>
          <a:prstGeom prst="roundRect">
            <a:avLst/>
          </a:prstGeom>
          <a:noFill/>
          <a:ln w="25400" cap="flat" cmpd="sng" algn="ctr">
            <a:solidFill>
              <a:srgbClr val="159DD9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600" b="1" i="0" u="none" strike="noStrike" cap="none" normalizeH="0" baseline="0">
                <a:ln>
                  <a:noFill/>
                </a:ln>
                <a:solidFill>
                  <a:srgbClr val="159DD9"/>
                </a:solidFill>
                <a:effectLst/>
                <a:latin typeface="+mn-lt"/>
                <a:ea typeface="ＭＳ Ｐゴシック"/>
              </a:rPr>
              <a:t>Short gaze </a:t>
            </a:r>
            <a:r>
              <a:rPr lang="da-DK" b="1">
                <a:solidFill>
                  <a:srgbClr val="159DD9"/>
                </a:solidFill>
                <a:latin typeface="+mn-lt"/>
                <a:ea typeface="ＭＳ Ｐゴシック"/>
              </a:rPr>
              <a:t>t</a:t>
            </a:r>
            <a:r>
              <a:rPr kumimoji="0" lang="da-DK" sz="1600" b="1" i="0" u="none" strike="noStrike" cap="none" normalizeH="0" baseline="0">
                <a:ln>
                  <a:noFill/>
                </a:ln>
                <a:solidFill>
                  <a:srgbClr val="159DD9"/>
                </a:solidFill>
                <a:effectLst/>
                <a:latin typeface="+mn-lt"/>
                <a:ea typeface="ＭＳ Ｐゴシック"/>
              </a:rPr>
              <a:t>ime</a:t>
            </a:r>
            <a:endParaRPr lang="da-DK" sz="1600" b="1" i="0" u="none" strike="noStrike" cap="none" normalizeH="0" baseline="0">
              <a:ln>
                <a:noFill/>
              </a:ln>
              <a:solidFill>
                <a:srgbClr val="159DD9"/>
              </a:solidFill>
              <a:effectLst/>
              <a:latin typeface="+mn-lt"/>
              <a:ea typeface="ＭＳ Ｐゴシック"/>
              <a:cs typeface="Arial"/>
            </a:endParaRPr>
          </a:p>
        </p:txBody>
      </p:sp>
      <p:sp>
        <p:nvSpPr>
          <p:cNvPr id="45" name="Afrundet rektangel 44">
            <a:extLst>
              <a:ext uri="{FF2B5EF4-FFF2-40B4-BE49-F238E27FC236}">
                <a16:creationId xmlns:a16="http://schemas.microsoft.com/office/drawing/2014/main" id="{B13CD312-591D-B17B-972B-B1DD44ECB30C}"/>
              </a:ext>
            </a:extLst>
          </p:cNvPr>
          <p:cNvSpPr/>
          <p:nvPr/>
        </p:nvSpPr>
        <p:spPr bwMode="auto">
          <a:xfrm>
            <a:off x="3752904" y="2737540"/>
            <a:ext cx="1876722" cy="609600"/>
          </a:xfrm>
          <a:prstGeom prst="roundRect">
            <a:avLst/>
          </a:prstGeom>
          <a:noFill/>
          <a:ln w="25400" cap="flat" cmpd="sng" algn="ctr">
            <a:solidFill>
              <a:srgbClr val="9ECD5E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600" b="1" i="0" u="none" strike="noStrike" cap="none" normalizeH="0" baseline="0">
                <a:ln>
                  <a:noFill/>
                </a:ln>
                <a:solidFill>
                  <a:srgbClr val="9ECD5E"/>
                </a:solidFill>
                <a:effectLst/>
                <a:latin typeface="+mn-lt"/>
                <a:ea typeface="ＭＳ Ｐゴシック"/>
              </a:rPr>
              <a:t>Fast </a:t>
            </a:r>
            <a:r>
              <a:rPr lang="da-DK" b="1" err="1">
                <a:solidFill>
                  <a:srgbClr val="9ECD5E"/>
                </a:solidFill>
                <a:latin typeface="+mn-lt"/>
                <a:ea typeface="ＭＳ Ｐゴシック"/>
              </a:rPr>
              <a:t>s</a:t>
            </a:r>
            <a:r>
              <a:rPr kumimoji="0" lang="da-DK" sz="1600" b="1" i="0" u="none" strike="noStrike" cap="none" normalizeH="0" baseline="0" err="1">
                <a:ln>
                  <a:noFill/>
                </a:ln>
                <a:solidFill>
                  <a:srgbClr val="9ECD5E"/>
                </a:solidFill>
                <a:effectLst/>
                <a:latin typeface="+mn-lt"/>
                <a:ea typeface="ＭＳ Ｐゴシック"/>
              </a:rPr>
              <a:t>election</a:t>
            </a:r>
            <a:endParaRPr lang="da-DK" sz="1600" b="1" i="0" u="none" strike="noStrike" cap="none" normalizeH="0" baseline="0">
              <a:ln>
                <a:noFill/>
              </a:ln>
              <a:solidFill>
                <a:srgbClr val="9ECD5E"/>
              </a:solidFill>
              <a:effectLst/>
              <a:latin typeface="+mn-lt"/>
              <a:ea typeface="ＭＳ Ｐゴシック"/>
              <a:cs typeface="Arial"/>
            </a:endParaRPr>
          </a:p>
        </p:txBody>
      </p:sp>
      <p:sp>
        <p:nvSpPr>
          <p:cNvPr id="46" name="Afrundet rektangel 45">
            <a:extLst>
              <a:ext uri="{FF2B5EF4-FFF2-40B4-BE49-F238E27FC236}">
                <a16:creationId xmlns:a16="http://schemas.microsoft.com/office/drawing/2014/main" id="{6BD3332C-2CE6-9324-C7B4-8DCF8D8164AF}"/>
              </a:ext>
            </a:extLst>
          </p:cNvPr>
          <p:cNvSpPr/>
          <p:nvPr/>
        </p:nvSpPr>
        <p:spPr bwMode="auto">
          <a:xfrm>
            <a:off x="1101878" y="3490067"/>
            <a:ext cx="1876722" cy="609600"/>
          </a:xfrm>
          <a:prstGeom prst="roundRect">
            <a:avLst/>
          </a:prstGeom>
          <a:noFill/>
          <a:ln w="25400" cap="flat" cmpd="sng" algn="ctr">
            <a:solidFill>
              <a:srgbClr val="159DD9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600" b="1" i="0" u="none" strike="noStrike" cap="none" normalizeH="0" baseline="0">
                <a:ln>
                  <a:noFill/>
                </a:ln>
                <a:solidFill>
                  <a:srgbClr val="159DD9"/>
                </a:solidFill>
                <a:effectLst/>
                <a:latin typeface="+mn-lt"/>
                <a:ea typeface="ＭＳ Ｐゴシック"/>
              </a:rPr>
              <a:t>Short </a:t>
            </a:r>
            <a:r>
              <a:rPr lang="da-DK" b="1">
                <a:solidFill>
                  <a:srgbClr val="159DD9"/>
                </a:solidFill>
                <a:latin typeface="+mn-lt"/>
                <a:ea typeface="ＭＳ Ｐゴシック"/>
              </a:rPr>
              <a:t>gaze</a:t>
            </a:r>
            <a:r>
              <a:rPr kumimoji="0" lang="da-DK" sz="1600" b="1" i="0" u="none" strike="noStrike" cap="none" normalizeH="0" baseline="0">
                <a:ln>
                  <a:noFill/>
                </a:ln>
                <a:solidFill>
                  <a:srgbClr val="159DD9"/>
                </a:solidFill>
                <a:effectLst/>
                <a:latin typeface="+mn-lt"/>
                <a:ea typeface="ＭＳ Ｐゴシック"/>
              </a:rPr>
              <a:t> </a:t>
            </a:r>
            <a:r>
              <a:rPr lang="da-DK" b="1">
                <a:solidFill>
                  <a:srgbClr val="159DD9"/>
                </a:solidFill>
                <a:latin typeface="+mn-lt"/>
                <a:ea typeface="ＭＳ Ｐゴシック"/>
              </a:rPr>
              <a:t>time</a:t>
            </a:r>
            <a:endParaRPr lang="da-DK" sz="1600" b="1" i="0" u="none" strike="noStrike" cap="none" normalizeH="0" baseline="0">
              <a:ln>
                <a:noFill/>
              </a:ln>
              <a:solidFill>
                <a:srgbClr val="159DD9"/>
              </a:solidFill>
              <a:effectLst/>
              <a:latin typeface="+mn-lt"/>
              <a:ea typeface="ＭＳ Ｐゴシック"/>
              <a:cs typeface="Arial"/>
            </a:endParaRPr>
          </a:p>
        </p:txBody>
      </p:sp>
      <p:sp>
        <p:nvSpPr>
          <p:cNvPr id="47" name="Afrundet rektangel 46">
            <a:extLst>
              <a:ext uri="{FF2B5EF4-FFF2-40B4-BE49-F238E27FC236}">
                <a16:creationId xmlns:a16="http://schemas.microsoft.com/office/drawing/2014/main" id="{F50B8F1A-EF1E-FCE6-87EE-667BD7F48363}"/>
              </a:ext>
            </a:extLst>
          </p:cNvPr>
          <p:cNvSpPr/>
          <p:nvPr/>
        </p:nvSpPr>
        <p:spPr bwMode="auto">
          <a:xfrm>
            <a:off x="3752904" y="3490067"/>
            <a:ext cx="1876722" cy="609600"/>
          </a:xfrm>
          <a:prstGeom prst="roundRect">
            <a:avLst/>
          </a:prstGeom>
          <a:noFill/>
          <a:ln w="25400" cap="flat" cmpd="sng" algn="ctr">
            <a:solidFill>
              <a:srgbClr val="9ECD5E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600" b="1" i="0" u="none" strike="noStrike" cap="none" normalizeH="0" baseline="0">
                <a:ln>
                  <a:noFill/>
                </a:ln>
                <a:solidFill>
                  <a:srgbClr val="9ECD5E"/>
                </a:solidFill>
                <a:effectLst/>
                <a:latin typeface="+mn-lt"/>
                <a:ea typeface="ＭＳ Ｐゴシック"/>
              </a:rPr>
              <a:t>Less EEG data</a:t>
            </a:r>
            <a:endParaRPr lang="da-DK" sz="1600" b="1" i="0" u="none" strike="noStrike" cap="none" normalizeH="0" baseline="0">
              <a:ln>
                <a:noFill/>
              </a:ln>
              <a:solidFill>
                <a:srgbClr val="9ECD5E"/>
              </a:solidFill>
              <a:effectLst/>
              <a:latin typeface="+mn-lt"/>
              <a:ea typeface="ＭＳ Ｐゴシック"/>
              <a:cs typeface="Arial"/>
            </a:endParaRPr>
          </a:p>
        </p:txBody>
      </p:sp>
      <p:sp>
        <p:nvSpPr>
          <p:cNvPr id="48" name="Afrundet rektangel 47">
            <a:extLst>
              <a:ext uri="{FF2B5EF4-FFF2-40B4-BE49-F238E27FC236}">
                <a16:creationId xmlns:a16="http://schemas.microsoft.com/office/drawing/2014/main" id="{79E44BE4-B1E5-96D8-E768-A295D136883F}"/>
              </a:ext>
            </a:extLst>
          </p:cNvPr>
          <p:cNvSpPr/>
          <p:nvPr/>
        </p:nvSpPr>
        <p:spPr bwMode="auto">
          <a:xfrm>
            <a:off x="6403930" y="3490067"/>
            <a:ext cx="1876722" cy="609600"/>
          </a:xfrm>
          <a:prstGeom prst="roundRect">
            <a:avLst/>
          </a:prstGeom>
          <a:noFill/>
          <a:ln w="25400" cap="flat" cmpd="sng" algn="ctr">
            <a:solidFill>
              <a:srgbClr val="9ECD5E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600" b="1" i="0" u="none" strike="noStrike" cap="none" normalizeH="0" baseline="0">
                <a:ln>
                  <a:noFill/>
                </a:ln>
                <a:solidFill>
                  <a:srgbClr val="9ECD5E"/>
                </a:solidFill>
                <a:effectLst/>
                <a:latin typeface="+mn-lt"/>
                <a:ea typeface="ＭＳ Ｐゴシック"/>
              </a:rPr>
              <a:t>Lower SNR</a:t>
            </a:r>
            <a:endParaRPr lang="da-DK" sz="1600" b="1" i="0" u="none" strike="noStrike" cap="none" normalizeH="0" baseline="0">
              <a:ln>
                <a:noFill/>
              </a:ln>
              <a:solidFill>
                <a:srgbClr val="9ECD5E"/>
              </a:solidFill>
              <a:effectLst/>
              <a:latin typeface="+mn-lt"/>
              <a:ea typeface="ＭＳ Ｐゴシック"/>
              <a:cs typeface="Arial"/>
            </a:endParaRPr>
          </a:p>
        </p:txBody>
      </p:sp>
      <p:sp>
        <p:nvSpPr>
          <p:cNvPr id="49" name="Afrundet rektangel 48">
            <a:extLst>
              <a:ext uri="{FF2B5EF4-FFF2-40B4-BE49-F238E27FC236}">
                <a16:creationId xmlns:a16="http://schemas.microsoft.com/office/drawing/2014/main" id="{25061343-6A71-CB7B-BB6F-A9599E5A6225}"/>
              </a:ext>
            </a:extLst>
          </p:cNvPr>
          <p:cNvSpPr/>
          <p:nvPr/>
        </p:nvSpPr>
        <p:spPr bwMode="auto">
          <a:xfrm>
            <a:off x="9054956" y="3490067"/>
            <a:ext cx="1876722" cy="609600"/>
          </a:xfrm>
          <a:prstGeom prst="roundRect">
            <a:avLst/>
          </a:prstGeom>
          <a:noFill/>
          <a:ln w="25400" cap="flat" cmpd="sng" algn="ctr">
            <a:solidFill>
              <a:srgbClr val="9ECD5E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400" b="1" i="0" u="none" strike="noStrike" cap="none" normalizeH="0" baseline="0">
                <a:ln>
                  <a:noFill/>
                </a:ln>
                <a:solidFill>
                  <a:srgbClr val="9ECD5E"/>
                </a:solidFill>
                <a:effectLst/>
                <a:latin typeface="+mn-lt"/>
                <a:ea typeface="ＭＳ Ｐゴシック"/>
              </a:rPr>
              <a:t>Harder frequency recognition</a:t>
            </a:r>
            <a:endParaRPr lang="da-DK" sz="1400" b="1" i="0" u="none" strike="noStrike" cap="none" normalizeH="0" baseline="0">
              <a:ln>
                <a:noFill/>
              </a:ln>
              <a:solidFill>
                <a:srgbClr val="9ECD5E"/>
              </a:solidFill>
              <a:effectLst/>
              <a:latin typeface="+mn-lt"/>
              <a:ea typeface="ＭＳ Ｐゴシック"/>
              <a:cs typeface="Arial"/>
            </a:endParaRPr>
          </a:p>
        </p:txBody>
      </p:sp>
      <p:cxnSp>
        <p:nvCxnSpPr>
          <p:cNvPr id="53" name="Lige pilforbindelse 52">
            <a:extLst>
              <a:ext uri="{FF2B5EF4-FFF2-40B4-BE49-F238E27FC236}">
                <a16:creationId xmlns:a16="http://schemas.microsoft.com/office/drawing/2014/main" id="{87CCD934-8A16-16D4-B5DD-9A5B511B116C}"/>
              </a:ext>
            </a:extLst>
          </p:cNvPr>
          <p:cNvCxnSpPr>
            <a:cxnSpLocks/>
          </p:cNvCxnSpPr>
          <p:nvPr/>
        </p:nvCxnSpPr>
        <p:spPr bwMode="auto">
          <a:xfrm>
            <a:off x="5670206" y="3794867"/>
            <a:ext cx="7200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Lige pilforbindelse 50">
            <a:extLst>
              <a:ext uri="{FF2B5EF4-FFF2-40B4-BE49-F238E27FC236}">
                <a16:creationId xmlns:a16="http://schemas.microsoft.com/office/drawing/2014/main" id="{A19D5371-BC6A-8D04-FAE1-0C7288576651}"/>
              </a:ext>
            </a:extLst>
          </p:cNvPr>
          <p:cNvCxnSpPr/>
          <p:nvPr/>
        </p:nvCxnSpPr>
        <p:spPr bwMode="auto">
          <a:xfrm>
            <a:off x="3016700" y="3042340"/>
            <a:ext cx="7200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2" name="Lige pilforbindelse 51">
            <a:extLst>
              <a:ext uri="{FF2B5EF4-FFF2-40B4-BE49-F238E27FC236}">
                <a16:creationId xmlns:a16="http://schemas.microsoft.com/office/drawing/2014/main" id="{E9EB820B-4BF0-E829-C724-8AD842722300}"/>
              </a:ext>
            </a:extLst>
          </p:cNvPr>
          <p:cNvCxnSpPr>
            <a:cxnSpLocks/>
          </p:cNvCxnSpPr>
          <p:nvPr/>
        </p:nvCxnSpPr>
        <p:spPr bwMode="auto">
          <a:xfrm>
            <a:off x="3016700" y="3794867"/>
            <a:ext cx="7200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" name="Lige pilforbindelse 53">
            <a:extLst>
              <a:ext uri="{FF2B5EF4-FFF2-40B4-BE49-F238E27FC236}">
                <a16:creationId xmlns:a16="http://schemas.microsoft.com/office/drawing/2014/main" id="{09FAEDA8-B9D1-62EE-F21A-223D64FCA2C0}"/>
              </a:ext>
            </a:extLst>
          </p:cNvPr>
          <p:cNvCxnSpPr>
            <a:cxnSpLocks/>
          </p:cNvCxnSpPr>
          <p:nvPr/>
        </p:nvCxnSpPr>
        <p:spPr bwMode="auto">
          <a:xfrm>
            <a:off x="8322256" y="3794867"/>
            <a:ext cx="7200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7" name="Tekstfelt 56">
            <a:extLst>
              <a:ext uri="{FF2B5EF4-FFF2-40B4-BE49-F238E27FC236}">
                <a16:creationId xmlns:a16="http://schemas.microsoft.com/office/drawing/2014/main" id="{E0BF02B9-C89F-3AB4-3EED-E3B3BF69C628}"/>
              </a:ext>
            </a:extLst>
          </p:cNvPr>
          <p:cNvSpPr txBox="1"/>
          <p:nvPr/>
        </p:nvSpPr>
        <p:spPr>
          <a:xfrm>
            <a:off x="578261" y="5297350"/>
            <a:ext cx="10903889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da-DK" b="1">
                <a:solidFill>
                  <a:srgbClr val="FF0000"/>
                </a:solidFill>
                <a:latin typeface="Verdana"/>
                <a:ea typeface="ＭＳ Ｐゴシック"/>
              </a:rPr>
              <a:t>How </a:t>
            </a:r>
            <a:r>
              <a:rPr lang="da-DK" b="1" err="1">
                <a:solidFill>
                  <a:srgbClr val="FF0000"/>
                </a:solidFill>
                <a:latin typeface="Verdana"/>
                <a:ea typeface="ＭＳ Ｐゴシック"/>
              </a:rPr>
              <a:t>can</a:t>
            </a:r>
            <a:r>
              <a:rPr lang="da-DK" b="1">
                <a:solidFill>
                  <a:srgbClr val="FF0000"/>
                </a:solidFill>
                <a:latin typeface="Verdana"/>
                <a:ea typeface="ＭＳ Ｐゴシック"/>
              </a:rPr>
              <a:t> </a:t>
            </a:r>
            <a:r>
              <a:rPr lang="da-DK" b="1" err="1">
                <a:solidFill>
                  <a:srgbClr val="FF0000"/>
                </a:solidFill>
                <a:latin typeface="Verdana"/>
                <a:ea typeface="ＭＳ Ｐゴシック"/>
              </a:rPr>
              <a:t>we</a:t>
            </a:r>
            <a:r>
              <a:rPr lang="da-DK" b="1">
                <a:solidFill>
                  <a:srgbClr val="FF0000"/>
                </a:solidFill>
                <a:latin typeface="Verdana"/>
                <a:ea typeface="ＭＳ Ｐゴシック"/>
              </a:rPr>
              <a:t> </a:t>
            </a:r>
            <a:r>
              <a:rPr lang="da-DK" b="1" err="1">
                <a:solidFill>
                  <a:srgbClr val="FF0000"/>
                </a:solidFill>
                <a:latin typeface="Verdana"/>
                <a:ea typeface="ＭＳ Ｐゴシック"/>
              </a:rPr>
              <a:t>maintain</a:t>
            </a:r>
            <a:r>
              <a:rPr lang="da-DK" b="1">
                <a:solidFill>
                  <a:srgbClr val="FF0000"/>
                </a:solidFill>
                <a:latin typeface="Verdana"/>
                <a:ea typeface="ＭＳ Ｐゴシック"/>
              </a:rPr>
              <a:t> </a:t>
            </a:r>
            <a:r>
              <a:rPr lang="da-DK" b="1" err="1">
                <a:solidFill>
                  <a:srgbClr val="FF0000"/>
                </a:solidFill>
                <a:latin typeface="Verdana"/>
                <a:ea typeface="ＭＳ Ｐゴシック"/>
              </a:rPr>
              <a:t>reliable</a:t>
            </a:r>
            <a:r>
              <a:rPr lang="da-DK" b="1">
                <a:solidFill>
                  <a:srgbClr val="FF0000"/>
                </a:solidFill>
                <a:latin typeface="Verdana"/>
                <a:ea typeface="ＭＳ Ｐゴシック"/>
              </a:rPr>
              <a:t> </a:t>
            </a:r>
            <a:r>
              <a:rPr lang="da-DK" b="1" err="1">
                <a:solidFill>
                  <a:srgbClr val="FF0000"/>
                </a:solidFill>
                <a:latin typeface="Verdana"/>
                <a:ea typeface="ＭＳ Ｐゴシック"/>
              </a:rPr>
              <a:t>frequency</a:t>
            </a:r>
            <a:r>
              <a:rPr lang="da-DK" b="1">
                <a:solidFill>
                  <a:srgbClr val="FF0000"/>
                </a:solidFill>
                <a:latin typeface="Verdana"/>
                <a:ea typeface="ＭＳ Ｐゴシック"/>
              </a:rPr>
              <a:t> </a:t>
            </a:r>
            <a:r>
              <a:rPr lang="da-DK" b="1" err="1">
                <a:solidFill>
                  <a:srgbClr val="FF0000"/>
                </a:solidFill>
                <a:latin typeface="Verdana"/>
                <a:ea typeface="ＭＳ Ｐゴシック"/>
              </a:rPr>
              <a:t>recognition</a:t>
            </a:r>
            <a:r>
              <a:rPr lang="da-DK" b="1">
                <a:solidFill>
                  <a:srgbClr val="FF0000"/>
                </a:solidFill>
                <a:latin typeface="Verdana"/>
                <a:ea typeface="ＭＳ Ｐゴシック"/>
              </a:rPr>
              <a:t> </a:t>
            </a:r>
            <a:r>
              <a:rPr lang="da-DK" b="1" err="1">
                <a:solidFill>
                  <a:srgbClr val="FF0000"/>
                </a:solidFill>
                <a:latin typeface="Verdana"/>
                <a:ea typeface="ＭＳ Ｐゴシック"/>
              </a:rPr>
              <a:t>while</a:t>
            </a:r>
            <a:r>
              <a:rPr lang="da-DK" b="1">
                <a:solidFill>
                  <a:srgbClr val="FF0000"/>
                </a:solidFill>
                <a:latin typeface="Verdana"/>
                <a:ea typeface="ＭＳ Ｐゴシック"/>
              </a:rPr>
              <a:t> </a:t>
            </a:r>
            <a:r>
              <a:rPr lang="da-DK" b="1" err="1">
                <a:solidFill>
                  <a:srgbClr val="FF0000"/>
                </a:solidFill>
                <a:latin typeface="Verdana"/>
                <a:ea typeface="ＭＳ Ｐゴシック"/>
              </a:rPr>
              <a:t>reducing</a:t>
            </a:r>
            <a:r>
              <a:rPr lang="da-DK" b="1">
                <a:solidFill>
                  <a:srgbClr val="FF0000"/>
                </a:solidFill>
                <a:latin typeface="Verdana"/>
                <a:ea typeface="ＭＳ Ｐゴシック"/>
              </a:rPr>
              <a:t> the </a:t>
            </a:r>
            <a:r>
              <a:rPr lang="da-DK" b="1" err="1">
                <a:solidFill>
                  <a:srgbClr val="FF0000"/>
                </a:solidFill>
                <a:latin typeface="Verdana"/>
                <a:ea typeface="ＭＳ Ｐゴシック"/>
              </a:rPr>
              <a:t>required</a:t>
            </a:r>
            <a:r>
              <a:rPr lang="da-DK" b="1">
                <a:solidFill>
                  <a:srgbClr val="FF0000"/>
                </a:solidFill>
                <a:latin typeface="Verdana"/>
                <a:ea typeface="ＭＳ Ｐゴシック"/>
              </a:rPr>
              <a:t> gaze time?</a:t>
            </a:r>
          </a:p>
        </p:txBody>
      </p:sp>
      <p:graphicFrame>
        <p:nvGraphicFramePr>
          <p:cNvPr id="3" name="Pladsholder til indhold 8">
            <a:extLst>
              <a:ext uri="{FF2B5EF4-FFF2-40B4-BE49-F238E27FC236}">
                <a16:creationId xmlns:a16="http://schemas.microsoft.com/office/drawing/2014/main" id="{23E3776A-1AD3-5753-D946-E36EF63C181D}"/>
              </a:ext>
            </a:extLst>
          </p:cNvPr>
          <p:cNvGraphicFramePr>
            <a:graphicFrameLocks/>
          </p:cNvGraphicFramePr>
          <p:nvPr/>
        </p:nvGraphicFramePr>
        <p:xfrm>
          <a:off x="7247335" y="-697129"/>
          <a:ext cx="4691716" cy="2397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683473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4" grpId="0" animBg="1"/>
      <p:bldP spid="44" grpId="1" animBg="1"/>
      <p:bldP spid="45" grpId="0" animBg="1"/>
      <p:bldP spid="45" grpId="1" animBg="1"/>
      <p:bldP spid="46" grpId="0" animBg="1"/>
      <p:bldP spid="47" grpId="0" animBg="1"/>
      <p:bldP spid="48" grpId="0" animBg="1"/>
      <p:bldP spid="49" grpId="0" animBg="1"/>
      <p:bldP spid="5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2C82A-1268-C5E6-62F4-95DE05F0F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71205A7C-1702-8852-4C98-F72D2C0AC5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726" y="6021635"/>
            <a:ext cx="1230041" cy="432437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BB507EDA-C021-182A-58C0-1F65C49228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3" y="101227"/>
            <a:ext cx="12169140" cy="642456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A0CE586-C9D1-98AA-DB83-95D794AB2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err="1"/>
              <a:t>Why</a:t>
            </a:r>
            <a:r>
              <a:rPr lang="da-DK"/>
              <a:t> </a:t>
            </a:r>
            <a:r>
              <a:rPr lang="da-DK" err="1"/>
              <a:t>Singular</a:t>
            </a:r>
            <a:r>
              <a:rPr lang="da-DK"/>
              <a:t> Value </a:t>
            </a:r>
            <a:r>
              <a:rPr lang="da-DK" err="1"/>
              <a:t>Decomposition</a:t>
            </a:r>
            <a:r>
              <a:rPr lang="da-DK"/>
              <a:t>?</a:t>
            </a:r>
            <a:endParaRPr lang="en-US" noProof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355A03F-89B9-98A4-46EC-266CA31AD0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US" noProof="0" smtClean="0"/>
              <a:pPr/>
              <a:t>3</a:t>
            </a:fld>
            <a:endParaRPr lang="en-US" noProof="0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C9FFE255-B03E-5017-9005-8643F902F53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da-DK" err="1"/>
              <a:t>October</a:t>
            </a:r>
            <a:r>
              <a:rPr lang="da-DK"/>
              <a:t> 4-7 20226</a:t>
            </a:r>
            <a:endParaRPr lang="en-GB"/>
          </a:p>
        </p:txBody>
      </p:sp>
      <p:sp>
        <p:nvSpPr>
          <p:cNvPr id="36" name="FLD_Presentation Title">
            <a:extLst>
              <a:ext uri="{FF2B5EF4-FFF2-40B4-BE49-F238E27FC236}">
                <a16:creationId xmlns:a16="http://schemas.microsoft.com/office/drawing/2014/main" id="{7547EA3C-2C9C-1C88-DC5F-BB4F5947D0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90800" y="6541200"/>
            <a:ext cx="5497200" cy="316800"/>
          </a:xfrm>
        </p:spPr>
        <p:txBody>
          <a:bodyPr/>
          <a:lstStyle/>
          <a:p>
            <a:endParaRPr lang="en-US" noProof="0"/>
          </a:p>
          <a:p>
            <a:r>
              <a:rPr lang="en-GB" b="1"/>
              <a:t>IEEE SMC 2026</a:t>
            </a:r>
          </a:p>
          <a:p>
            <a:endParaRPr lang="en-US" noProof="0"/>
          </a:p>
        </p:txBody>
      </p:sp>
      <p:graphicFrame>
        <p:nvGraphicFramePr>
          <p:cNvPr id="3" name="Pladsholder til indhold 8">
            <a:extLst>
              <a:ext uri="{FF2B5EF4-FFF2-40B4-BE49-F238E27FC236}">
                <a16:creationId xmlns:a16="http://schemas.microsoft.com/office/drawing/2014/main" id="{27506FFB-9430-4B46-DC2B-444B48D573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9936567"/>
              </p:ext>
            </p:extLst>
          </p:nvPr>
        </p:nvGraphicFramePr>
        <p:xfrm>
          <a:off x="7247335" y="-697129"/>
          <a:ext cx="4691716" cy="2397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2" name="Afrundet rektangel 44">
            <a:extLst>
              <a:ext uri="{FF2B5EF4-FFF2-40B4-BE49-F238E27FC236}">
                <a16:creationId xmlns:a16="http://schemas.microsoft.com/office/drawing/2014/main" id="{B9FAE854-200A-21E4-243A-79D98B565659}"/>
              </a:ext>
            </a:extLst>
          </p:cNvPr>
          <p:cNvSpPr/>
          <p:nvPr/>
        </p:nvSpPr>
        <p:spPr bwMode="auto">
          <a:xfrm>
            <a:off x="5167482" y="3392544"/>
            <a:ext cx="1876722" cy="609600"/>
          </a:xfrm>
          <a:prstGeom prst="roundRect">
            <a:avLst/>
          </a:prstGeom>
          <a:noFill/>
          <a:ln w="25400" cap="flat" cmpd="sng" algn="ctr">
            <a:solidFill>
              <a:srgbClr val="9ECD5E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None/>
              <a:tabLst/>
            </a:pPr>
            <a:r>
              <a:rPr lang="da-DK" b="1">
                <a:solidFill>
                  <a:srgbClr val="9ECD5E"/>
                </a:solidFill>
                <a:latin typeface="+mn-lt"/>
                <a:ea typeface="ＭＳ Ｐゴシック"/>
              </a:rPr>
              <a:t>SVD</a:t>
            </a:r>
            <a:endParaRPr lang="da-DK" b="1"/>
          </a:p>
        </p:txBody>
      </p:sp>
      <p:cxnSp>
        <p:nvCxnSpPr>
          <p:cNvPr id="24" name="Lige pilforbindelse 23">
            <a:extLst>
              <a:ext uri="{FF2B5EF4-FFF2-40B4-BE49-F238E27FC236}">
                <a16:creationId xmlns:a16="http://schemas.microsoft.com/office/drawing/2014/main" id="{48321634-DF42-454C-0731-3C529A8D6602}"/>
              </a:ext>
            </a:extLst>
          </p:cNvPr>
          <p:cNvCxnSpPr>
            <a:cxnSpLocks/>
          </p:cNvCxnSpPr>
          <p:nvPr/>
        </p:nvCxnSpPr>
        <p:spPr bwMode="auto">
          <a:xfrm>
            <a:off x="7127334" y="3697344"/>
            <a:ext cx="7200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kstfelt 26">
            <a:extLst>
              <a:ext uri="{FF2B5EF4-FFF2-40B4-BE49-F238E27FC236}">
                <a16:creationId xmlns:a16="http://schemas.microsoft.com/office/drawing/2014/main" id="{7690DBE5-EC18-6F05-8883-19689015DA87}"/>
              </a:ext>
            </a:extLst>
          </p:cNvPr>
          <p:cNvSpPr txBox="1"/>
          <p:nvPr/>
        </p:nvSpPr>
        <p:spPr>
          <a:xfrm>
            <a:off x="1766371" y="5464956"/>
            <a:ext cx="8653032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ts val="432"/>
              </a:spcBef>
            </a:pPr>
            <a:r>
              <a:rPr lang="da-DK" b="1" err="1">
                <a:solidFill>
                  <a:srgbClr val="FF0000"/>
                </a:solidFill>
                <a:latin typeface="Verdana"/>
                <a:ea typeface="Verdana"/>
              </a:rPr>
              <a:t>Improve</a:t>
            </a:r>
            <a:r>
              <a:rPr lang="da-DK" b="1">
                <a:solidFill>
                  <a:srgbClr val="FF0000"/>
                </a:solidFill>
                <a:latin typeface="Verdana"/>
                <a:ea typeface="Verdana"/>
              </a:rPr>
              <a:t> CCA and FBCCA performance, </a:t>
            </a:r>
            <a:r>
              <a:rPr lang="da-DK" b="1" err="1">
                <a:solidFill>
                  <a:srgbClr val="FF0000"/>
                </a:solidFill>
                <a:latin typeface="Verdana"/>
                <a:ea typeface="Verdana"/>
              </a:rPr>
              <a:t>particularly</a:t>
            </a:r>
            <a:r>
              <a:rPr lang="da-DK" b="1">
                <a:solidFill>
                  <a:srgbClr val="FF0000"/>
                </a:solidFill>
                <a:latin typeface="Verdana"/>
                <a:ea typeface="Verdana"/>
              </a:rPr>
              <a:t> at short gaze </a:t>
            </a:r>
            <a:r>
              <a:rPr lang="da-DK" b="1" err="1">
                <a:solidFill>
                  <a:srgbClr val="FF0000"/>
                </a:solidFill>
                <a:latin typeface="Verdana"/>
                <a:ea typeface="Verdana"/>
              </a:rPr>
              <a:t>durations</a:t>
            </a:r>
            <a:endParaRPr lang="da-DK" b="1">
              <a:solidFill>
                <a:srgbClr val="FF0000"/>
              </a:solidFill>
              <a:ea typeface="Verdana"/>
            </a:endParaRPr>
          </a:p>
        </p:txBody>
      </p:sp>
      <p:sp>
        <p:nvSpPr>
          <p:cNvPr id="30" name="Tekstfelt 29">
            <a:extLst>
              <a:ext uri="{FF2B5EF4-FFF2-40B4-BE49-F238E27FC236}">
                <a16:creationId xmlns:a16="http://schemas.microsoft.com/office/drawing/2014/main" id="{0A92116E-42C5-A752-6966-D0B6F22EF0EC}"/>
              </a:ext>
            </a:extLst>
          </p:cNvPr>
          <p:cNvSpPr txBox="1"/>
          <p:nvPr/>
        </p:nvSpPr>
        <p:spPr>
          <a:xfrm>
            <a:off x="982030" y="2001148"/>
            <a:ext cx="2396595" cy="7284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a-DK" b="1">
                <a:latin typeface="Verdana"/>
                <a:ea typeface="ＭＳ Ｐゴシック"/>
              </a:rPr>
              <a:t>9-channel EEG</a:t>
            </a:r>
            <a:br>
              <a:rPr lang="da-DK">
                <a:latin typeface="Verdana"/>
                <a:ea typeface="ＭＳ Ｐゴシック"/>
              </a:rPr>
            </a:br>
            <a:r>
              <a:rPr lang="da-DK" sz="1100" err="1">
                <a:latin typeface="Verdana"/>
                <a:ea typeface="ＭＳ Ｐゴシック"/>
              </a:rPr>
              <a:t>Parietal</a:t>
            </a:r>
            <a:r>
              <a:rPr lang="da-DK" sz="1100">
                <a:latin typeface="Verdana"/>
                <a:ea typeface="ＭＳ Ｐゴシック"/>
              </a:rPr>
              <a:t> and </a:t>
            </a:r>
            <a:r>
              <a:rPr lang="da-DK" sz="1100" err="1">
                <a:latin typeface="Verdana"/>
                <a:ea typeface="ＭＳ Ｐゴシック"/>
              </a:rPr>
              <a:t>occipital</a:t>
            </a:r>
            <a:r>
              <a:rPr lang="da-DK" sz="1100">
                <a:latin typeface="Verdana"/>
                <a:ea typeface="ＭＳ Ｐゴシック"/>
              </a:rPr>
              <a:t> </a:t>
            </a:r>
            <a:r>
              <a:rPr lang="da-DK" sz="1100" err="1">
                <a:latin typeface="Verdana"/>
                <a:ea typeface="ＭＳ Ｐゴシック"/>
              </a:rPr>
              <a:t>channels</a:t>
            </a:r>
            <a:endParaRPr lang="da-DK" sz="1100"/>
          </a:p>
          <a:p>
            <a:pPr algn="ctr">
              <a:spcBef>
                <a:spcPts val="432"/>
              </a:spcBef>
            </a:pPr>
            <a:endParaRPr lang="da-DK">
              <a:latin typeface="+mn-lt"/>
            </a:endParaRPr>
          </a:p>
        </p:txBody>
      </p:sp>
      <p:sp>
        <p:nvSpPr>
          <p:cNvPr id="31" name="Tekstfelt 30">
            <a:extLst>
              <a:ext uri="{FF2B5EF4-FFF2-40B4-BE49-F238E27FC236}">
                <a16:creationId xmlns:a16="http://schemas.microsoft.com/office/drawing/2014/main" id="{79F76597-DBD6-A4BA-BE20-6C61E2B68B99}"/>
              </a:ext>
            </a:extLst>
          </p:cNvPr>
          <p:cNvSpPr txBox="1"/>
          <p:nvPr/>
        </p:nvSpPr>
        <p:spPr>
          <a:xfrm>
            <a:off x="8680305" y="2007711"/>
            <a:ext cx="2634930" cy="7218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a-DK" b="1">
                <a:solidFill>
                  <a:srgbClr val="000000"/>
                </a:solidFill>
                <a:latin typeface="Verdana"/>
                <a:ea typeface="ＭＳ Ｐゴシック"/>
              </a:rPr>
              <a:t>Dominant components</a:t>
            </a:r>
            <a:br>
              <a:rPr sz="1100" b="0" i="0">
                <a:latin typeface="Verdana"/>
                <a:ea typeface="Verdana"/>
                <a:cs typeface="Verdana"/>
              </a:rPr>
            </a:br>
            <a:r>
              <a:rPr lang="da-DK" sz="1100" err="1">
                <a:solidFill>
                  <a:srgbClr val="000000"/>
                </a:solidFill>
                <a:latin typeface="Verdana"/>
                <a:ea typeface="ＭＳ Ｐゴシック"/>
              </a:rPr>
              <a:t>Reduced</a:t>
            </a:r>
            <a:r>
              <a:rPr lang="da-DK" sz="1100">
                <a:solidFill>
                  <a:srgbClr val="000000"/>
                </a:solidFill>
                <a:latin typeface="Verdana"/>
                <a:ea typeface="ＭＳ Ｐゴシック"/>
              </a:rPr>
              <a:t> </a:t>
            </a:r>
            <a:r>
              <a:rPr lang="da-DK" sz="1100" err="1">
                <a:solidFill>
                  <a:srgbClr val="000000"/>
                </a:solidFill>
                <a:latin typeface="Verdana"/>
                <a:ea typeface="ＭＳ Ｐゴシック"/>
              </a:rPr>
              <a:t>representation</a:t>
            </a:r>
            <a:endParaRPr lang="da-DK" err="1"/>
          </a:p>
          <a:p>
            <a:pPr algn="l">
              <a:spcBef>
                <a:spcPts val="432"/>
              </a:spcBef>
            </a:pPr>
            <a:endParaRPr lang="da-DK" err="1">
              <a:latin typeface="+mn-lt"/>
            </a:endParaRP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A699E71D-A603-B812-134E-9AD2A9E1CF74}"/>
              </a:ext>
            </a:extLst>
          </p:cNvPr>
          <p:cNvSpPr txBox="1"/>
          <p:nvPr/>
        </p:nvSpPr>
        <p:spPr>
          <a:xfrm>
            <a:off x="-19069" y="6320045"/>
            <a:ext cx="940511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/>
              <a:t>Right-hand figure created with assistance from ChatGPT (OpenAI)</a:t>
            </a:r>
            <a:endParaRPr lang="da-DK" sz="800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46BD53D9-D5C9-D509-90D1-9D5C120C801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1567" y="2527344"/>
            <a:ext cx="3688857" cy="2340000"/>
          </a:xfrm>
          <a:prstGeom prst="rect">
            <a:avLst/>
          </a:prstGeom>
        </p:spPr>
      </p:pic>
      <p:grpSp>
        <p:nvGrpSpPr>
          <p:cNvPr id="11" name="Gruppe 10">
            <a:extLst>
              <a:ext uri="{FF2B5EF4-FFF2-40B4-BE49-F238E27FC236}">
                <a16:creationId xmlns:a16="http://schemas.microsoft.com/office/drawing/2014/main" id="{B6347586-9F54-C9CF-3368-96E8D62622DC}"/>
              </a:ext>
            </a:extLst>
          </p:cNvPr>
          <p:cNvGrpSpPr/>
          <p:nvPr/>
        </p:nvGrpSpPr>
        <p:grpSpPr>
          <a:xfrm>
            <a:off x="7968846" y="2527344"/>
            <a:ext cx="3690000" cy="2340000"/>
            <a:chOff x="6381090" y="2496189"/>
            <a:chExt cx="3078916" cy="1934275"/>
          </a:xfrm>
        </p:grpSpPr>
        <p:pic>
          <p:nvPicPr>
            <p:cNvPr id="12" name="Billede 11">
              <a:extLst>
                <a:ext uri="{FF2B5EF4-FFF2-40B4-BE49-F238E27FC236}">
                  <a16:creationId xmlns:a16="http://schemas.microsoft.com/office/drawing/2014/main" id="{1ABDB553-4743-2CDB-AE83-0F3FACA3B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18024" r="1924"/>
            <a:stretch>
              <a:fillRect/>
            </a:stretch>
          </p:blipFill>
          <p:spPr>
            <a:xfrm>
              <a:off x="6782765" y="2496189"/>
              <a:ext cx="2677241" cy="1934275"/>
            </a:xfrm>
            <a:prstGeom prst="rect">
              <a:avLst/>
            </a:prstGeom>
          </p:spPr>
        </p:pic>
        <p:pic>
          <p:nvPicPr>
            <p:cNvPr id="13" name="Billede 12">
              <a:extLst>
                <a:ext uri="{FF2B5EF4-FFF2-40B4-BE49-F238E27FC236}">
                  <a16:creationId xmlns:a16="http://schemas.microsoft.com/office/drawing/2014/main" id="{FCEF9779-CA45-9C2B-536E-2FFD94B68E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1832" r="85541"/>
            <a:stretch>
              <a:fillRect/>
            </a:stretch>
          </p:blipFill>
          <p:spPr>
            <a:xfrm>
              <a:off x="6381090" y="2496189"/>
              <a:ext cx="422306" cy="1934275"/>
            </a:xfrm>
            <a:prstGeom prst="rect">
              <a:avLst/>
            </a:prstGeom>
          </p:spPr>
        </p:pic>
      </p:grpSp>
      <p:cxnSp>
        <p:nvCxnSpPr>
          <p:cNvPr id="14" name="Lige pilforbindelse 13">
            <a:extLst>
              <a:ext uri="{FF2B5EF4-FFF2-40B4-BE49-F238E27FC236}">
                <a16:creationId xmlns:a16="http://schemas.microsoft.com/office/drawing/2014/main" id="{A8C940FF-28D4-8FEA-4AB3-1E19A85141DC}"/>
              </a:ext>
            </a:extLst>
          </p:cNvPr>
          <p:cNvCxnSpPr>
            <a:cxnSpLocks/>
          </p:cNvCxnSpPr>
          <p:nvPr/>
        </p:nvCxnSpPr>
        <p:spPr bwMode="auto">
          <a:xfrm>
            <a:off x="4310390" y="3697344"/>
            <a:ext cx="7200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13761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7" grpId="0"/>
      <p:bldP spid="30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ADBB4-821D-E5B7-2647-4864FF062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93CEA2DD-E9E4-78CF-AA20-DB7BD0CCEC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726" y="6021635"/>
            <a:ext cx="1230041" cy="432437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130FDFC3-4C88-6F2D-169D-0C402B6AE5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" y="74333"/>
            <a:ext cx="12169140" cy="642456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CA4E977-F63F-1C5D-BECD-AD8BA3722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err="1"/>
              <a:t>Study</a:t>
            </a:r>
            <a:r>
              <a:rPr lang="da-DK"/>
              <a:t> </a:t>
            </a:r>
            <a:r>
              <a:rPr lang="da-DK" err="1"/>
              <a:t>Objective</a:t>
            </a:r>
            <a:endParaRPr lang="en-US" noProof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0872CF1-EAFB-395D-9577-15FC690421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US" noProof="0" smtClean="0"/>
              <a:pPr/>
              <a:t>4</a:t>
            </a:fld>
            <a:endParaRPr lang="en-US" noProof="0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CAD04CA8-D1E6-8600-35EA-EED587857CE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da-DK" err="1"/>
              <a:t>October</a:t>
            </a:r>
            <a:r>
              <a:rPr lang="da-DK"/>
              <a:t> 4-7 20226</a:t>
            </a:r>
            <a:endParaRPr lang="en-GB"/>
          </a:p>
        </p:txBody>
      </p:sp>
      <p:sp>
        <p:nvSpPr>
          <p:cNvPr id="36" name="FLD_Presentation Title">
            <a:extLst>
              <a:ext uri="{FF2B5EF4-FFF2-40B4-BE49-F238E27FC236}">
                <a16:creationId xmlns:a16="http://schemas.microsoft.com/office/drawing/2014/main" id="{FAD00CA5-AA87-B524-4AF6-D67399CE89E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90800" y="6541200"/>
            <a:ext cx="5497200" cy="316800"/>
          </a:xfrm>
        </p:spPr>
        <p:txBody>
          <a:bodyPr/>
          <a:lstStyle/>
          <a:p>
            <a:endParaRPr lang="en-US" noProof="0"/>
          </a:p>
          <a:p>
            <a:r>
              <a:rPr lang="en-GB" b="1"/>
              <a:t>IEEE SMC 2026</a:t>
            </a:r>
          </a:p>
          <a:p>
            <a:endParaRPr lang="en-US" noProof="0"/>
          </a:p>
        </p:txBody>
      </p:sp>
      <p:graphicFrame>
        <p:nvGraphicFramePr>
          <p:cNvPr id="3" name="Pladsholder til indhold 8">
            <a:extLst>
              <a:ext uri="{FF2B5EF4-FFF2-40B4-BE49-F238E27FC236}">
                <a16:creationId xmlns:a16="http://schemas.microsoft.com/office/drawing/2014/main" id="{CDB2467F-8E41-ECC0-F81F-97E1F5AE786B}"/>
              </a:ext>
            </a:extLst>
          </p:cNvPr>
          <p:cNvGraphicFramePr>
            <a:graphicFrameLocks/>
          </p:cNvGraphicFramePr>
          <p:nvPr/>
        </p:nvGraphicFramePr>
        <p:xfrm>
          <a:off x="7247335" y="-697129"/>
          <a:ext cx="4691716" cy="2397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Afrundet rektangel 7">
            <a:extLst>
              <a:ext uri="{FF2B5EF4-FFF2-40B4-BE49-F238E27FC236}">
                <a16:creationId xmlns:a16="http://schemas.microsoft.com/office/drawing/2014/main" id="{D75E9E90-1664-662E-7D2C-C0BBE137D472}"/>
              </a:ext>
            </a:extLst>
          </p:cNvPr>
          <p:cNvSpPr/>
          <p:nvPr/>
        </p:nvSpPr>
        <p:spPr bwMode="auto">
          <a:xfrm>
            <a:off x="1439019" y="2824860"/>
            <a:ext cx="9312374" cy="864096"/>
          </a:xfrm>
          <a:prstGeom prst="roundRect">
            <a:avLst/>
          </a:prstGeom>
          <a:solidFill>
            <a:srgbClr val="FC7634"/>
          </a:solidFill>
          <a:ln w="9525" cap="flat" cmpd="sng" algn="ctr">
            <a:solidFill>
              <a:schemeClr val="accent6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432"/>
              </a:spcBef>
            </a:pPr>
            <a:r>
              <a:rPr lang="da-DK" b="1">
                <a:solidFill>
                  <a:schemeClr val="bg1"/>
                </a:solidFill>
              </a:rPr>
              <a:t>Can SVD </a:t>
            </a:r>
            <a:r>
              <a:rPr lang="da-DK" b="1" err="1">
                <a:solidFill>
                  <a:schemeClr val="bg1"/>
                </a:solidFill>
              </a:rPr>
              <a:t>improve</a:t>
            </a:r>
            <a:r>
              <a:rPr lang="da-DK" b="1">
                <a:solidFill>
                  <a:schemeClr val="bg1"/>
                </a:solidFill>
              </a:rPr>
              <a:t> </a:t>
            </a:r>
            <a:r>
              <a:rPr lang="da-DK" b="1" err="1">
                <a:solidFill>
                  <a:schemeClr val="bg1"/>
                </a:solidFill>
              </a:rPr>
              <a:t>correlation-based</a:t>
            </a:r>
            <a:r>
              <a:rPr lang="da-DK" b="1">
                <a:solidFill>
                  <a:schemeClr val="bg1"/>
                </a:solidFill>
              </a:rPr>
              <a:t> SSVEP </a:t>
            </a:r>
            <a:r>
              <a:rPr lang="da-DK" b="1" err="1">
                <a:solidFill>
                  <a:schemeClr val="bg1"/>
                </a:solidFill>
              </a:rPr>
              <a:t>frequency</a:t>
            </a:r>
            <a:r>
              <a:rPr lang="da-DK" b="1">
                <a:solidFill>
                  <a:schemeClr val="bg1"/>
                </a:solidFill>
              </a:rPr>
              <a:t> </a:t>
            </a:r>
            <a:r>
              <a:rPr lang="da-DK" b="1" err="1">
                <a:solidFill>
                  <a:schemeClr val="bg1"/>
                </a:solidFill>
              </a:rPr>
              <a:t>recognition</a:t>
            </a:r>
            <a:r>
              <a:rPr lang="da-DK" b="1">
                <a:solidFill>
                  <a:schemeClr val="bg1"/>
                </a:solidFill>
              </a:rPr>
              <a:t> by </a:t>
            </a:r>
            <a:r>
              <a:rPr lang="da-DK" b="1" err="1">
                <a:solidFill>
                  <a:schemeClr val="bg1"/>
                </a:solidFill>
              </a:rPr>
              <a:t>reducing</a:t>
            </a:r>
            <a:r>
              <a:rPr lang="da-DK" b="1">
                <a:solidFill>
                  <a:schemeClr val="bg1"/>
                </a:solidFill>
              </a:rPr>
              <a:t> redundant and </a:t>
            </a:r>
            <a:r>
              <a:rPr lang="da-DK" b="1" err="1">
                <a:solidFill>
                  <a:schemeClr val="bg1"/>
                </a:solidFill>
              </a:rPr>
              <a:t>less</a:t>
            </a:r>
            <a:r>
              <a:rPr lang="da-DK" b="1">
                <a:solidFill>
                  <a:schemeClr val="bg1"/>
                </a:solidFill>
              </a:rPr>
              <a:t> informative signal components?</a:t>
            </a:r>
          </a:p>
        </p:txBody>
      </p:sp>
    </p:spTree>
    <p:extLst>
      <p:ext uri="{BB962C8B-B14F-4D97-AF65-F5344CB8AC3E}">
        <p14:creationId xmlns:p14="http://schemas.microsoft.com/office/powerpoint/2010/main" val="1354700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36AA0-5F1D-EC5D-9D16-87E989DEA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>
            <a:extLst>
              <a:ext uri="{FF2B5EF4-FFF2-40B4-BE49-F238E27FC236}">
                <a16:creationId xmlns:a16="http://schemas.microsoft.com/office/drawing/2014/main" id="{8A1F4E28-01C5-7CE1-27BE-A5D870834C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75" y="277293"/>
            <a:ext cx="1230041" cy="432437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B8F344B5-DB27-D390-932D-03D9CFAAA64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3" y="101227"/>
            <a:ext cx="12169140" cy="642456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2F7BF68-E196-A100-D83E-9856A9486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err="1"/>
              <a:t>Experimental</a:t>
            </a:r>
            <a:r>
              <a:rPr lang="da-DK"/>
              <a:t> Data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5E3556F-6318-033F-E46C-BF6510D751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95748807-13E8-62AC-6BD8-AD41E084593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da-DK" err="1"/>
              <a:t>October</a:t>
            </a:r>
            <a:r>
              <a:rPr lang="da-DK"/>
              <a:t> 4-7 20226</a:t>
            </a:r>
            <a:endParaRPr lang="en-GB"/>
          </a:p>
        </p:txBody>
      </p:sp>
      <p:sp>
        <p:nvSpPr>
          <p:cNvPr id="12" name="FLD_Presentation Title">
            <a:extLst>
              <a:ext uri="{FF2B5EF4-FFF2-40B4-BE49-F238E27FC236}">
                <a16:creationId xmlns:a16="http://schemas.microsoft.com/office/drawing/2014/main" id="{14897A30-E24F-74BF-58F9-10FD64DC76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90800" y="6541200"/>
            <a:ext cx="5497200" cy="316800"/>
          </a:xfrm>
        </p:spPr>
        <p:txBody>
          <a:bodyPr/>
          <a:lstStyle/>
          <a:p>
            <a:endParaRPr lang="en-GB"/>
          </a:p>
          <a:p>
            <a:r>
              <a:rPr lang="en-GB" b="1"/>
              <a:t>IEEE SMC 2026</a:t>
            </a:r>
          </a:p>
          <a:p>
            <a:endParaRPr lang="en-GB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3F9C00DE-76A5-882B-6333-155A055426B9}"/>
              </a:ext>
            </a:extLst>
          </p:cNvPr>
          <p:cNvSpPr/>
          <p:nvPr/>
        </p:nvSpPr>
        <p:spPr bwMode="auto">
          <a:xfrm>
            <a:off x="5487920" y="1332583"/>
            <a:ext cx="1224793" cy="450929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BE08AEDB-3C6A-D3C2-09D0-799A4C4431DD}"/>
              </a:ext>
            </a:extLst>
          </p:cNvPr>
          <p:cNvSpPr/>
          <p:nvPr/>
        </p:nvSpPr>
        <p:spPr bwMode="auto">
          <a:xfrm>
            <a:off x="4773122" y="5866688"/>
            <a:ext cx="2674808" cy="450929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graphicFrame>
        <p:nvGraphicFramePr>
          <p:cNvPr id="17" name="Pladsholder til indhold 8">
            <a:extLst>
              <a:ext uri="{FF2B5EF4-FFF2-40B4-BE49-F238E27FC236}">
                <a16:creationId xmlns:a16="http://schemas.microsoft.com/office/drawing/2014/main" id="{BE63D01E-7041-05EF-CD82-70EFF0D955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2488458"/>
              </p:ext>
            </p:extLst>
          </p:nvPr>
        </p:nvGraphicFramePr>
        <p:xfrm>
          <a:off x="7247335" y="-697129"/>
          <a:ext cx="4691716" cy="2397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6" name="Tekstfelt 25">
            <a:extLst>
              <a:ext uri="{FF2B5EF4-FFF2-40B4-BE49-F238E27FC236}">
                <a16:creationId xmlns:a16="http://schemas.microsoft.com/office/drawing/2014/main" id="{ADD3C03A-81BF-F848-EA5C-5F2D2A360C17}"/>
              </a:ext>
            </a:extLst>
          </p:cNvPr>
          <p:cNvSpPr txBox="1"/>
          <p:nvPr/>
        </p:nvSpPr>
        <p:spPr>
          <a:xfrm>
            <a:off x="1721094" y="3000528"/>
            <a:ext cx="97853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1"/>
              <a:t>250 Hz sampling rate </a:t>
            </a:r>
            <a:r>
              <a:rPr lang="da-DK" b="1" err="1"/>
              <a:t>after</a:t>
            </a:r>
            <a:r>
              <a:rPr lang="da-DK" b="1"/>
              <a:t> downsampling 8.0–15.8 Hz stimulation </a:t>
            </a:r>
            <a:r>
              <a:rPr lang="da-DK" b="1" err="1"/>
              <a:t>frequencies</a:t>
            </a:r>
            <a:r>
              <a:rPr lang="da-DK" b="1"/>
              <a:t> in 0.2-Hz </a:t>
            </a:r>
            <a:r>
              <a:rPr lang="da-DK" b="1" err="1"/>
              <a:t>increments</a:t>
            </a:r>
            <a:endParaRPr lang="da-DK"/>
          </a:p>
        </p:txBody>
      </p:sp>
      <p:sp>
        <p:nvSpPr>
          <p:cNvPr id="28" name="Tekstfelt 27">
            <a:extLst>
              <a:ext uri="{FF2B5EF4-FFF2-40B4-BE49-F238E27FC236}">
                <a16:creationId xmlns:a16="http://schemas.microsoft.com/office/drawing/2014/main" id="{3759991E-4C1A-CBEA-9223-B6574D3569A9}"/>
              </a:ext>
            </a:extLst>
          </p:cNvPr>
          <p:cNvSpPr txBox="1"/>
          <p:nvPr/>
        </p:nvSpPr>
        <p:spPr>
          <a:xfrm>
            <a:off x="1832673" y="5178678"/>
            <a:ext cx="91964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a-DK" b="1"/>
              <a:t>140 ms </a:t>
            </a:r>
            <a:r>
              <a:rPr lang="da-DK" b="1" err="1"/>
              <a:t>latency</a:t>
            </a:r>
            <a:r>
              <a:rPr lang="da-DK" b="1"/>
              <a:t> </a:t>
            </a:r>
            <a:r>
              <a:rPr lang="da-DK" b="1" err="1"/>
              <a:t>correction</a:t>
            </a:r>
            <a:r>
              <a:rPr lang="da-DK"/>
              <a:t> | </a:t>
            </a:r>
            <a:r>
              <a:rPr lang="da-DK" b="1"/>
              <a:t>0.5–5.6 s gaze </a:t>
            </a:r>
            <a:r>
              <a:rPr lang="da-DK" b="1" err="1"/>
              <a:t>windows</a:t>
            </a:r>
            <a:endParaRPr lang="da-DK"/>
          </a:p>
        </p:txBody>
      </p:sp>
      <p:grpSp>
        <p:nvGrpSpPr>
          <p:cNvPr id="29" name="Gruppe 28">
            <a:extLst>
              <a:ext uri="{FF2B5EF4-FFF2-40B4-BE49-F238E27FC236}">
                <a16:creationId xmlns:a16="http://schemas.microsoft.com/office/drawing/2014/main" id="{5608D600-300D-08A2-F27B-E3887ACC0A53}"/>
              </a:ext>
            </a:extLst>
          </p:cNvPr>
          <p:cNvGrpSpPr/>
          <p:nvPr/>
        </p:nvGrpSpPr>
        <p:grpSpPr>
          <a:xfrm>
            <a:off x="2278782" y="2060848"/>
            <a:ext cx="8280920" cy="576064"/>
            <a:chOff x="2278782" y="1793207"/>
            <a:chExt cx="8280920" cy="576064"/>
          </a:xfrm>
        </p:grpSpPr>
        <p:sp>
          <p:nvSpPr>
            <p:cNvPr id="4" name="Afrundet rektangel 3">
              <a:extLst>
                <a:ext uri="{FF2B5EF4-FFF2-40B4-BE49-F238E27FC236}">
                  <a16:creationId xmlns:a16="http://schemas.microsoft.com/office/drawing/2014/main" id="{3426AC35-EC29-2605-C136-5D23AC758F8E}"/>
                </a:ext>
              </a:extLst>
            </p:cNvPr>
            <p:cNvSpPr/>
            <p:nvPr/>
          </p:nvSpPr>
          <p:spPr bwMode="auto">
            <a:xfrm>
              <a:off x="2278782" y="1793207"/>
              <a:ext cx="8280920" cy="576064"/>
            </a:xfrm>
            <a:prstGeom prst="roundRect">
              <a:avLst/>
            </a:prstGeom>
            <a:solidFill>
              <a:srgbClr val="159DD9"/>
            </a:solidFill>
            <a:ln w="9525" cap="flat" cmpd="sng" algn="ctr">
              <a:solidFill>
                <a:srgbClr val="159DD9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432"/>
                </a:spcBef>
              </a:pPr>
              <a:r>
                <a:rPr kumimoji="0" lang="da-DK" sz="16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+mn-lt"/>
                  <a:ea typeface="ＭＳ Ｐゴシック" pitchFamily="-80" charset="-128"/>
                </a:rPr>
                <a:t>35 </a:t>
              </a:r>
              <a:r>
                <a:rPr kumimoji="0" lang="da-DK" sz="1600" b="0" i="0" u="none" strike="noStrike" cap="none" normalizeH="0" baseline="0" err="1">
                  <a:ln>
                    <a:noFill/>
                  </a:ln>
                  <a:solidFill>
                    <a:srgbClr val="FFFFFF"/>
                  </a:solidFill>
                  <a:effectLst/>
                  <a:latin typeface="+mn-lt"/>
                  <a:ea typeface="ＭＳ Ｐゴシック" pitchFamily="-80" charset="-128"/>
                </a:rPr>
                <a:t>Subjects</a:t>
              </a:r>
              <a:r>
                <a:rPr lang="da-DK">
                  <a:solidFill>
                    <a:srgbClr val="FFFFFF"/>
                  </a:solidFill>
                  <a:latin typeface="+mn-lt"/>
                </a:rPr>
                <a:t>    </a:t>
              </a:r>
              <a:r>
                <a:rPr lang="da-DK" b="1">
                  <a:solidFill>
                    <a:srgbClr val="FFFFFF"/>
                  </a:solidFill>
                  <a:latin typeface="+mn-lt"/>
                </a:rPr>
                <a:t>40</a:t>
              </a:r>
              <a:r>
                <a:rPr lang="da-DK">
                  <a:solidFill>
                    <a:srgbClr val="FFFFFF"/>
                  </a:solidFill>
                  <a:latin typeface="+mn-lt"/>
                </a:rPr>
                <a:t> Visual </a:t>
              </a:r>
              <a:r>
                <a:rPr lang="da-DK" err="1">
                  <a:solidFill>
                    <a:srgbClr val="FFFFFF"/>
                  </a:solidFill>
                  <a:latin typeface="+mn-lt"/>
                </a:rPr>
                <a:t>targets</a:t>
              </a:r>
              <a:r>
                <a:rPr lang="da-DK">
                  <a:solidFill>
                    <a:srgbClr val="FFFFFF"/>
                  </a:solidFill>
                  <a:latin typeface="+mn-lt"/>
                </a:rPr>
                <a:t>    </a:t>
              </a:r>
              <a:r>
                <a:rPr lang="da-DK" b="1">
                  <a:solidFill>
                    <a:srgbClr val="FFFFFF"/>
                  </a:solidFill>
                  <a:latin typeface="+mn-lt"/>
                </a:rPr>
                <a:t>64</a:t>
              </a:r>
              <a:r>
                <a:rPr lang="da-DK">
                  <a:solidFill>
                    <a:srgbClr val="FFFFFF"/>
                  </a:solidFill>
                  <a:latin typeface="+mn-lt"/>
                </a:rPr>
                <a:t> EEG </a:t>
              </a:r>
              <a:r>
                <a:rPr lang="da-DK" err="1">
                  <a:solidFill>
                    <a:srgbClr val="FFFFFF"/>
                  </a:solidFill>
                  <a:latin typeface="+mn-lt"/>
                </a:rPr>
                <a:t>channels</a:t>
              </a:r>
              <a:r>
                <a:rPr lang="da-DK">
                  <a:solidFill>
                    <a:srgbClr val="FFFFFF"/>
                  </a:solidFill>
                  <a:latin typeface="+mn-lt"/>
                </a:rPr>
                <a:t> </a:t>
              </a:r>
              <a:r>
                <a:rPr lang="da-DK" err="1">
                  <a:solidFill>
                    <a:srgbClr val="FFFFFF"/>
                  </a:solidFill>
                  <a:latin typeface="+mn-lt"/>
                </a:rPr>
                <a:t>recorded</a:t>
              </a:r>
              <a:r>
                <a:rPr lang="da-DK">
                  <a:solidFill>
                    <a:srgbClr val="FFFFFF"/>
                  </a:solidFill>
                  <a:latin typeface="+mn-lt"/>
                </a:rPr>
                <a:t>    </a:t>
              </a:r>
              <a:r>
                <a:rPr lang="da-DK" b="1">
                  <a:solidFill>
                    <a:srgbClr val="FFFFFF"/>
                  </a:solidFill>
                  <a:latin typeface="+mn-lt"/>
                </a:rPr>
                <a:t>6 </a:t>
              </a:r>
              <a:r>
                <a:rPr lang="da-DK">
                  <a:solidFill>
                    <a:srgbClr val="FFFFFF"/>
                  </a:solidFill>
                  <a:latin typeface="+mn-lt"/>
                </a:rPr>
                <a:t>Blocks per </a:t>
              </a:r>
              <a:r>
                <a:rPr lang="da-DK" err="1">
                  <a:solidFill>
                    <a:srgbClr val="FFFFFF"/>
                  </a:solidFill>
                  <a:latin typeface="+mn-lt"/>
                </a:rPr>
                <a:t>subjects</a:t>
              </a:r>
              <a:r>
                <a:rPr lang="da-DK">
                  <a:solidFill>
                    <a:srgbClr val="FFFFFF"/>
                  </a:solidFill>
                  <a:latin typeface="+mn-lt"/>
                </a:rPr>
                <a:t> </a:t>
              </a:r>
              <a:endParaRPr kumimoji="0" lang="da-DK" sz="16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ＭＳ Ｐゴシック" pitchFamily="-80" charset="-128"/>
              </a:endParaRPr>
            </a:p>
          </p:txBody>
        </p:sp>
        <p:cxnSp>
          <p:nvCxnSpPr>
            <p:cNvPr id="8" name="Lige forbindelse 7">
              <a:extLst>
                <a:ext uri="{FF2B5EF4-FFF2-40B4-BE49-F238E27FC236}">
                  <a16:creationId xmlns:a16="http://schemas.microsoft.com/office/drawing/2014/main" id="{E20DA49C-22F9-D7A4-34F8-4244AEAF81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90950" y="1830133"/>
              <a:ext cx="0" cy="50221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Lige forbindelse 9">
              <a:extLst>
                <a:ext uri="{FF2B5EF4-FFF2-40B4-BE49-F238E27FC236}">
                  <a16:creationId xmlns:a16="http://schemas.microsoft.com/office/drawing/2014/main" id="{AED26A17-5913-19B9-50A7-E5F3FC442DB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19142" y="1830133"/>
              <a:ext cx="0" cy="50221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Lige forbindelse 10">
              <a:extLst>
                <a:ext uri="{FF2B5EF4-FFF2-40B4-BE49-F238E27FC236}">
                  <a16:creationId xmlns:a16="http://schemas.microsoft.com/office/drawing/2014/main" id="{38A37C90-2886-8BD3-60F3-B9FA8885484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83438" y="1830133"/>
              <a:ext cx="0" cy="50221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9" name="Tekstfelt 18">
            <a:extLst>
              <a:ext uri="{FF2B5EF4-FFF2-40B4-BE49-F238E27FC236}">
                <a16:creationId xmlns:a16="http://schemas.microsoft.com/office/drawing/2014/main" id="{2FD0A71F-4B75-7898-F5BF-82D0BA6F0D94}"/>
              </a:ext>
            </a:extLst>
          </p:cNvPr>
          <p:cNvSpPr txBox="1"/>
          <p:nvPr/>
        </p:nvSpPr>
        <p:spPr>
          <a:xfrm>
            <a:off x="252000" y="2238267"/>
            <a:ext cx="1768113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spcBef>
                <a:spcPts val="432"/>
              </a:spcBef>
            </a:pPr>
            <a:r>
              <a:rPr lang="da-DK">
                <a:latin typeface="+mn-lt"/>
              </a:rPr>
              <a:t>Benchmark dataset</a:t>
            </a:r>
          </a:p>
        </p:txBody>
      </p:sp>
      <p:sp>
        <p:nvSpPr>
          <p:cNvPr id="22" name="Tekstfelt 21">
            <a:extLst>
              <a:ext uri="{FF2B5EF4-FFF2-40B4-BE49-F238E27FC236}">
                <a16:creationId xmlns:a16="http://schemas.microsoft.com/office/drawing/2014/main" id="{E061E322-D1A0-F181-B7F6-51EAF73131EE}"/>
              </a:ext>
            </a:extLst>
          </p:cNvPr>
          <p:cNvSpPr txBox="1"/>
          <p:nvPr/>
        </p:nvSpPr>
        <p:spPr>
          <a:xfrm>
            <a:off x="354592" y="4166629"/>
            <a:ext cx="1562928" cy="54373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spcBef>
                <a:spcPts val="432"/>
              </a:spcBef>
            </a:pPr>
            <a:r>
              <a:rPr lang="da-DK">
                <a:latin typeface="+mn-lt"/>
              </a:rPr>
              <a:t>Data </a:t>
            </a:r>
            <a:r>
              <a:rPr lang="da-DK" err="1">
                <a:latin typeface="+mn-lt"/>
              </a:rPr>
              <a:t>used</a:t>
            </a:r>
            <a:r>
              <a:rPr lang="da-DK">
                <a:latin typeface="+mn-lt"/>
              </a:rPr>
              <a:t> in </a:t>
            </a:r>
            <a:r>
              <a:rPr lang="da-DK" err="1">
                <a:latin typeface="+mn-lt"/>
              </a:rPr>
              <a:t>our</a:t>
            </a:r>
            <a:r>
              <a:rPr lang="da-DK">
                <a:latin typeface="+mn-lt"/>
              </a:rPr>
              <a:t> </a:t>
            </a:r>
          </a:p>
          <a:p>
            <a:pPr algn="ctr">
              <a:spcBef>
                <a:spcPts val="432"/>
              </a:spcBef>
            </a:pPr>
            <a:r>
              <a:rPr lang="da-DK" err="1">
                <a:latin typeface="+mn-lt"/>
              </a:rPr>
              <a:t>analysis</a:t>
            </a:r>
            <a:endParaRPr lang="da-DK">
              <a:latin typeface="+mn-lt"/>
            </a:endParaRPr>
          </a:p>
        </p:txBody>
      </p:sp>
      <p:grpSp>
        <p:nvGrpSpPr>
          <p:cNvPr id="30" name="Gruppe 29">
            <a:extLst>
              <a:ext uri="{FF2B5EF4-FFF2-40B4-BE49-F238E27FC236}">
                <a16:creationId xmlns:a16="http://schemas.microsoft.com/office/drawing/2014/main" id="{B1C0A03B-779E-D703-89C6-647F3392362C}"/>
              </a:ext>
            </a:extLst>
          </p:cNvPr>
          <p:cNvGrpSpPr/>
          <p:nvPr/>
        </p:nvGrpSpPr>
        <p:grpSpPr>
          <a:xfrm>
            <a:off x="2277175" y="4165849"/>
            <a:ext cx="8363796" cy="544135"/>
            <a:chOff x="2277175" y="4077091"/>
            <a:chExt cx="8363796" cy="544135"/>
          </a:xfrm>
        </p:grpSpPr>
        <p:sp>
          <p:nvSpPr>
            <p:cNvPr id="23" name="Afrundet rektangel 22">
              <a:extLst>
                <a:ext uri="{FF2B5EF4-FFF2-40B4-BE49-F238E27FC236}">
                  <a16:creationId xmlns:a16="http://schemas.microsoft.com/office/drawing/2014/main" id="{DDDAFC51-4C6B-551F-E55B-D5BB19391559}"/>
                </a:ext>
              </a:extLst>
            </p:cNvPr>
            <p:cNvSpPr/>
            <p:nvPr/>
          </p:nvSpPr>
          <p:spPr bwMode="auto">
            <a:xfrm>
              <a:off x="2277175" y="4077091"/>
              <a:ext cx="8363796" cy="544135"/>
            </a:xfrm>
            <a:prstGeom prst="roundRect">
              <a:avLst/>
            </a:prstGeom>
            <a:solidFill>
              <a:srgbClr val="9ECD5E"/>
            </a:solidFill>
            <a:ln w="9525" cap="flat" cmpd="sng" algn="ctr">
              <a:solidFill>
                <a:srgbClr val="9ECD5E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da-DK" b="1">
                  <a:solidFill>
                    <a:schemeClr val="bg1"/>
                  </a:solidFill>
                </a:rPr>
                <a:t>9 </a:t>
              </a:r>
              <a:r>
                <a:rPr lang="da-DK" err="1">
                  <a:solidFill>
                    <a:schemeClr val="bg1"/>
                  </a:solidFill>
                </a:rPr>
                <a:t>parietal</a:t>
              </a:r>
              <a:r>
                <a:rPr lang="da-DK">
                  <a:solidFill>
                    <a:schemeClr val="bg1"/>
                  </a:solidFill>
                </a:rPr>
                <a:t>/</a:t>
              </a:r>
              <a:r>
                <a:rPr lang="da-DK" err="1">
                  <a:solidFill>
                    <a:schemeClr val="bg1"/>
                  </a:solidFill>
                </a:rPr>
                <a:t>occipital</a:t>
              </a:r>
              <a:r>
                <a:rPr lang="da-DK">
                  <a:solidFill>
                    <a:schemeClr val="bg1"/>
                  </a:solidFill>
                </a:rPr>
                <a:t> </a:t>
              </a:r>
              <a:r>
                <a:rPr lang="da-DK" err="1">
                  <a:solidFill>
                    <a:schemeClr val="bg1"/>
                  </a:solidFill>
                </a:rPr>
                <a:t>channels</a:t>
              </a:r>
              <a:r>
                <a:rPr lang="da-DK">
                  <a:solidFill>
                    <a:schemeClr val="bg1"/>
                  </a:solidFill>
                </a:rPr>
                <a:t>    </a:t>
              </a:r>
              <a:r>
                <a:rPr lang="da-DK" err="1">
                  <a:solidFill>
                    <a:schemeClr val="bg1"/>
                  </a:solidFill>
                </a:rPr>
                <a:t>Pz</a:t>
              </a:r>
              <a:r>
                <a:rPr lang="da-DK">
                  <a:solidFill>
                    <a:schemeClr val="bg1"/>
                  </a:solidFill>
                </a:rPr>
                <a:t> · PO5 · PO3 · </a:t>
              </a:r>
              <a:r>
                <a:rPr lang="da-DK" err="1">
                  <a:solidFill>
                    <a:schemeClr val="bg1"/>
                  </a:solidFill>
                </a:rPr>
                <a:t>POz</a:t>
              </a:r>
              <a:r>
                <a:rPr lang="da-DK">
                  <a:solidFill>
                    <a:schemeClr val="bg1"/>
                  </a:solidFill>
                </a:rPr>
                <a:t> · PO4 · PO6 · O1 · Oz · O2</a:t>
              </a:r>
            </a:p>
          </p:txBody>
        </p:sp>
        <p:cxnSp>
          <p:nvCxnSpPr>
            <p:cNvPr id="25" name="Lige forbindelse 24">
              <a:extLst>
                <a:ext uri="{FF2B5EF4-FFF2-40B4-BE49-F238E27FC236}">
                  <a16:creationId xmlns:a16="http://schemas.microsoft.com/office/drawing/2014/main" id="{09B8563B-57E4-B0AE-5485-69B323A5644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30320" y="4108212"/>
              <a:ext cx="0" cy="50221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3" name="Tekstfelt 12">
            <a:extLst>
              <a:ext uri="{FF2B5EF4-FFF2-40B4-BE49-F238E27FC236}">
                <a16:creationId xmlns:a16="http://schemas.microsoft.com/office/drawing/2014/main" id="{E8079CDF-8D24-2ADA-D758-6A0EDCB5D3E7}"/>
              </a:ext>
            </a:extLst>
          </p:cNvPr>
          <p:cNvSpPr txBox="1"/>
          <p:nvPr/>
        </p:nvSpPr>
        <p:spPr>
          <a:xfrm>
            <a:off x="0" y="6317709"/>
            <a:ext cx="1216913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800"/>
              <a:t>[7] Y. Wang, X. Chen, X. Gao, and S. Gao, “A benchmark dataset for </a:t>
            </a:r>
            <a:r>
              <a:rPr lang="da-DK" sz="800" err="1"/>
              <a:t>ssvep-based</a:t>
            </a:r>
            <a:r>
              <a:rPr lang="da-DK" sz="800"/>
              <a:t> brain-computer interfaces,” IEEE Transactions on Neural Systems and Rehabilitation Engineering, vol. 25, pp. 1746–1752, 10 2017.</a:t>
            </a:r>
          </a:p>
        </p:txBody>
      </p:sp>
      <p:sp>
        <p:nvSpPr>
          <p:cNvPr id="38" name="Rektangel 37">
            <a:extLst>
              <a:ext uri="{FF2B5EF4-FFF2-40B4-BE49-F238E27FC236}">
                <a16:creationId xmlns:a16="http://schemas.microsoft.com/office/drawing/2014/main" id="{542CCFC5-6401-0010-62D0-F5FCB0295937}"/>
              </a:ext>
            </a:extLst>
          </p:cNvPr>
          <p:cNvSpPr/>
          <p:nvPr/>
        </p:nvSpPr>
        <p:spPr bwMode="auto">
          <a:xfrm>
            <a:off x="251362" y="1783512"/>
            <a:ext cx="11255088" cy="1801791"/>
          </a:xfrm>
          <a:prstGeom prst="rect">
            <a:avLst/>
          </a:prstGeom>
          <a:solidFill>
            <a:schemeClr val="bg1">
              <a:alpha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3915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2" grpId="0"/>
      <p:bldP spid="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E5B54-2422-98AC-884B-FBC04EFC7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>
            <a:extLst>
              <a:ext uri="{FF2B5EF4-FFF2-40B4-BE49-F238E27FC236}">
                <a16:creationId xmlns:a16="http://schemas.microsoft.com/office/drawing/2014/main" id="{DC7242AA-C2AF-7F4C-EB99-AA97481DEA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726" y="6021635"/>
            <a:ext cx="1230041" cy="432437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AD1B4462-5899-893B-0D9E-1315FCFBC3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3" y="101227"/>
            <a:ext cx="12169140" cy="642456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74704FA-F12B-0075-7098-F61508602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Analysis Pipeline</a:t>
            </a:r>
          </a:p>
        </p:txBody>
      </p:sp>
      <p:pic>
        <p:nvPicPr>
          <p:cNvPr id="9" name="Pladsholder til indhold 8">
            <a:extLst>
              <a:ext uri="{FF2B5EF4-FFF2-40B4-BE49-F238E27FC236}">
                <a16:creationId xmlns:a16="http://schemas.microsoft.com/office/drawing/2014/main" id="{FC56632F-A6F8-8DD3-7804-ECC6F1445F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933903" y="1406999"/>
            <a:ext cx="8481784" cy="4771004"/>
          </a:xfrm>
        </p:spPr>
      </p:pic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EAA85D82-EDC0-0C30-1BB3-4A978B0E33B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1C022472-977C-DFB0-D727-160307E76D6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da-DK" err="1"/>
              <a:t>October</a:t>
            </a:r>
            <a:r>
              <a:rPr lang="da-DK"/>
              <a:t> 4-7 20226</a:t>
            </a:r>
            <a:endParaRPr lang="en-GB"/>
          </a:p>
        </p:txBody>
      </p:sp>
      <p:sp>
        <p:nvSpPr>
          <p:cNvPr id="12" name="FLD_Presentation Title">
            <a:extLst>
              <a:ext uri="{FF2B5EF4-FFF2-40B4-BE49-F238E27FC236}">
                <a16:creationId xmlns:a16="http://schemas.microsoft.com/office/drawing/2014/main" id="{39B046FD-7D1D-ABAC-151E-CC376D4EF8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90800" y="6541200"/>
            <a:ext cx="5497200" cy="316800"/>
          </a:xfrm>
        </p:spPr>
        <p:txBody>
          <a:bodyPr/>
          <a:lstStyle/>
          <a:p>
            <a:endParaRPr lang="en-GB"/>
          </a:p>
          <a:p>
            <a:r>
              <a:rPr lang="en-GB" b="1"/>
              <a:t>IEEE SMC 2026</a:t>
            </a:r>
          </a:p>
          <a:p>
            <a:endParaRPr lang="en-GB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D6B51B1D-0DFD-D129-3F1E-32DC288C093C}"/>
              </a:ext>
            </a:extLst>
          </p:cNvPr>
          <p:cNvSpPr/>
          <p:nvPr/>
        </p:nvSpPr>
        <p:spPr bwMode="auto">
          <a:xfrm>
            <a:off x="5566285" y="1404196"/>
            <a:ext cx="1224793" cy="168973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16BE795F-9F4C-B606-A8C8-CBF465AEE405}"/>
              </a:ext>
            </a:extLst>
          </p:cNvPr>
          <p:cNvSpPr/>
          <p:nvPr/>
        </p:nvSpPr>
        <p:spPr bwMode="auto">
          <a:xfrm>
            <a:off x="5565889" y="3349854"/>
            <a:ext cx="1224793" cy="6349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753AA101-F690-0507-4C0F-02D42A644219}"/>
              </a:ext>
            </a:extLst>
          </p:cNvPr>
          <p:cNvSpPr/>
          <p:nvPr/>
        </p:nvSpPr>
        <p:spPr bwMode="auto">
          <a:xfrm>
            <a:off x="2406737" y="2578413"/>
            <a:ext cx="2904860" cy="188099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6F637F89-6F5E-D29E-3246-2E425FAA1972}"/>
              </a:ext>
            </a:extLst>
          </p:cNvPr>
          <p:cNvSpPr/>
          <p:nvPr/>
        </p:nvSpPr>
        <p:spPr bwMode="auto">
          <a:xfrm>
            <a:off x="6878817" y="2592333"/>
            <a:ext cx="3072275" cy="234890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BE7F0320-0027-8EB7-32C6-CFA07F6B0636}"/>
              </a:ext>
            </a:extLst>
          </p:cNvPr>
          <p:cNvSpPr/>
          <p:nvPr/>
        </p:nvSpPr>
        <p:spPr bwMode="auto">
          <a:xfrm>
            <a:off x="3788230" y="4929810"/>
            <a:ext cx="4833256" cy="136011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graphicFrame>
        <p:nvGraphicFramePr>
          <p:cNvPr id="17" name="Pladsholder til indhold 8">
            <a:extLst>
              <a:ext uri="{FF2B5EF4-FFF2-40B4-BE49-F238E27FC236}">
                <a16:creationId xmlns:a16="http://schemas.microsoft.com/office/drawing/2014/main" id="{0E13537E-8E53-D5EE-C4EE-CE795E17170C}"/>
              </a:ext>
            </a:extLst>
          </p:cNvPr>
          <p:cNvGraphicFramePr>
            <a:graphicFrameLocks/>
          </p:cNvGraphicFramePr>
          <p:nvPr/>
        </p:nvGraphicFramePr>
        <p:xfrm>
          <a:off x="7247335" y="-697129"/>
          <a:ext cx="4691716" cy="2397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9" name="Tekstfelt 18">
            <a:extLst>
              <a:ext uri="{FF2B5EF4-FFF2-40B4-BE49-F238E27FC236}">
                <a16:creationId xmlns:a16="http://schemas.microsoft.com/office/drawing/2014/main" id="{440E2740-263C-70D1-BD07-7E01E8637BEA}"/>
              </a:ext>
            </a:extLst>
          </p:cNvPr>
          <p:cNvSpPr txBox="1"/>
          <p:nvPr/>
        </p:nvSpPr>
        <p:spPr>
          <a:xfrm>
            <a:off x="19055" y="6306872"/>
            <a:ext cx="609824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/>
              <a:t>Pipeline</a:t>
            </a:r>
            <a:r>
              <a:rPr lang="en-US" sz="800" b="0" i="0" u="none" strike="noStrike">
                <a:solidFill>
                  <a:schemeClr val="tx1"/>
                </a:solidFill>
                <a:effectLst/>
                <a:latin typeface="Verdana" pitchFamily="34" charset="0"/>
              </a:rPr>
              <a:t> is created with Miro</a:t>
            </a:r>
            <a:endParaRPr lang="da-DK" sz="800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EA2DFC5B-C0CF-D211-5606-2BD88B14461C}"/>
              </a:ext>
            </a:extLst>
          </p:cNvPr>
          <p:cNvSpPr/>
          <p:nvPr/>
        </p:nvSpPr>
        <p:spPr bwMode="auto">
          <a:xfrm>
            <a:off x="5323472" y="3082054"/>
            <a:ext cx="871724" cy="26163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5B4BAC78-C09B-C736-2CFA-871B74D92272}"/>
              </a:ext>
            </a:extLst>
          </p:cNvPr>
          <p:cNvSpPr/>
          <p:nvPr/>
        </p:nvSpPr>
        <p:spPr bwMode="auto">
          <a:xfrm>
            <a:off x="6186383" y="3109332"/>
            <a:ext cx="871724" cy="24052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9837156D-3AFA-51BD-7F8E-B1B57CD376CB}"/>
              </a:ext>
            </a:extLst>
          </p:cNvPr>
          <p:cNvSpPr/>
          <p:nvPr/>
        </p:nvSpPr>
        <p:spPr bwMode="auto">
          <a:xfrm>
            <a:off x="5311597" y="4000198"/>
            <a:ext cx="1734635" cy="29528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4709250B-3A20-376A-B2EB-F4CDCFBE5AD5}"/>
              </a:ext>
            </a:extLst>
          </p:cNvPr>
          <p:cNvSpPr/>
          <p:nvPr/>
        </p:nvSpPr>
        <p:spPr bwMode="auto">
          <a:xfrm>
            <a:off x="3594115" y="4444263"/>
            <a:ext cx="530104" cy="556251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2638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15" grpId="0" animBg="1"/>
      <p:bldP spid="15" grpId="1" animBg="1"/>
      <p:bldP spid="18" grpId="0" animBg="1"/>
      <p:bldP spid="20" grpId="0" animBg="1"/>
      <p:bldP spid="21" grpId="0" animBg="1"/>
      <p:bldP spid="22" grpId="0" animBg="1"/>
      <p:bldP spid="2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>
            <a:extLst>
              <a:ext uri="{FF2B5EF4-FFF2-40B4-BE49-F238E27FC236}">
                <a16:creationId xmlns:a16="http://schemas.microsoft.com/office/drawing/2014/main" id="{2AA352C6-2438-7AC6-C449-6F5B5C6660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289" y="260648"/>
            <a:ext cx="1230041" cy="432437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C73ABA99-7F13-5FF2-CA4D-4F4314D4EE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3" y="101227"/>
            <a:ext cx="12169140" cy="642456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3C676AF-33BF-5C13-A732-46AF9D030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0710" y="583445"/>
            <a:ext cx="9312374" cy="972716"/>
          </a:xfrm>
        </p:spPr>
        <p:txBody>
          <a:bodyPr/>
          <a:lstStyle/>
          <a:p>
            <a:r>
              <a:rPr lang="en-US" noProof="0"/>
              <a:t>Canonical Correlation Analysis</a:t>
            </a:r>
            <a:br>
              <a:rPr lang="en-US" noProof="0"/>
            </a:br>
            <a:r>
              <a:rPr lang="en-US" sz="1400" noProof="0">
                <a:solidFill>
                  <a:srgbClr val="159DD9"/>
                </a:solidFill>
              </a:rPr>
              <a:t>Frequency Recognition </a:t>
            </a:r>
            <a:endParaRPr lang="en-US" noProof="0">
              <a:solidFill>
                <a:srgbClr val="159DD9"/>
              </a:solidFill>
            </a:endParaRP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64AA6E2-6710-A402-6637-0F0F52E567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US" noProof="0" smtClean="0"/>
              <a:pPr/>
              <a:t>7</a:t>
            </a:fld>
            <a:endParaRPr lang="en-US" noProof="0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03DAF945-2972-8498-1915-577F002DF9D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da-DK" err="1"/>
              <a:t>October</a:t>
            </a:r>
            <a:r>
              <a:rPr lang="da-DK"/>
              <a:t> 4-7 20226</a:t>
            </a:r>
            <a:endParaRPr lang="en-GB"/>
          </a:p>
        </p:txBody>
      </p:sp>
      <p:sp>
        <p:nvSpPr>
          <p:cNvPr id="15" name="Pladsholder til indhold 14">
            <a:extLst>
              <a:ext uri="{FF2B5EF4-FFF2-40B4-BE49-F238E27FC236}">
                <a16:creationId xmlns:a16="http://schemas.microsoft.com/office/drawing/2014/main" id="{B066B5FC-2B28-EBF0-E3A5-4AD10D206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6616" y="1731614"/>
            <a:ext cx="9312374" cy="4545578"/>
          </a:xfrm>
        </p:spPr>
        <p:txBody>
          <a:bodyPr/>
          <a:lstStyle/>
          <a:p>
            <a:r>
              <a:rPr lang="en-US" b="1" noProof="0"/>
              <a:t>Goal of CCA: </a:t>
            </a:r>
            <a:r>
              <a:rPr lang="en-US" noProof="0"/>
              <a:t>Identify stimulus frequency</a:t>
            </a:r>
          </a:p>
          <a:p>
            <a:endParaRPr lang="en-US" noProof="0"/>
          </a:p>
          <a:p>
            <a:r>
              <a:rPr lang="en-US" noProof="0"/>
              <a:t>Reference signals constructed from sine and cosine waves at candidate frequencies: </a:t>
            </a:r>
          </a:p>
          <a:p>
            <a:endParaRPr lang="en-US" noProof="0"/>
          </a:p>
          <a:p>
            <a:endParaRPr lang="en-US" noProof="0"/>
          </a:p>
          <a:p>
            <a:endParaRPr lang="en-US" noProof="0"/>
          </a:p>
          <a:p>
            <a:endParaRPr lang="en-US" noProof="0"/>
          </a:p>
          <a:p>
            <a:endParaRPr lang="en-US" noProof="0"/>
          </a:p>
          <a:p>
            <a:endParaRPr lang="en-US" noProof="0"/>
          </a:p>
          <a:p>
            <a:pPr marL="0" indent="0">
              <a:buNone/>
            </a:pPr>
            <a:r>
              <a:rPr lang="en-US" b="1" noProof="0"/>
              <a:t>Decision rule </a:t>
            </a:r>
          </a:p>
          <a:p>
            <a:r>
              <a:rPr lang="en-US" noProof="0"/>
              <a:t>Compute correlation for each candidate frequency </a:t>
            </a:r>
          </a:p>
          <a:p>
            <a:r>
              <a:rPr lang="en-US" noProof="0"/>
              <a:t>Recognized frequency = maximum correlation  </a:t>
            </a:r>
          </a:p>
        </p:txBody>
      </p:sp>
      <p:pic>
        <p:nvPicPr>
          <p:cNvPr id="16" name="Billede 15">
            <a:extLst>
              <a:ext uri="{FF2B5EF4-FFF2-40B4-BE49-F238E27FC236}">
                <a16:creationId xmlns:a16="http://schemas.microsoft.com/office/drawing/2014/main" id="{ED5A37AF-6A32-F794-D285-E2CFAC4E81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0240" y="2780928"/>
            <a:ext cx="3141364" cy="1370942"/>
          </a:xfrm>
          <a:prstGeom prst="rect">
            <a:avLst/>
          </a:prstGeom>
        </p:spPr>
      </p:pic>
      <p:sp>
        <p:nvSpPr>
          <p:cNvPr id="8" name="FLD_Presentation Title">
            <a:extLst>
              <a:ext uri="{FF2B5EF4-FFF2-40B4-BE49-F238E27FC236}">
                <a16:creationId xmlns:a16="http://schemas.microsoft.com/office/drawing/2014/main" id="{4B628B58-3390-80E9-962F-4E39A2558A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90800" y="6541200"/>
            <a:ext cx="5497200" cy="316800"/>
          </a:xfrm>
        </p:spPr>
        <p:txBody>
          <a:bodyPr/>
          <a:lstStyle/>
          <a:p>
            <a:endParaRPr lang="en-US" noProof="0"/>
          </a:p>
          <a:p>
            <a:r>
              <a:rPr lang="en-GB" b="1"/>
              <a:t>IEEE SMC 2026</a:t>
            </a:r>
          </a:p>
          <a:p>
            <a:endParaRPr lang="en-US" noProof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8E953929-1246-F3DD-AB8C-EFC879BDCD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1146" y="5335083"/>
            <a:ext cx="3684094" cy="76157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62F7C879-5F01-D055-B08C-7C1236DDEA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1146" y="4897240"/>
            <a:ext cx="2193217" cy="360726"/>
          </a:xfrm>
          <a:prstGeom prst="rect">
            <a:avLst/>
          </a:prstGeom>
        </p:spPr>
      </p:pic>
      <p:pic>
        <p:nvPicPr>
          <p:cNvPr id="11" name="Billede 10" descr="Et billede, der indeholder tekst, linje/række, skærmbillede, Font/skrifttype&#10;&#10;AI-genereret indhold kan være ukorrekt.">
            <a:extLst>
              <a:ext uri="{FF2B5EF4-FFF2-40B4-BE49-F238E27FC236}">
                <a16:creationId xmlns:a16="http://schemas.microsoft.com/office/drawing/2014/main" id="{6DA83BB4-703D-0B7F-9629-C908F26D64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836" y="2754405"/>
            <a:ext cx="2782997" cy="1671765"/>
          </a:xfrm>
          <a:prstGeom prst="rect">
            <a:avLst/>
          </a:prstGeom>
        </p:spPr>
      </p:pic>
      <p:graphicFrame>
        <p:nvGraphicFramePr>
          <p:cNvPr id="9" name="Pladsholder til indhold 8">
            <a:extLst>
              <a:ext uri="{FF2B5EF4-FFF2-40B4-BE49-F238E27FC236}">
                <a16:creationId xmlns:a16="http://schemas.microsoft.com/office/drawing/2014/main" id="{1B8697DA-178D-98CA-1F77-52ACCECC14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5469221"/>
              </p:ext>
            </p:extLst>
          </p:nvPr>
        </p:nvGraphicFramePr>
        <p:xfrm>
          <a:off x="7247335" y="-697129"/>
          <a:ext cx="4691716" cy="2397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2" name="Tekstfelt 11">
            <a:extLst>
              <a:ext uri="{FF2B5EF4-FFF2-40B4-BE49-F238E27FC236}">
                <a16:creationId xmlns:a16="http://schemas.microsoft.com/office/drawing/2014/main" id="{C1D4C4DC-B214-9FB8-29BC-06732D076EC1}"/>
              </a:ext>
            </a:extLst>
          </p:cNvPr>
          <p:cNvSpPr txBox="1"/>
          <p:nvPr/>
        </p:nvSpPr>
        <p:spPr>
          <a:xfrm>
            <a:off x="0" y="6285324"/>
            <a:ext cx="12169140" cy="252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FontTx/>
              <a:buNone/>
            </a:pPr>
            <a:r>
              <a:rPr lang="da-DK" sz="800"/>
              <a:t>[11] Z. Lin, C. Zhang, W. Wu, and X. Gao, “</a:t>
            </a:r>
            <a:r>
              <a:rPr lang="da-DK" sz="800" err="1"/>
              <a:t>Frequency</a:t>
            </a:r>
            <a:r>
              <a:rPr lang="da-DK" sz="800"/>
              <a:t> </a:t>
            </a:r>
            <a:r>
              <a:rPr lang="da-DK" sz="800" err="1"/>
              <a:t>recognition</a:t>
            </a:r>
            <a:r>
              <a:rPr lang="da-DK" sz="800"/>
              <a:t> </a:t>
            </a:r>
            <a:r>
              <a:rPr lang="da-DK" sz="800" err="1"/>
              <a:t>based</a:t>
            </a:r>
            <a:r>
              <a:rPr lang="da-DK" sz="800"/>
              <a:t> on </a:t>
            </a:r>
            <a:r>
              <a:rPr lang="da-DK" sz="800" err="1"/>
              <a:t>canonical</a:t>
            </a:r>
            <a:r>
              <a:rPr lang="da-DK" sz="800"/>
              <a:t> </a:t>
            </a:r>
            <a:r>
              <a:rPr lang="da-DK" sz="800" err="1"/>
              <a:t>correlation</a:t>
            </a:r>
            <a:r>
              <a:rPr lang="da-DK" sz="800"/>
              <a:t> </a:t>
            </a:r>
            <a:r>
              <a:rPr lang="da-DK" sz="800" err="1"/>
              <a:t>analysis</a:t>
            </a:r>
            <a:r>
              <a:rPr lang="da-DK" sz="800"/>
              <a:t> for </a:t>
            </a:r>
            <a:r>
              <a:rPr lang="da-DK" sz="800" err="1"/>
              <a:t>ssvep-based</a:t>
            </a:r>
            <a:r>
              <a:rPr lang="da-DK" sz="800"/>
              <a:t> </a:t>
            </a:r>
            <a:r>
              <a:rPr lang="da-DK" sz="800" err="1"/>
              <a:t>bcis</a:t>
            </a:r>
            <a:r>
              <a:rPr lang="da-DK" sz="800"/>
              <a:t>,” IEEE Transactions on </a:t>
            </a:r>
            <a:r>
              <a:rPr lang="da-DK" sz="800" err="1"/>
              <a:t>Biomedical</a:t>
            </a:r>
            <a:r>
              <a:rPr lang="da-DK" sz="800"/>
              <a:t> Engineering, vol. 53, pp. 2610–2614, 12 2006.</a:t>
            </a:r>
          </a:p>
        </p:txBody>
      </p:sp>
    </p:spTree>
    <p:extLst>
      <p:ext uri="{BB962C8B-B14F-4D97-AF65-F5344CB8AC3E}">
        <p14:creationId xmlns:p14="http://schemas.microsoft.com/office/powerpoint/2010/main" val="3147641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00899-DE32-9ED3-3CDE-4116F972C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>
            <a:extLst>
              <a:ext uri="{FF2B5EF4-FFF2-40B4-BE49-F238E27FC236}">
                <a16:creationId xmlns:a16="http://schemas.microsoft.com/office/drawing/2014/main" id="{29D54E56-1173-A55A-FDF5-503B771C74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96" y="241645"/>
            <a:ext cx="1230041" cy="432437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A2B7F5F4-7D1E-90B7-7BF0-4E7B9A0B6F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3" y="101227"/>
            <a:ext cx="12169140" cy="6424569"/>
          </a:xfrm>
          <a:prstGeom prst="rect">
            <a:avLst/>
          </a:prstGeom>
        </p:spPr>
      </p:pic>
      <p:pic>
        <p:nvPicPr>
          <p:cNvPr id="10" name="Pladsholder til indhold 9">
            <a:extLst>
              <a:ext uri="{FF2B5EF4-FFF2-40B4-BE49-F238E27FC236}">
                <a16:creationId xmlns:a16="http://schemas.microsoft.com/office/drawing/2014/main" id="{BC5BBF16-7021-8DD8-049D-6C5F1FD74F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390952" y="1526163"/>
            <a:ext cx="8080021" cy="4545012"/>
          </a:xfrm>
        </p:spPr>
      </p:pic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7D09461A-09DB-69A4-44AD-85EAD09FA0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US" noProof="0" smtClean="0"/>
              <a:pPr/>
              <a:t>8</a:t>
            </a:fld>
            <a:endParaRPr lang="en-US" noProof="0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26C57DF1-C4B9-9D11-D8F9-513E807438E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da-DK" err="1"/>
              <a:t>October</a:t>
            </a:r>
            <a:r>
              <a:rPr lang="da-DK"/>
              <a:t> 4-7 20226</a:t>
            </a:r>
            <a:endParaRPr lang="en-GB"/>
          </a:p>
        </p:txBody>
      </p:sp>
      <p:sp>
        <p:nvSpPr>
          <p:cNvPr id="11" name="FLD_Presentation Title">
            <a:extLst>
              <a:ext uri="{FF2B5EF4-FFF2-40B4-BE49-F238E27FC236}">
                <a16:creationId xmlns:a16="http://schemas.microsoft.com/office/drawing/2014/main" id="{66A9C666-55D7-AD66-6377-22DE8C7AE1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90800" y="6541200"/>
            <a:ext cx="5497200" cy="316800"/>
          </a:xfrm>
        </p:spPr>
        <p:txBody>
          <a:bodyPr/>
          <a:lstStyle/>
          <a:p>
            <a:endParaRPr lang="en-GB"/>
          </a:p>
          <a:p>
            <a:r>
              <a:rPr lang="en-GB" b="1"/>
              <a:t>IEEE SMC 2026</a:t>
            </a:r>
          </a:p>
          <a:p>
            <a:endParaRPr lang="en-GB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89CDA874-DA94-7671-B61E-5020591EE6EA}"/>
              </a:ext>
            </a:extLst>
          </p:cNvPr>
          <p:cNvSpPr txBox="1">
            <a:spLocks/>
          </p:cNvSpPr>
          <p:nvPr/>
        </p:nvSpPr>
        <p:spPr bwMode="auto">
          <a:xfrm>
            <a:off x="1762120" y="606425"/>
            <a:ext cx="9312374" cy="97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9pPr>
          </a:lstStyle>
          <a:p>
            <a:r>
              <a:rPr lang="en-US"/>
              <a:t>Filter Bank Canonical Correlation Analysis</a:t>
            </a:r>
          </a:p>
          <a:p>
            <a:r>
              <a:rPr lang="en-US" sz="1400" kern="0">
                <a:solidFill>
                  <a:srgbClr val="159DD9"/>
                </a:solidFill>
              </a:rPr>
              <a:t>Sub Band Frequency Recognition </a:t>
            </a:r>
            <a:endParaRPr lang="en-US" kern="0">
              <a:solidFill>
                <a:srgbClr val="159DD9"/>
              </a:solidFill>
              <a:cs typeface="Arial"/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7330507-7CA4-A9DA-4545-1754BE96B2D1}"/>
              </a:ext>
            </a:extLst>
          </p:cNvPr>
          <p:cNvSpPr/>
          <p:nvPr/>
        </p:nvSpPr>
        <p:spPr bwMode="auto">
          <a:xfrm>
            <a:off x="4383192" y="1526061"/>
            <a:ext cx="4309116" cy="198523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622B18C-95E6-8F18-BEBF-654569D2FF7A}"/>
              </a:ext>
            </a:extLst>
          </p:cNvPr>
          <p:cNvSpPr/>
          <p:nvPr/>
        </p:nvSpPr>
        <p:spPr bwMode="auto">
          <a:xfrm>
            <a:off x="2416630" y="3526700"/>
            <a:ext cx="6275678" cy="65604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6E91A20A-6E3C-24CB-1D96-F75C204C22CA}"/>
              </a:ext>
            </a:extLst>
          </p:cNvPr>
          <p:cNvSpPr/>
          <p:nvPr/>
        </p:nvSpPr>
        <p:spPr bwMode="auto">
          <a:xfrm>
            <a:off x="4274545" y="4499415"/>
            <a:ext cx="4417763" cy="87216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63556117-EAC1-2AC9-3D76-4C45C632DD81}"/>
              </a:ext>
            </a:extLst>
          </p:cNvPr>
          <p:cNvSpPr/>
          <p:nvPr/>
        </p:nvSpPr>
        <p:spPr bwMode="auto">
          <a:xfrm>
            <a:off x="4274545" y="5387122"/>
            <a:ext cx="4266431" cy="3307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graphicFrame>
        <p:nvGraphicFramePr>
          <p:cNvPr id="9" name="Pladsholder til indhold 8">
            <a:extLst>
              <a:ext uri="{FF2B5EF4-FFF2-40B4-BE49-F238E27FC236}">
                <a16:creationId xmlns:a16="http://schemas.microsoft.com/office/drawing/2014/main" id="{6C1B33EE-4306-ADC1-6CD6-A28EE16E00D3}"/>
              </a:ext>
            </a:extLst>
          </p:cNvPr>
          <p:cNvGraphicFramePr>
            <a:graphicFrameLocks/>
          </p:cNvGraphicFramePr>
          <p:nvPr/>
        </p:nvGraphicFramePr>
        <p:xfrm>
          <a:off x="7247335" y="-697129"/>
          <a:ext cx="4691716" cy="2397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4" name="Tekstfelt 13">
            <a:extLst>
              <a:ext uri="{FF2B5EF4-FFF2-40B4-BE49-F238E27FC236}">
                <a16:creationId xmlns:a16="http://schemas.microsoft.com/office/drawing/2014/main" id="{9F18911B-31F3-D4A6-1595-FEB98B613D8A}"/>
              </a:ext>
            </a:extLst>
          </p:cNvPr>
          <p:cNvSpPr txBox="1"/>
          <p:nvPr/>
        </p:nvSpPr>
        <p:spPr>
          <a:xfrm>
            <a:off x="0" y="6141223"/>
            <a:ext cx="120864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FontTx/>
              <a:buNone/>
            </a:pPr>
            <a:r>
              <a:rPr lang="da-DK" sz="800" err="1"/>
              <a:t>Figure</a:t>
            </a:r>
            <a:r>
              <a:rPr lang="da-DK" sz="800"/>
              <a:t> </a:t>
            </a:r>
            <a:r>
              <a:rPr lang="da-DK" sz="800" err="1"/>
              <a:t>adapted</a:t>
            </a:r>
            <a:r>
              <a:rPr lang="da-DK" sz="800"/>
              <a:t> from </a:t>
            </a:r>
            <a:r>
              <a:rPr lang="da-DK" sz="800" kern="0"/>
              <a:t>[15]</a:t>
            </a:r>
            <a:r>
              <a:rPr lang="da-DK" sz="800"/>
              <a:t> and </a:t>
            </a:r>
            <a:r>
              <a:rPr lang="da-DK" sz="800" err="1"/>
              <a:t>modified</a:t>
            </a:r>
            <a:r>
              <a:rPr lang="da-DK" sz="800"/>
              <a:t> in Miro to </a:t>
            </a:r>
            <a:r>
              <a:rPr lang="da-DK" sz="800" err="1"/>
              <a:t>reflect</a:t>
            </a:r>
            <a:r>
              <a:rPr lang="da-DK" sz="800"/>
              <a:t> the benchmark dataset and the </a:t>
            </a:r>
            <a:r>
              <a:rPr lang="da-DK" sz="800" err="1"/>
              <a:t>processing</a:t>
            </a:r>
            <a:r>
              <a:rPr lang="da-DK" sz="800"/>
              <a:t> pipeline </a:t>
            </a:r>
            <a:r>
              <a:rPr lang="da-DK" sz="800" err="1"/>
              <a:t>used</a:t>
            </a:r>
            <a:r>
              <a:rPr lang="da-DK" sz="800"/>
              <a:t> in </a:t>
            </a:r>
            <a:r>
              <a:rPr lang="da-DK" sz="800" err="1"/>
              <a:t>this</a:t>
            </a:r>
            <a:r>
              <a:rPr lang="da-DK" sz="800"/>
              <a:t> </a:t>
            </a:r>
            <a:r>
              <a:rPr lang="da-DK" sz="800" err="1"/>
              <a:t>study</a:t>
            </a:r>
            <a:r>
              <a:rPr lang="da-DK" sz="800"/>
              <a:t>.</a:t>
            </a:r>
          </a:p>
          <a:p>
            <a:pPr marL="0" indent="0">
              <a:lnSpc>
                <a:spcPct val="100000"/>
              </a:lnSpc>
              <a:buFontTx/>
              <a:buNone/>
            </a:pPr>
            <a:r>
              <a:rPr lang="da-DK" sz="800" kern="0"/>
              <a:t>[15] X. Chen, Y. Wang, S. Gao, T. P. Jung, and X. Gao, “Filter bank </a:t>
            </a:r>
            <a:r>
              <a:rPr lang="da-DK" sz="800" kern="0" err="1"/>
              <a:t>canoncal</a:t>
            </a:r>
            <a:r>
              <a:rPr lang="da-DK" sz="800" kern="0"/>
              <a:t> </a:t>
            </a:r>
            <a:r>
              <a:rPr lang="da-DK" sz="800" kern="0" err="1"/>
              <a:t>correlation</a:t>
            </a:r>
            <a:r>
              <a:rPr lang="da-DK" sz="800" kern="0"/>
              <a:t> </a:t>
            </a:r>
            <a:r>
              <a:rPr lang="da-DK" sz="800" kern="0" err="1"/>
              <a:t>analysis</a:t>
            </a:r>
            <a:r>
              <a:rPr lang="da-DK" sz="800" kern="0"/>
              <a:t> for </a:t>
            </a:r>
            <a:r>
              <a:rPr lang="da-DK" sz="800" kern="0" err="1"/>
              <a:t>implementing</a:t>
            </a:r>
            <a:r>
              <a:rPr lang="da-DK" sz="800" kern="0"/>
              <a:t> a high-speed </a:t>
            </a:r>
            <a:r>
              <a:rPr lang="da-DK" sz="800" kern="0" err="1"/>
              <a:t>ssvep-based</a:t>
            </a:r>
            <a:r>
              <a:rPr lang="da-DK" sz="800" kern="0"/>
              <a:t> brain-computer interface,” Journal of Neural Engineering, vol. 12, 8 2015.</a:t>
            </a: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3B97ED08-E80E-3403-1EF9-08885D3DC917}"/>
              </a:ext>
            </a:extLst>
          </p:cNvPr>
          <p:cNvSpPr/>
          <p:nvPr/>
        </p:nvSpPr>
        <p:spPr bwMode="auto">
          <a:xfrm flipV="1">
            <a:off x="2416630" y="2843996"/>
            <a:ext cx="1363041" cy="73740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33DF5B2-C682-C8E9-681B-F55A8DF30551}"/>
              </a:ext>
            </a:extLst>
          </p:cNvPr>
          <p:cNvSpPr/>
          <p:nvPr/>
        </p:nvSpPr>
        <p:spPr bwMode="auto">
          <a:xfrm>
            <a:off x="2558013" y="4194000"/>
            <a:ext cx="6275678" cy="35179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27380197-8CC3-74AC-A314-FBD9143F365A}"/>
              </a:ext>
            </a:extLst>
          </p:cNvPr>
          <p:cNvSpPr/>
          <p:nvPr/>
        </p:nvSpPr>
        <p:spPr bwMode="auto">
          <a:xfrm>
            <a:off x="4297746" y="5710805"/>
            <a:ext cx="4266431" cy="40010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3181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 animBg="1"/>
      <p:bldP spid="13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5FCA7C-0BA8-D563-2F14-D202637E7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>
            <a:extLst>
              <a:ext uri="{FF2B5EF4-FFF2-40B4-BE49-F238E27FC236}">
                <a16:creationId xmlns:a16="http://schemas.microsoft.com/office/drawing/2014/main" id="{43F45641-8FA3-33F3-93A3-0FCCAE9477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726" y="6021635"/>
            <a:ext cx="1230041" cy="432437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11E4192F-C2FB-CE52-1E35-0AD03CABCB6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3" y="101227"/>
            <a:ext cx="12169140" cy="6424569"/>
          </a:xfrm>
          <a:prstGeom prst="rect">
            <a:avLst/>
          </a:prstGeom>
        </p:spPr>
      </p:pic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5A6254E-5160-1EB9-94B5-0E998B735E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US" noProof="0" smtClean="0"/>
              <a:pPr/>
              <a:t>9</a:t>
            </a:fld>
            <a:endParaRPr lang="en-US" noProof="0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9A350BB7-7C22-3FE0-40BB-34469BD8F80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da-DK" err="1"/>
              <a:t>October</a:t>
            </a:r>
            <a:r>
              <a:rPr lang="da-DK"/>
              <a:t> 4-7 20226</a:t>
            </a:r>
            <a:endParaRPr lang="en-GB"/>
          </a:p>
        </p:txBody>
      </p:sp>
      <p:sp>
        <p:nvSpPr>
          <p:cNvPr id="18" name="FLD_Presentation Title">
            <a:extLst>
              <a:ext uri="{FF2B5EF4-FFF2-40B4-BE49-F238E27FC236}">
                <a16:creationId xmlns:a16="http://schemas.microsoft.com/office/drawing/2014/main" id="{3249AAB1-EB06-1251-E1DF-23C5EC157B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90800" y="6541200"/>
            <a:ext cx="5497200" cy="316800"/>
          </a:xfrm>
        </p:spPr>
        <p:txBody>
          <a:bodyPr/>
          <a:lstStyle/>
          <a:p>
            <a:endParaRPr lang="en-GB"/>
          </a:p>
          <a:p>
            <a:r>
              <a:rPr lang="en-GB" b="1"/>
              <a:t>IEEE SMC 2026</a:t>
            </a:r>
          </a:p>
          <a:p>
            <a:endParaRPr lang="en-GB"/>
          </a:p>
        </p:txBody>
      </p:sp>
      <p:sp>
        <p:nvSpPr>
          <p:cNvPr id="23" name="Titel 1">
            <a:extLst>
              <a:ext uri="{FF2B5EF4-FFF2-40B4-BE49-F238E27FC236}">
                <a16:creationId xmlns:a16="http://schemas.microsoft.com/office/drawing/2014/main" id="{887EBE48-DBFD-F079-1BFB-BB00F3E11B90}"/>
              </a:ext>
            </a:extLst>
          </p:cNvPr>
          <p:cNvSpPr txBox="1">
            <a:spLocks/>
          </p:cNvSpPr>
          <p:nvPr/>
        </p:nvSpPr>
        <p:spPr bwMode="auto">
          <a:xfrm>
            <a:off x="1779070" y="599258"/>
            <a:ext cx="9312374" cy="97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Verdana" pitchFamily="34" charset="0"/>
                <a:ea typeface="ＭＳ Ｐゴシック" pitchFamily="-80" charset="-128"/>
              </a:defRPr>
            </a:lvl9pPr>
          </a:lstStyle>
          <a:p>
            <a:r>
              <a:rPr lang="en-US"/>
              <a:t>Singular Value Decomposition </a:t>
            </a:r>
          </a:p>
          <a:p>
            <a:r>
              <a:rPr lang="en-US" sz="1400" kern="0">
                <a:solidFill>
                  <a:srgbClr val="159DD9"/>
                </a:solidFill>
              </a:rPr>
              <a:t>Enhancement of CCA &amp; FBCCA</a:t>
            </a:r>
            <a:endParaRPr lang="en-US" kern="0">
              <a:solidFill>
                <a:srgbClr val="159DD9"/>
              </a:solidFill>
            </a:endParaRPr>
          </a:p>
        </p:txBody>
      </p:sp>
      <p:graphicFrame>
        <p:nvGraphicFramePr>
          <p:cNvPr id="7" name="Pladsholder til indhold 8">
            <a:extLst>
              <a:ext uri="{FF2B5EF4-FFF2-40B4-BE49-F238E27FC236}">
                <a16:creationId xmlns:a16="http://schemas.microsoft.com/office/drawing/2014/main" id="{55B1681A-A1E9-7E38-47BE-D3805EFBFD65}"/>
              </a:ext>
            </a:extLst>
          </p:cNvPr>
          <p:cNvGraphicFramePr>
            <a:graphicFrameLocks/>
          </p:cNvGraphicFramePr>
          <p:nvPr/>
        </p:nvGraphicFramePr>
        <p:xfrm>
          <a:off x="7247335" y="-697129"/>
          <a:ext cx="4691716" cy="2397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cxnSp>
        <p:nvCxnSpPr>
          <p:cNvPr id="20" name="Lige pilforbindelse 19">
            <a:extLst>
              <a:ext uri="{FF2B5EF4-FFF2-40B4-BE49-F238E27FC236}">
                <a16:creationId xmlns:a16="http://schemas.microsoft.com/office/drawing/2014/main" id="{FB34804E-B2B3-0DDA-67F4-26952921AE9A}"/>
              </a:ext>
            </a:extLst>
          </p:cNvPr>
          <p:cNvCxnSpPr/>
          <p:nvPr/>
        </p:nvCxnSpPr>
        <p:spPr bwMode="auto">
          <a:xfrm>
            <a:off x="2773180" y="3747541"/>
            <a:ext cx="446277" cy="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9ECD5E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2" name="Billede 21">
            <a:extLst>
              <a:ext uri="{FF2B5EF4-FFF2-40B4-BE49-F238E27FC236}">
                <a16:creationId xmlns:a16="http://schemas.microsoft.com/office/drawing/2014/main" id="{46F957C8-6E52-84FF-37FC-91E4997939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1319" y="1700808"/>
            <a:ext cx="2466556" cy="4134874"/>
          </a:xfrm>
          <a:prstGeom prst="rect">
            <a:avLst/>
          </a:prstGeom>
        </p:spPr>
      </p:pic>
      <p:pic>
        <p:nvPicPr>
          <p:cNvPr id="24" name="Billede 23">
            <a:extLst>
              <a:ext uri="{FF2B5EF4-FFF2-40B4-BE49-F238E27FC236}">
                <a16:creationId xmlns:a16="http://schemas.microsoft.com/office/drawing/2014/main" id="{23874A30-9692-F759-A730-D5E91E3FDDA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19457" y="1788238"/>
            <a:ext cx="2572695" cy="4047444"/>
          </a:xfrm>
          <a:prstGeom prst="rect">
            <a:avLst/>
          </a:prstGeom>
        </p:spPr>
      </p:pic>
      <p:pic>
        <p:nvPicPr>
          <p:cNvPr id="25" name="Billede 24">
            <a:extLst>
              <a:ext uri="{FF2B5EF4-FFF2-40B4-BE49-F238E27FC236}">
                <a16:creationId xmlns:a16="http://schemas.microsoft.com/office/drawing/2014/main" id="{942A6A0E-C10C-50FE-1F8A-49C00B4CF99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93879" y="1788238"/>
            <a:ext cx="2452225" cy="4047444"/>
          </a:xfrm>
          <a:prstGeom prst="rect">
            <a:avLst/>
          </a:prstGeom>
        </p:spPr>
      </p:pic>
      <p:pic>
        <p:nvPicPr>
          <p:cNvPr id="26" name="Billede 25">
            <a:extLst>
              <a:ext uri="{FF2B5EF4-FFF2-40B4-BE49-F238E27FC236}">
                <a16:creationId xmlns:a16="http://schemas.microsoft.com/office/drawing/2014/main" id="{FE0F8D84-A0A6-88A7-7D8C-D273B6804A0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36522" y="1788238"/>
            <a:ext cx="2336558" cy="4047444"/>
          </a:xfrm>
          <a:prstGeom prst="rect">
            <a:avLst/>
          </a:prstGeom>
        </p:spPr>
      </p:pic>
      <p:cxnSp>
        <p:nvCxnSpPr>
          <p:cNvPr id="27" name="Lige pilforbindelse 26">
            <a:extLst>
              <a:ext uri="{FF2B5EF4-FFF2-40B4-BE49-F238E27FC236}">
                <a16:creationId xmlns:a16="http://schemas.microsoft.com/office/drawing/2014/main" id="{B05E3C00-1F0A-4C82-84A2-BD773E5E51D5}"/>
              </a:ext>
            </a:extLst>
          </p:cNvPr>
          <p:cNvCxnSpPr/>
          <p:nvPr/>
        </p:nvCxnSpPr>
        <p:spPr bwMode="auto">
          <a:xfrm>
            <a:off x="5820413" y="3747541"/>
            <a:ext cx="446277" cy="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9ECD5E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Lige pilforbindelse 27">
            <a:extLst>
              <a:ext uri="{FF2B5EF4-FFF2-40B4-BE49-F238E27FC236}">
                <a16:creationId xmlns:a16="http://schemas.microsoft.com/office/drawing/2014/main" id="{BCBB4264-8347-3F65-59DB-78A894091F6A}"/>
              </a:ext>
            </a:extLst>
          </p:cNvPr>
          <p:cNvCxnSpPr/>
          <p:nvPr/>
        </p:nvCxnSpPr>
        <p:spPr bwMode="auto">
          <a:xfrm>
            <a:off x="8760818" y="3747541"/>
            <a:ext cx="446277" cy="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9ECD5E"/>
            </a:solidFill>
            <a:prstDash val="solid"/>
            <a:miter lim="8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13533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0A702-1240-52E3-1754-120C66A90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4">
            <a:extLst>
              <a:ext uri="{FF2B5EF4-FFF2-40B4-BE49-F238E27FC236}">
                <a16:creationId xmlns:a16="http://schemas.microsoft.com/office/drawing/2014/main" id="{6F80793C-C996-5A52-622F-860A351028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726" y="6021635"/>
            <a:ext cx="1230041" cy="432437"/>
          </a:xfrm>
          <a:prstGeom prst="rect">
            <a:avLst/>
          </a:prstGeom>
        </p:spPr>
      </p:pic>
      <p:grpSp>
        <p:nvGrpSpPr>
          <p:cNvPr id="53" name="Gruppe 52">
            <a:extLst>
              <a:ext uri="{FF2B5EF4-FFF2-40B4-BE49-F238E27FC236}">
                <a16:creationId xmlns:a16="http://schemas.microsoft.com/office/drawing/2014/main" id="{4D1437B0-C278-C13F-C76A-612A1E0A6413}"/>
              </a:ext>
            </a:extLst>
          </p:cNvPr>
          <p:cNvGrpSpPr/>
          <p:nvPr/>
        </p:nvGrpSpPr>
        <p:grpSpPr>
          <a:xfrm>
            <a:off x="5026661" y="2665644"/>
            <a:ext cx="4510713" cy="641666"/>
            <a:chOff x="2929284" y="81877"/>
            <a:chExt cx="5207617" cy="641666"/>
          </a:xfrm>
        </p:grpSpPr>
        <p:sp>
          <p:nvSpPr>
            <p:cNvPr id="54" name="Rektangel med afrundede hjørner i samme side 53">
              <a:extLst>
                <a:ext uri="{FF2B5EF4-FFF2-40B4-BE49-F238E27FC236}">
                  <a16:creationId xmlns:a16="http://schemas.microsoft.com/office/drawing/2014/main" id="{0CC0B01C-563B-CBCA-7F33-5D4924E5F2C6}"/>
                </a:ext>
              </a:extLst>
            </p:cNvPr>
            <p:cNvSpPr/>
            <p:nvPr/>
          </p:nvSpPr>
          <p:spPr>
            <a:xfrm rot="5400000">
              <a:off x="5212260" y="-2201099"/>
              <a:ext cx="641666" cy="5207617"/>
            </a:xfrm>
            <a:prstGeom prst="round2SameRect">
              <a:avLst/>
            </a:prstGeom>
          </p:spPr>
          <p:style>
            <a:lnRef idx="2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55" name="Tekstfelt 54">
              <a:extLst>
                <a:ext uri="{FF2B5EF4-FFF2-40B4-BE49-F238E27FC236}">
                  <a16:creationId xmlns:a16="http://schemas.microsoft.com/office/drawing/2014/main" id="{C4B07119-2587-7ED9-0234-B4B34DCB0DFC}"/>
                </a:ext>
              </a:extLst>
            </p:cNvPr>
            <p:cNvSpPr txBox="1"/>
            <p:nvPr/>
          </p:nvSpPr>
          <p:spPr>
            <a:xfrm>
              <a:off x="2929285" y="113200"/>
              <a:ext cx="5176293" cy="5790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285750" lvl="0" indent="-285750">
                <a:buClrTx/>
                <a:buSzTx/>
                <a:buFont typeface="Arial" panose="020B0604020202020204" pitchFamily="34" charset="0"/>
                <a:buChar char="•"/>
              </a:pPr>
              <a:endParaRPr lang="da-DK" sz="1400"/>
            </a:p>
          </p:txBody>
        </p:sp>
      </p:grpSp>
      <p:graphicFrame>
        <p:nvGraphicFramePr>
          <p:cNvPr id="29" name="Tabel 28">
            <a:extLst>
              <a:ext uri="{FF2B5EF4-FFF2-40B4-BE49-F238E27FC236}">
                <a16:creationId xmlns:a16="http://schemas.microsoft.com/office/drawing/2014/main" id="{230F8E55-04E5-AB50-013C-D161C04D09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2939945"/>
              </p:ext>
            </p:extLst>
          </p:nvPr>
        </p:nvGraphicFramePr>
        <p:xfrm>
          <a:off x="5061901" y="2681677"/>
          <a:ext cx="4210427" cy="609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48866">
                  <a:extLst>
                    <a:ext uri="{9D8B030D-6E8A-4147-A177-3AD203B41FA5}">
                      <a16:colId xmlns:a16="http://schemas.microsoft.com/office/drawing/2014/main" val="3858429884"/>
                    </a:ext>
                  </a:extLst>
                </a:gridCol>
                <a:gridCol w="1561561">
                  <a:extLst>
                    <a:ext uri="{9D8B030D-6E8A-4147-A177-3AD203B41FA5}">
                      <a16:colId xmlns:a16="http://schemas.microsoft.com/office/drawing/2014/main" val="1352498917"/>
                    </a:ext>
                  </a:extLst>
                </a:gridCol>
              </a:tblGrid>
              <a:tr h="291557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da-DK" sz="1400" err="1"/>
                        <a:t>Classification</a:t>
                      </a:r>
                      <a:r>
                        <a:rPr lang="da-DK" sz="1400"/>
                        <a:t> </a:t>
                      </a:r>
                      <a:r>
                        <a:rPr lang="da-DK" sz="1400" err="1"/>
                        <a:t>Accuracy</a:t>
                      </a:r>
                      <a:endParaRPr lang="da-DK" sz="1400"/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rgbClr val="D1D1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1D1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1D5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da-DK" sz="1400"/>
                        <a:t>ITR</a:t>
                      </a:r>
                    </a:p>
                  </a:txBody>
                  <a:tcPr>
                    <a:lnL w="12700" cap="flat" cmpd="sng" algn="ctr">
                      <a:solidFill>
                        <a:srgbClr val="D1D1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1D1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1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3512877"/>
                  </a:ext>
                </a:extLst>
              </a:tr>
              <a:tr h="291557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1400"/>
                        <a:t>F1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rgbClr val="D1D1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1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1D5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1400" err="1"/>
                        <a:t>Cohen’s</a:t>
                      </a:r>
                      <a:r>
                        <a:rPr lang="da-DK" sz="1400"/>
                        <a:t>  𝜿</a:t>
                      </a:r>
                    </a:p>
                  </a:txBody>
                  <a:tcPr>
                    <a:lnL w="12700" cap="flat" cmpd="sng" algn="ctr">
                      <a:solidFill>
                        <a:srgbClr val="D1D1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1D1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1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7333664"/>
                  </a:ext>
                </a:extLst>
              </a:tr>
            </a:tbl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8C8B3E9A-0E19-799A-73E8-AD6863FB2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Evaluation Framework</a:t>
            </a:r>
            <a:endParaRPr lang="en-US" noProof="0">
              <a:solidFill>
                <a:srgbClr val="159DD9"/>
              </a:solidFill>
            </a:endParaRP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030F03E-C643-5094-EFDD-00DD89675B3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US" noProof="0" smtClean="0"/>
              <a:pPr/>
              <a:t>10</a:t>
            </a:fld>
            <a:endParaRPr lang="en-US" noProof="0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A243CD20-65F5-4FA6-96B8-27CEC63E46F7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da-DK" err="1"/>
              <a:t>October</a:t>
            </a:r>
            <a:r>
              <a:rPr lang="da-DK"/>
              <a:t> 4-7 20226</a:t>
            </a:r>
            <a:endParaRPr lang="en-GB"/>
          </a:p>
        </p:txBody>
      </p:sp>
      <p:sp>
        <p:nvSpPr>
          <p:cNvPr id="9" name="FLD_Presentation Title">
            <a:extLst>
              <a:ext uri="{FF2B5EF4-FFF2-40B4-BE49-F238E27FC236}">
                <a16:creationId xmlns:a16="http://schemas.microsoft.com/office/drawing/2014/main" id="{C8E44082-CDF9-006D-DB16-C701E49683F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90800" y="6541200"/>
            <a:ext cx="5497200" cy="316800"/>
          </a:xfrm>
        </p:spPr>
        <p:txBody>
          <a:bodyPr/>
          <a:lstStyle/>
          <a:p>
            <a:endParaRPr lang="en-US" noProof="0"/>
          </a:p>
          <a:p>
            <a:r>
              <a:rPr lang="en-GB" b="1"/>
              <a:t>IEEE SMC 2026</a:t>
            </a:r>
          </a:p>
          <a:p>
            <a:endParaRPr lang="en-US" noProof="0"/>
          </a:p>
        </p:txBody>
      </p:sp>
      <p:sp>
        <p:nvSpPr>
          <p:cNvPr id="57" name="Afrundet rektangel 56">
            <a:extLst>
              <a:ext uri="{FF2B5EF4-FFF2-40B4-BE49-F238E27FC236}">
                <a16:creationId xmlns:a16="http://schemas.microsoft.com/office/drawing/2014/main" id="{4AF951A0-98CA-9DED-7ACB-B8815F476F4A}"/>
              </a:ext>
            </a:extLst>
          </p:cNvPr>
          <p:cNvSpPr/>
          <p:nvPr/>
        </p:nvSpPr>
        <p:spPr>
          <a:xfrm>
            <a:off x="2384663" y="2581224"/>
            <a:ext cx="2613308" cy="802083"/>
          </a:xfrm>
          <a:prstGeom prst="roundRect">
            <a:avLst/>
          </a:prstGeom>
          <a:solidFill>
            <a:srgbClr val="159DD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sp>
        <p:nvSpPr>
          <p:cNvPr id="60" name="Afrundet rektangel 59">
            <a:extLst>
              <a:ext uri="{FF2B5EF4-FFF2-40B4-BE49-F238E27FC236}">
                <a16:creationId xmlns:a16="http://schemas.microsoft.com/office/drawing/2014/main" id="{DBC2EB8E-CCB0-9202-23D2-CFCB35C38D54}"/>
              </a:ext>
            </a:extLst>
          </p:cNvPr>
          <p:cNvSpPr/>
          <p:nvPr/>
        </p:nvSpPr>
        <p:spPr>
          <a:xfrm>
            <a:off x="2384663" y="3435090"/>
            <a:ext cx="2613309" cy="802083"/>
          </a:xfrm>
          <a:prstGeom prst="roundRect">
            <a:avLst/>
          </a:prstGeom>
          <a:solidFill>
            <a:srgbClr val="159DD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grpSp>
        <p:nvGrpSpPr>
          <p:cNvPr id="62" name="Gruppe 61">
            <a:extLst>
              <a:ext uri="{FF2B5EF4-FFF2-40B4-BE49-F238E27FC236}">
                <a16:creationId xmlns:a16="http://schemas.microsoft.com/office/drawing/2014/main" id="{4CE9BBB7-93EF-C1F5-7A44-33BBFBC20924}"/>
              </a:ext>
            </a:extLst>
          </p:cNvPr>
          <p:cNvGrpSpPr/>
          <p:nvPr/>
        </p:nvGrpSpPr>
        <p:grpSpPr>
          <a:xfrm>
            <a:off x="5026661" y="3519510"/>
            <a:ext cx="4524320" cy="641666"/>
            <a:chOff x="2929284" y="924064"/>
            <a:chExt cx="5207617" cy="641666"/>
          </a:xfrm>
        </p:grpSpPr>
        <p:sp>
          <p:nvSpPr>
            <p:cNvPr id="63" name="Rektangel med afrundede hjørner i samme side 62">
              <a:extLst>
                <a:ext uri="{FF2B5EF4-FFF2-40B4-BE49-F238E27FC236}">
                  <a16:creationId xmlns:a16="http://schemas.microsoft.com/office/drawing/2014/main" id="{22076F85-6219-7D3D-D63B-C140F91B7C16}"/>
                </a:ext>
              </a:extLst>
            </p:cNvPr>
            <p:cNvSpPr/>
            <p:nvPr/>
          </p:nvSpPr>
          <p:spPr>
            <a:xfrm rot="5400000">
              <a:off x="5212260" y="-1358912"/>
              <a:ext cx="641666" cy="5207617"/>
            </a:xfrm>
            <a:prstGeom prst="round2SameRect">
              <a:avLst/>
            </a:prstGeom>
          </p:spPr>
          <p:style>
            <a:lnRef idx="2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64" name="Tekstfelt 63">
              <a:extLst>
                <a:ext uri="{FF2B5EF4-FFF2-40B4-BE49-F238E27FC236}">
                  <a16:creationId xmlns:a16="http://schemas.microsoft.com/office/drawing/2014/main" id="{46828377-02EC-EBFE-2AD3-36F4297BBFAA}"/>
                </a:ext>
              </a:extLst>
            </p:cNvPr>
            <p:cNvSpPr txBox="1"/>
            <p:nvPr/>
          </p:nvSpPr>
          <p:spPr>
            <a:xfrm>
              <a:off x="2944946" y="968131"/>
              <a:ext cx="5176293" cy="5790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285750" lvl="0" indent="-285750">
                <a:buClrTx/>
                <a:buSzTx/>
                <a:buFont typeface="Arial" panose="020B0604020202020204" pitchFamily="34" charset="0"/>
                <a:buChar char="•"/>
              </a:pPr>
              <a:r>
                <a:rPr lang="da-DK" sz="1400" err="1"/>
                <a:t>Results</a:t>
              </a:r>
              <a:r>
                <a:rPr lang="da-DK" sz="1400"/>
                <a:t> </a:t>
              </a:r>
              <a:r>
                <a:rPr lang="da-DK" sz="1400" err="1"/>
                <a:t>averaged</a:t>
              </a:r>
              <a:r>
                <a:rPr lang="da-DK" sz="1400"/>
                <a:t> </a:t>
              </a:r>
              <a:r>
                <a:rPr lang="da-DK" sz="1400" err="1"/>
                <a:t>across</a:t>
              </a:r>
              <a:r>
                <a:rPr lang="da-DK" sz="1400"/>
                <a:t> </a:t>
              </a:r>
              <a:r>
                <a:rPr lang="da-DK" sz="1400" err="1"/>
                <a:t>subjects</a:t>
              </a:r>
              <a:r>
                <a:rPr lang="da-DK" sz="1400"/>
                <a:t> and </a:t>
              </a:r>
              <a:r>
                <a:rPr lang="da-DK" sz="1400" err="1"/>
                <a:t>blocks</a:t>
              </a:r>
              <a:endParaRPr lang="da-DK" sz="1400"/>
            </a:p>
            <a:p>
              <a:pPr marL="285750" lvl="0" indent="-285750">
                <a:buClrTx/>
                <a:buSzTx/>
                <a:buFont typeface="Arial" panose="020B0604020202020204" pitchFamily="34" charset="0"/>
                <a:buChar char="•"/>
              </a:pPr>
              <a:r>
                <a:rPr lang="da-DK" sz="1400" err="1"/>
                <a:t>Fixed</a:t>
              </a:r>
              <a:r>
                <a:rPr lang="da-DK" sz="1400"/>
                <a:t> </a:t>
              </a:r>
              <a:r>
                <a:rPr lang="da-DK" sz="1400" err="1"/>
                <a:t>latency</a:t>
              </a:r>
              <a:r>
                <a:rPr lang="da-DK" sz="1400"/>
                <a:t> at 140 ms</a:t>
              </a:r>
            </a:p>
          </p:txBody>
        </p:sp>
      </p:grpSp>
      <p:grpSp>
        <p:nvGrpSpPr>
          <p:cNvPr id="68" name="Gruppe 67">
            <a:extLst>
              <a:ext uri="{FF2B5EF4-FFF2-40B4-BE49-F238E27FC236}">
                <a16:creationId xmlns:a16="http://schemas.microsoft.com/office/drawing/2014/main" id="{1471D7FB-6AFD-B3CD-1E65-F3CF2E649B96}"/>
              </a:ext>
            </a:extLst>
          </p:cNvPr>
          <p:cNvGrpSpPr/>
          <p:nvPr/>
        </p:nvGrpSpPr>
        <p:grpSpPr>
          <a:xfrm>
            <a:off x="4940549" y="4381671"/>
            <a:ext cx="4625422" cy="641666"/>
            <a:chOff x="2929284" y="1766251"/>
            <a:chExt cx="5207617" cy="641666"/>
          </a:xfrm>
        </p:grpSpPr>
        <p:sp>
          <p:nvSpPr>
            <p:cNvPr id="69" name="Rektangel med afrundede hjørner i samme side 68">
              <a:extLst>
                <a:ext uri="{FF2B5EF4-FFF2-40B4-BE49-F238E27FC236}">
                  <a16:creationId xmlns:a16="http://schemas.microsoft.com/office/drawing/2014/main" id="{766B110B-F532-1872-BF18-7F71A1904DF4}"/>
                </a:ext>
              </a:extLst>
            </p:cNvPr>
            <p:cNvSpPr/>
            <p:nvPr/>
          </p:nvSpPr>
          <p:spPr>
            <a:xfrm rot="5400000">
              <a:off x="5212260" y="-516725"/>
              <a:ext cx="641666" cy="5207617"/>
            </a:xfrm>
            <a:prstGeom prst="round2SameRect">
              <a:avLst/>
            </a:prstGeom>
          </p:spPr>
          <p:style>
            <a:lnRef idx="2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da-DK"/>
            </a:p>
          </p:txBody>
        </p:sp>
        <p:sp>
          <p:nvSpPr>
            <p:cNvPr id="70" name="Tekstfelt 69">
              <a:extLst>
                <a:ext uri="{FF2B5EF4-FFF2-40B4-BE49-F238E27FC236}">
                  <a16:creationId xmlns:a16="http://schemas.microsoft.com/office/drawing/2014/main" id="{36DC52CA-7D37-55EC-062E-5AC3ECC922A8}"/>
                </a:ext>
              </a:extLst>
            </p:cNvPr>
            <p:cNvSpPr txBox="1"/>
            <p:nvPr/>
          </p:nvSpPr>
          <p:spPr>
            <a:xfrm>
              <a:off x="2929285" y="1797574"/>
              <a:ext cx="5176293" cy="5790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da-DK" altLang="da-DK" sz="1400">
                  <a:solidFill>
                    <a:schemeClr val="tx1"/>
                  </a:solidFill>
                  <a:latin typeface="Arial" panose="020B0604020202020204" pitchFamily="34" charset="0"/>
                </a:rPr>
                <a:t>Baseline: CCA and FBCCA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</a:pPr>
              <a:r>
                <a:rPr lang="da-DK" altLang="da-DK" sz="1400">
                  <a:solidFill>
                    <a:schemeClr val="tx1"/>
                  </a:solidFill>
                  <a:latin typeface="Arial" panose="020B0604020202020204" pitchFamily="34" charset="0"/>
                </a:rPr>
                <a:t>SVD-</a:t>
              </a:r>
              <a:r>
                <a:rPr lang="da-DK" altLang="da-DK" sz="1400" err="1">
                  <a:solidFill>
                    <a:schemeClr val="tx1"/>
                  </a:solidFill>
                  <a:latin typeface="Arial" panose="020B0604020202020204" pitchFamily="34" charset="0"/>
                </a:rPr>
                <a:t>enhanced</a:t>
              </a:r>
              <a:r>
                <a:rPr lang="da-DK" altLang="da-DK" sz="1400">
                  <a:solidFill>
                    <a:schemeClr val="tx1"/>
                  </a:solidFill>
                  <a:latin typeface="Arial" panose="020B0604020202020204" pitchFamily="34" charset="0"/>
                </a:rPr>
                <a:t>: SVD-CCA and SVD-FBCCA</a:t>
              </a:r>
              <a:endParaRPr lang="da-DK"/>
            </a:p>
          </p:txBody>
        </p:sp>
      </p:grpSp>
      <p:sp>
        <p:nvSpPr>
          <p:cNvPr id="72" name="Afrundet rektangel 71">
            <a:extLst>
              <a:ext uri="{FF2B5EF4-FFF2-40B4-BE49-F238E27FC236}">
                <a16:creationId xmlns:a16="http://schemas.microsoft.com/office/drawing/2014/main" id="{E6596186-6C60-1CBD-FEC1-D05C44E4C163}"/>
              </a:ext>
            </a:extLst>
          </p:cNvPr>
          <p:cNvSpPr/>
          <p:nvPr/>
        </p:nvSpPr>
        <p:spPr>
          <a:xfrm>
            <a:off x="2384663" y="4297251"/>
            <a:ext cx="2613053" cy="802083"/>
          </a:xfrm>
          <a:prstGeom prst="roundRect">
            <a:avLst/>
          </a:prstGeom>
          <a:solidFill>
            <a:srgbClr val="159DD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da-DK"/>
          </a:p>
        </p:txBody>
      </p:sp>
      <p:graphicFrame>
        <p:nvGraphicFramePr>
          <p:cNvPr id="4" name="Pladsholder til indhold 8">
            <a:extLst>
              <a:ext uri="{FF2B5EF4-FFF2-40B4-BE49-F238E27FC236}">
                <a16:creationId xmlns:a16="http://schemas.microsoft.com/office/drawing/2014/main" id="{92546945-E5A0-A97F-06B5-6E558EE3C7DD}"/>
              </a:ext>
            </a:extLst>
          </p:cNvPr>
          <p:cNvGraphicFramePr>
            <a:graphicFrameLocks/>
          </p:cNvGraphicFramePr>
          <p:nvPr/>
        </p:nvGraphicFramePr>
        <p:xfrm>
          <a:off x="7247335" y="-697129"/>
          <a:ext cx="4691716" cy="2397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Afrundet rektangel 4">
            <a:extLst>
              <a:ext uri="{FF2B5EF4-FFF2-40B4-BE49-F238E27FC236}">
                <a16:creationId xmlns:a16="http://schemas.microsoft.com/office/drawing/2014/main" id="{61048BFE-FB4B-0717-9266-12AFE357A969}"/>
              </a:ext>
            </a:extLst>
          </p:cNvPr>
          <p:cNvSpPr txBox="1"/>
          <p:nvPr/>
        </p:nvSpPr>
        <p:spPr>
          <a:xfrm>
            <a:off x="3082241" y="2624590"/>
            <a:ext cx="1849571" cy="7237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/>
            <a:r>
              <a:rPr lang="da-DK" sz="2000" b="1" err="1">
                <a:solidFill>
                  <a:schemeClr val="bg1"/>
                </a:solidFill>
              </a:rPr>
              <a:t>Metrics</a:t>
            </a:r>
            <a:endParaRPr lang="da-DK" sz="2000"/>
          </a:p>
        </p:txBody>
      </p:sp>
      <p:sp>
        <p:nvSpPr>
          <p:cNvPr id="11" name="Afrundet rektangel 4">
            <a:extLst>
              <a:ext uri="{FF2B5EF4-FFF2-40B4-BE49-F238E27FC236}">
                <a16:creationId xmlns:a16="http://schemas.microsoft.com/office/drawing/2014/main" id="{76A5395E-B126-2ACC-27F1-0FC6627B6334}"/>
              </a:ext>
            </a:extLst>
          </p:cNvPr>
          <p:cNvSpPr txBox="1"/>
          <p:nvPr/>
        </p:nvSpPr>
        <p:spPr>
          <a:xfrm>
            <a:off x="3082250" y="3478456"/>
            <a:ext cx="1849552" cy="7237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>
              <a:buClrTx/>
              <a:buSzTx/>
            </a:pPr>
            <a:r>
              <a:rPr lang="da-DK" sz="2000" b="1" err="1">
                <a:solidFill>
                  <a:schemeClr val="bg1"/>
                </a:solidFill>
              </a:rPr>
              <a:t>Experimental</a:t>
            </a:r>
            <a:r>
              <a:rPr lang="da-DK" sz="2000" b="1">
                <a:solidFill>
                  <a:schemeClr val="bg1"/>
                </a:solidFill>
              </a:rPr>
              <a:t>       Setup</a:t>
            </a:r>
          </a:p>
        </p:txBody>
      </p:sp>
      <p:sp>
        <p:nvSpPr>
          <p:cNvPr id="13" name="Afrundet rektangel 4">
            <a:extLst>
              <a:ext uri="{FF2B5EF4-FFF2-40B4-BE49-F238E27FC236}">
                <a16:creationId xmlns:a16="http://schemas.microsoft.com/office/drawing/2014/main" id="{A28394FE-DD20-BA90-FDC7-CD2236A8A980}"/>
              </a:ext>
            </a:extLst>
          </p:cNvPr>
          <p:cNvSpPr txBox="1"/>
          <p:nvPr/>
        </p:nvSpPr>
        <p:spPr>
          <a:xfrm>
            <a:off x="3082341" y="4340617"/>
            <a:ext cx="1849371" cy="7237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/>
            <a:r>
              <a:rPr lang="da-DK" altLang="da-DK" sz="2000" b="1">
                <a:solidFill>
                  <a:schemeClr val="bg1"/>
                </a:solidFill>
                <a:latin typeface="Arial" panose="020B0604020202020204" pitchFamily="34" charset="0"/>
              </a:rPr>
              <a:t>Methods</a:t>
            </a:r>
            <a:endParaRPr lang="da-DK" altLang="da-DK" sz="20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8" name="Grafik 7" descr="Signal med massiv udfyldning">
            <a:extLst>
              <a:ext uri="{FF2B5EF4-FFF2-40B4-BE49-F238E27FC236}">
                <a16:creationId xmlns:a16="http://schemas.microsoft.com/office/drawing/2014/main" id="{BDA9EF4F-52CE-83B7-069E-069566626A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508552" y="2696598"/>
            <a:ext cx="540000" cy="540000"/>
          </a:xfrm>
          <a:prstGeom prst="rect">
            <a:avLst/>
          </a:prstGeom>
        </p:spPr>
      </p:pic>
      <p:pic>
        <p:nvPicPr>
          <p:cNvPr id="15" name="Grafik 14" descr="Hjerne med massiv udfyldning">
            <a:extLst>
              <a:ext uri="{FF2B5EF4-FFF2-40B4-BE49-F238E27FC236}">
                <a16:creationId xmlns:a16="http://schemas.microsoft.com/office/drawing/2014/main" id="{BE480943-57AA-BF49-D547-5DD542AE55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08552" y="3596758"/>
            <a:ext cx="540000" cy="540000"/>
          </a:xfrm>
          <a:prstGeom prst="rect">
            <a:avLst/>
          </a:prstGeom>
        </p:spPr>
      </p:pic>
      <p:pic>
        <p:nvPicPr>
          <p:cNvPr id="21" name="Grafik 20" descr="Cirkler med pile med massiv udfyldning">
            <a:extLst>
              <a:ext uri="{FF2B5EF4-FFF2-40B4-BE49-F238E27FC236}">
                <a16:creationId xmlns:a16="http://schemas.microsoft.com/office/drawing/2014/main" id="{00E953B4-53A2-C76C-CBD1-5DC83041B5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508552" y="4413495"/>
            <a:ext cx="540000" cy="540000"/>
          </a:xfrm>
          <a:prstGeom prst="rect">
            <a:avLst/>
          </a:prstGeom>
        </p:spPr>
      </p:pic>
      <p:sp>
        <p:nvSpPr>
          <p:cNvPr id="14" name="Tekstfelt 13">
            <a:extLst>
              <a:ext uri="{FF2B5EF4-FFF2-40B4-BE49-F238E27FC236}">
                <a16:creationId xmlns:a16="http://schemas.microsoft.com/office/drawing/2014/main" id="{6D96E484-7341-D883-E47B-C8916BFDACD0}"/>
              </a:ext>
            </a:extLst>
          </p:cNvPr>
          <p:cNvSpPr txBox="1"/>
          <p:nvPr/>
        </p:nvSpPr>
        <p:spPr>
          <a:xfrm>
            <a:off x="0" y="6279649"/>
            <a:ext cx="10775726" cy="252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a-DK" sz="800"/>
              <a:t>5] F. B. Vialatte, M. Maurice, J. </a:t>
            </a:r>
            <a:r>
              <a:rPr lang="da-DK" sz="800" err="1"/>
              <a:t>Dauwels</a:t>
            </a:r>
            <a:r>
              <a:rPr lang="da-DK" sz="800"/>
              <a:t>, and A. </a:t>
            </a:r>
            <a:r>
              <a:rPr lang="da-DK" sz="800" err="1"/>
              <a:t>Cichocki</a:t>
            </a:r>
            <a:r>
              <a:rPr lang="da-DK" sz="800"/>
              <a:t>, “</a:t>
            </a:r>
            <a:r>
              <a:rPr lang="da-DK" sz="800" err="1"/>
              <a:t>Steady-state</a:t>
            </a:r>
            <a:r>
              <a:rPr lang="da-DK" sz="800"/>
              <a:t> </a:t>
            </a:r>
            <a:r>
              <a:rPr lang="da-DK" sz="800" err="1"/>
              <a:t>visually</a:t>
            </a:r>
            <a:r>
              <a:rPr lang="da-DK" sz="800"/>
              <a:t> </a:t>
            </a:r>
            <a:r>
              <a:rPr lang="da-DK" sz="800" err="1"/>
              <a:t>evoked</a:t>
            </a:r>
            <a:r>
              <a:rPr lang="da-DK" sz="800"/>
              <a:t> potentials: Focus on </a:t>
            </a:r>
            <a:r>
              <a:rPr lang="da-DK" sz="800" err="1"/>
              <a:t>essential</a:t>
            </a:r>
            <a:r>
              <a:rPr lang="da-DK" sz="800"/>
              <a:t> </a:t>
            </a:r>
            <a:r>
              <a:rPr lang="da-DK" sz="800" err="1"/>
              <a:t>paradigms</a:t>
            </a:r>
            <a:r>
              <a:rPr lang="da-DK" sz="800"/>
              <a:t> and future </a:t>
            </a:r>
            <a:r>
              <a:rPr lang="da-DK" sz="800" err="1"/>
              <a:t>perspectives</a:t>
            </a:r>
            <a:r>
              <a:rPr lang="da-DK" sz="800"/>
              <a:t>,” pp. 418–438, 4 2010.</a:t>
            </a:r>
          </a:p>
        </p:txBody>
      </p:sp>
    </p:spTree>
    <p:extLst>
      <p:ext uri="{BB962C8B-B14F-4D97-AF65-F5344CB8AC3E}">
        <p14:creationId xmlns:p14="http://schemas.microsoft.com/office/powerpoint/2010/main" val="45700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60" grpId="0" animBg="1"/>
      <p:bldP spid="72" grpId="0" animBg="1"/>
      <p:bldP spid="10" grpId="0"/>
      <p:bldP spid="11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64833-B045-30A6-71B5-88627F627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>
            <a:extLst>
              <a:ext uri="{FF2B5EF4-FFF2-40B4-BE49-F238E27FC236}">
                <a16:creationId xmlns:a16="http://schemas.microsoft.com/office/drawing/2014/main" id="{E7AF92FC-F7DC-E32A-B426-7BD3C35549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726" y="6021635"/>
            <a:ext cx="1230041" cy="432437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C86B55B7-2203-26CA-D227-B01F92C2F09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3" y="116631"/>
            <a:ext cx="12169140" cy="6424569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5C7BB86D-056B-B081-A36C-A45AD7E53B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97" y="1629141"/>
            <a:ext cx="4956565" cy="338400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460F818C-0EEA-53A1-3EE9-157F081BD9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885" y="1629141"/>
            <a:ext cx="4956565" cy="3384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3DE574D-FDC4-71B1-9AE9-18B2E8B5E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Sensitivity Analysis of SVD Cutoff Parameter</a:t>
            </a:r>
            <a:br>
              <a:rPr lang="en-US" noProof="0"/>
            </a:br>
            <a:endParaRPr lang="en-US" sz="1400" noProof="0">
              <a:solidFill>
                <a:srgbClr val="159DD9"/>
              </a:solidFill>
            </a:endParaRP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4137942-1637-118A-2608-B212AFB7A4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US" noProof="0" smtClean="0"/>
              <a:pPr/>
              <a:t>11</a:t>
            </a:fld>
            <a:endParaRPr lang="en-US" noProof="0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DAAE6DE0-3E8F-580F-96B5-AC418B3C4DA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da-DK" err="1"/>
              <a:t>October</a:t>
            </a:r>
            <a:r>
              <a:rPr lang="da-DK"/>
              <a:t> 4-7 20226</a:t>
            </a:r>
            <a:endParaRPr lang="en-GB"/>
          </a:p>
        </p:txBody>
      </p:sp>
      <p:sp>
        <p:nvSpPr>
          <p:cNvPr id="16" name="FLD_Presentation Title">
            <a:extLst>
              <a:ext uri="{FF2B5EF4-FFF2-40B4-BE49-F238E27FC236}">
                <a16:creationId xmlns:a16="http://schemas.microsoft.com/office/drawing/2014/main" id="{59917C33-1F71-E054-EBC0-E79BB470E0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90800" y="6541200"/>
            <a:ext cx="5497200" cy="316800"/>
          </a:xfrm>
        </p:spPr>
        <p:txBody>
          <a:bodyPr/>
          <a:lstStyle/>
          <a:p>
            <a:endParaRPr lang="en-GB"/>
          </a:p>
          <a:p>
            <a:r>
              <a:rPr lang="en-GB" b="1"/>
              <a:t>IEEE SMC 2026</a:t>
            </a:r>
          </a:p>
          <a:p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felt 7">
                <a:extLst>
                  <a:ext uri="{FF2B5EF4-FFF2-40B4-BE49-F238E27FC236}">
                    <a16:creationId xmlns:a16="http://schemas.microsoft.com/office/drawing/2014/main" id="{695DF20D-2A5D-F4C2-DD02-BA7E37089E63}"/>
                  </a:ext>
                </a:extLst>
              </p:cNvPr>
              <p:cNvSpPr txBox="1"/>
              <p:nvPr/>
            </p:nvSpPr>
            <p:spPr>
              <a:xfrm>
                <a:off x="1445646" y="5048548"/>
                <a:ext cx="3881097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285750" indent="-285750">
                  <a:spcBef>
                    <a:spcPts val="432"/>
                  </a:spcBef>
                  <a:buFont typeface="Arial" panose="020B0604020202020204" pitchFamily="34" charset="0"/>
                  <a:buChar char="•"/>
                </a:pPr>
                <a:r>
                  <a:rPr lang="da-DK" b="1">
                    <a:solidFill>
                      <a:srgbClr val="FF0000"/>
                    </a:solidFill>
                    <a:latin typeface="+mn-lt"/>
                  </a:rPr>
                  <a:t>Peak performance </a:t>
                </a:r>
                <a:r>
                  <a:rPr lang="da-DK" b="1" err="1">
                    <a:solidFill>
                      <a:srgbClr val="FF0000"/>
                    </a:solidFill>
                    <a:latin typeface="+mn-lt"/>
                  </a:rPr>
                  <a:t>occurs</a:t>
                </a:r>
                <a:r>
                  <a:rPr lang="da-DK" b="1">
                    <a:solidFill>
                      <a:srgbClr val="FF0000"/>
                    </a:solidFill>
                    <a:latin typeface="+mn-lt"/>
                  </a:rPr>
                  <a:t> at </a:t>
                </a:r>
                <a14:m>
                  <m:oMath xmlns:m="http://schemas.openxmlformats.org/officeDocument/2006/math">
                    <m:r>
                      <a:rPr lang="da-DK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r>
                      <a:rPr lang="da-DK" b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da-DK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endParaRPr lang="da-DK" b="1">
                  <a:solidFill>
                    <a:srgbClr val="FF000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8" name="Tekstfelt 7">
                <a:extLst>
                  <a:ext uri="{FF2B5EF4-FFF2-40B4-BE49-F238E27FC236}">
                    <a16:creationId xmlns:a16="http://schemas.microsoft.com/office/drawing/2014/main" id="{695DF20D-2A5D-F4C2-DD02-BA7E37089E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5646" y="5048548"/>
                <a:ext cx="3881097" cy="246221"/>
              </a:xfrm>
              <a:prstGeom prst="rect">
                <a:avLst/>
              </a:prstGeom>
              <a:blipFill>
                <a:blip r:embed="rId7"/>
                <a:stretch>
                  <a:fillRect l="-2983" t="-24390" b="-48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Ellipse 8">
            <a:extLst>
              <a:ext uri="{FF2B5EF4-FFF2-40B4-BE49-F238E27FC236}">
                <a16:creationId xmlns:a16="http://schemas.microsoft.com/office/drawing/2014/main" id="{7438985F-199F-5B95-3C57-0E7D4D14194B}"/>
              </a:ext>
            </a:extLst>
          </p:cNvPr>
          <p:cNvSpPr/>
          <p:nvPr/>
        </p:nvSpPr>
        <p:spPr bwMode="auto">
          <a:xfrm>
            <a:off x="3120293" y="2100877"/>
            <a:ext cx="493749" cy="792088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2810B06F-830C-A00D-8FF3-6E188CB9A351}"/>
              </a:ext>
            </a:extLst>
          </p:cNvPr>
          <p:cNvSpPr/>
          <p:nvPr/>
        </p:nvSpPr>
        <p:spPr bwMode="auto">
          <a:xfrm>
            <a:off x="9119542" y="2244893"/>
            <a:ext cx="1008112" cy="576064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8" name="Tekstfelt 17">
            <a:extLst>
              <a:ext uri="{FF2B5EF4-FFF2-40B4-BE49-F238E27FC236}">
                <a16:creationId xmlns:a16="http://schemas.microsoft.com/office/drawing/2014/main" id="{495B7620-2B4F-211A-AE0D-2150453E3F9F}"/>
              </a:ext>
            </a:extLst>
          </p:cNvPr>
          <p:cNvSpPr txBox="1"/>
          <p:nvPr/>
        </p:nvSpPr>
        <p:spPr>
          <a:xfrm>
            <a:off x="6753330" y="5002381"/>
            <a:ext cx="51858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b="1">
                <a:solidFill>
                  <a:srgbClr val="FF0000"/>
                </a:solidFill>
                <a:latin typeface="+mn-lt"/>
              </a:rPr>
              <a:t>~92% of the signal </a:t>
            </a:r>
            <a:r>
              <a:rPr lang="da-DK" b="1" err="1">
                <a:solidFill>
                  <a:srgbClr val="FF0000"/>
                </a:solidFill>
                <a:latin typeface="+mn-lt"/>
              </a:rPr>
              <a:t>energy</a:t>
            </a:r>
            <a:r>
              <a:rPr lang="da-DK" b="1">
                <a:solidFill>
                  <a:srgbClr val="FF0000"/>
                </a:solidFill>
                <a:latin typeface="+mn-lt"/>
              </a:rPr>
              <a:t> is </a:t>
            </a:r>
            <a:r>
              <a:rPr lang="da-DK" b="1" err="1">
                <a:solidFill>
                  <a:srgbClr val="FF0000"/>
                </a:solidFill>
                <a:latin typeface="+mn-lt"/>
              </a:rPr>
              <a:t>retained</a:t>
            </a:r>
            <a:r>
              <a:rPr lang="da-DK" b="1">
                <a:solidFill>
                  <a:srgbClr val="FF0000"/>
                </a:solidFill>
                <a:latin typeface="+mn-lt"/>
              </a:rPr>
              <a:t> at r=5</a:t>
            </a:r>
            <a:endParaRPr lang="da-DK">
              <a:solidFill>
                <a:srgbClr val="FF0000"/>
              </a:solidFill>
            </a:endParaRPr>
          </a:p>
        </p:txBody>
      </p:sp>
      <p:graphicFrame>
        <p:nvGraphicFramePr>
          <p:cNvPr id="3" name="Pladsholder til indhold 8">
            <a:extLst>
              <a:ext uri="{FF2B5EF4-FFF2-40B4-BE49-F238E27FC236}">
                <a16:creationId xmlns:a16="http://schemas.microsoft.com/office/drawing/2014/main" id="{55C4B2F7-7600-AA63-86DB-7EAA89F28FE6}"/>
              </a:ext>
            </a:extLst>
          </p:cNvPr>
          <p:cNvGraphicFramePr>
            <a:graphicFrameLocks/>
          </p:cNvGraphicFramePr>
          <p:nvPr/>
        </p:nvGraphicFramePr>
        <p:xfrm>
          <a:off x="7247335" y="-697129"/>
          <a:ext cx="4691716" cy="2397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Tekstfelt 10">
            <a:extLst>
              <a:ext uri="{FF2B5EF4-FFF2-40B4-BE49-F238E27FC236}">
                <a16:creationId xmlns:a16="http://schemas.microsoft.com/office/drawing/2014/main" id="{2419B85A-5FE5-5E9F-3EC2-74C104DD9667}"/>
              </a:ext>
            </a:extLst>
          </p:cNvPr>
          <p:cNvSpPr txBox="1"/>
          <p:nvPr/>
        </p:nvSpPr>
        <p:spPr>
          <a:xfrm>
            <a:off x="2144315" y="1631054"/>
            <a:ext cx="2483757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sz="1200" b="1" err="1">
                <a:latin typeface="+mn-lt"/>
              </a:rPr>
              <a:t>Sensitivity</a:t>
            </a:r>
            <a:r>
              <a:rPr lang="da-DK" sz="1200" b="1">
                <a:latin typeface="+mn-lt"/>
              </a:rPr>
              <a:t> Analysis of SVD </a:t>
            </a:r>
            <a:r>
              <a:rPr lang="da-DK" sz="1200" b="1" err="1">
                <a:latin typeface="+mn-lt"/>
              </a:rPr>
              <a:t>Cutoff</a:t>
            </a:r>
            <a:endParaRPr lang="da-DK" sz="1200" b="1">
              <a:latin typeface="+mn-lt"/>
            </a:endParaRP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237DD157-2A5A-8650-1D2F-082D145D4D81}"/>
              </a:ext>
            </a:extLst>
          </p:cNvPr>
          <p:cNvSpPr txBox="1"/>
          <p:nvPr/>
        </p:nvSpPr>
        <p:spPr>
          <a:xfrm>
            <a:off x="7162364" y="1584888"/>
            <a:ext cx="37316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sz="1200" b="1">
                <a:latin typeface="+mn-lt"/>
              </a:rPr>
              <a:t>Average </a:t>
            </a:r>
            <a:r>
              <a:rPr lang="da-DK" sz="1200" b="1" err="1">
                <a:latin typeface="+mn-lt"/>
              </a:rPr>
              <a:t>Cumulative</a:t>
            </a:r>
            <a:r>
              <a:rPr lang="da-DK" sz="1200" b="1">
                <a:latin typeface="+mn-lt"/>
              </a:rPr>
              <a:t> Energy of SVD Components </a:t>
            </a:r>
          </a:p>
        </p:txBody>
      </p:sp>
      <p:sp>
        <p:nvSpPr>
          <p:cNvPr id="17" name="Tekstfelt 16">
            <a:extLst>
              <a:ext uri="{FF2B5EF4-FFF2-40B4-BE49-F238E27FC236}">
                <a16:creationId xmlns:a16="http://schemas.microsoft.com/office/drawing/2014/main" id="{CBEE3C6A-965B-FC2B-72B9-68EBFD0D3D17}"/>
              </a:ext>
            </a:extLst>
          </p:cNvPr>
          <p:cNvSpPr txBox="1"/>
          <p:nvPr/>
        </p:nvSpPr>
        <p:spPr>
          <a:xfrm>
            <a:off x="2558233" y="5794873"/>
            <a:ext cx="70952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1">
                <a:solidFill>
                  <a:srgbClr val="FF0000"/>
                </a:solidFill>
              </a:rPr>
              <a:t>More information is not </a:t>
            </a:r>
            <a:r>
              <a:rPr lang="da-DK" b="1" err="1">
                <a:solidFill>
                  <a:srgbClr val="FF0000"/>
                </a:solidFill>
              </a:rPr>
              <a:t>necessarily</a:t>
            </a:r>
            <a:r>
              <a:rPr lang="da-DK" b="1">
                <a:solidFill>
                  <a:srgbClr val="FF0000"/>
                </a:solidFill>
              </a:rPr>
              <a:t> more </a:t>
            </a:r>
            <a:r>
              <a:rPr lang="da-DK" b="1" err="1">
                <a:solidFill>
                  <a:srgbClr val="FF0000"/>
                </a:solidFill>
              </a:rPr>
              <a:t>useful</a:t>
            </a:r>
            <a:r>
              <a:rPr lang="da-DK" b="1">
                <a:solidFill>
                  <a:srgbClr val="FF0000"/>
                </a:solidFill>
              </a:rPr>
              <a:t> information</a:t>
            </a:r>
          </a:p>
        </p:txBody>
      </p:sp>
    </p:spTree>
    <p:extLst>
      <p:ext uri="{BB962C8B-B14F-4D97-AF65-F5344CB8AC3E}">
        <p14:creationId xmlns:p14="http://schemas.microsoft.com/office/powerpoint/2010/main" val="408014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  <p:bldP spid="9" grpId="0" animBg="1"/>
      <p:bldP spid="13" grpId="0" animBg="1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EC48148E-F937-4F40-3520-8261D56764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726" y="6021635"/>
            <a:ext cx="1230041" cy="432437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11E3E674-6F06-85E7-5475-DDDF5791CD0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3" y="101227"/>
            <a:ext cx="12169140" cy="642456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ED65B0B-8D28-2245-D9B4-90FBAA3DC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err="1"/>
              <a:t>Classification</a:t>
            </a:r>
            <a:r>
              <a:rPr lang="da-DK"/>
              <a:t> </a:t>
            </a:r>
            <a:r>
              <a:rPr lang="da-DK" err="1"/>
              <a:t>Accuracy</a:t>
            </a:r>
            <a:r>
              <a:rPr lang="da-DK"/>
              <a:t> and ITR</a:t>
            </a:r>
            <a:br>
              <a:rPr lang="da-DK"/>
            </a:br>
            <a:r>
              <a:rPr lang="en-US" sz="1400">
                <a:solidFill>
                  <a:srgbClr val="159DD9"/>
                </a:solidFill>
              </a:rPr>
              <a:t>Average of All Blocks &amp; All subjects</a:t>
            </a:r>
            <a:endParaRPr lang="da-DK" sz="1400">
              <a:solidFill>
                <a:srgbClr val="159DD9"/>
              </a:solidFill>
              <a:cs typeface="Arial"/>
            </a:endParaRPr>
          </a:p>
        </p:txBody>
      </p:sp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E9C4A449-09A9-7FD7-3740-7D082D6884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62108" y="2141951"/>
            <a:ext cx="5266914" cy="3154801"/>
          </a:xfrm>
          <a:prstGeom prst="rect">
            <a:avLst/>
          </a:prstGeom>
        </p:spPr>
      </p:pic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23291BA5-8859-07A7-45CD-AF10D9CE3E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7F3D6FE4-9B95-DB95-4C31-889482F4860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da-DK" err="1"/>
              <a:t>October</a:t>
            </a:r>
            <a:r>
              <a:rPr lang="da-DK"/>
              <a:t> 4-7 20226</a:t>
            </a:r>
            <a:endParaRPr lang="en-GB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89D19933-126B-208D-73D2-11D6AFEEE0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206" y="2141951"/>
            <a:ext cx="5268646" cy="3155838"/>
          </a:xfrm>
          <a:prstGeom prst="rect">
            <a:avLst/>
          </a:prstGeom>
        </p:spPr>
      </p:pic>
      <p:sp>
        <p:nvSpPr>
          <p:cNvPr id="11" name="FLD_Presentation Title">
            <a:extLst>
              <a:ext uri="{FF2B5EF4-FFF2-40B4-BE49-F238E27FC236}">
                <a16:creationId xmlns:a16="http://schemas.microsoft.com/office/drawing/2014/main" id="{EAA21F76-D3C0-1A75-B4A9-D82941755B8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90800" y="6541200"/>
            <a:ext cx="5497200" cy="316800"/>
          </a:xfrm>
        </p:spPr>
        <p:txBody>
          <a:bodyPr/>
          <a:lstStyle/>
          <a:p>
            <a:endParaRPr lang="en-GB"/>
          </a:p>
          <a:p>
            <a:r>
              <a:rPr lang="en-GB" b="1"/>
              <a:t>IEEE SMC 2026</a:t>
            </a:r>
          </a:p>
          <a:p>
            <a:endParaRPr lang="en-GB"/>
          </a:p>
        </p:txBody>
      </p:sp>
      <p:cxnSp>
        <p:nvCxnSpPr>
          <p:cNvPr id="12" name="Lige forbindelse 11">
            <a:extLst>
              <a:ext uri="{FF2B5EF4-FFF2-40B4-BE49-F238E27FC236}">
                <a16:creationId xmlns:a16="http://schemas.microsoft.com/office/drawing/2014/main" id="{B48C576F-090B-2A3F-41EF-957BB98FB772}"/>
              </a:ext>
            </a:extLst>
          </p:cNvPr>
          <p:cNvCxnSpPr/>
          <p:nvPr/>
        </p:nvCxnSpPr>
        <p:spPr bwMode="auto">
          <a:xfrm flipV="1">
            <a:off x="7675808" y="2523282"/>
            <a:ext cx="0" cy="242625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ysDash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Lige forbindelse 13">
            <a:extLst>
              <a:ext uri="{FF2B5EF4-FFF2-40B4-BE49-F238E27FC236}">
                <a16:creationId xmlns:a16="http://schemas.microsoft.com/office/drawing/2014/main" id="{4065C62D-B247-7045-3539-20A1A9AE507A}"/>
              </a:ext>
            </a:extLst>
          </p:cNvPr>
          <p:cNvCxnSpPr/>
          <p:nvPr/>
        </p:nvCxnSpPr>
        <p:spPr bwMode="auto">
          <a:xfrm flipH="1">
            <a:off x="6765587" y="2523282"/>
            <a:ext cx="910221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60000"/>
                <a:lumOff val="40000"/>
              </a:schemeClr>
            </a:solidFill>
            <a:prstDash val="sysDash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3" name="Pladsholder til indhold 8">
            <a:extLst>
              <a:ext uri="{FF2B5EF4-FFF2-40B4-BE49-F238E27FC236}">
                <a16:creationId xmlns:a16="http://schemas.microsoft.com/office/drawing/2014/main" id="{2C35C820-AD02-6A85-0210-D17D1FA1A9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6148678"/>
              </p:ext>
            </p:extLst>
          </p:nvPr>
        </p:nvGraphicFramePr>
        <p:xfrm>
          <a:off x="7247335" y="-697129"/>
          <a:ext cx="4691716" cy="2397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895641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C2A037-3E87-C7DC-01FB-27173B625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4">
            <a:extLst>
              <a:ext uri="{FF2B5EF4-FFF2-40B4-BE49-F238E27FC236}">
                <a16:creationId xmlns:a16="http://schemas.microsoft.com/office/drawing/2014/main" id="{97979868-5DD3-9515-3CA9-52ECC6259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726" y="6021635"/>
            <a:ext cx="1230041" cy="432437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7B39BA92-32B3-CAEC-B95C-EE0F8EA0685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3" y="114014"/>
            <a:ext cx="12169140" cy="642456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9009FC7-62AF-0BBC-A6EF-F6C8A493B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err="1"/>
              <a:t>Classification</a:t>
            </a:r>
            <a:r>
              <a:rPr lang="da-DK"/>
              <a:t> </a:t>
            </a:r>
            <a:r>
              <a:rPr lang="da-DK" err="1"/>
              <a:t>Accuracy</a:t>
            </a:r>
            <a:r>
              <a:rPr lang="da-DK"/>
              <a:t> and ITR</a:t>
            </a:r>
            <a:br>
              <a:rPr lang="da-DK"/>
            </a:br>
            <a:r>
              <a:rPr lang="en-US" sz="1400">
                <a:solidFill>
                  <a:srgbClr val="159DD9"/>
                </a:solidFill>
              </a:rPr>
              <a:t>Average of All Blocks &amp; All subjects</a:t>
            </a:r>
            <a:endParaRPr lang="da-DK" sz="1400">
              <a:solidFill>
                <a:srgbClr val="159DD9"/>
              </a:solidFill>
            </a:endParaRP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E234E6D-47DE-684E-2AC9-9B86A8D373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E8605BA3-8DC9-F5CA-0F74-A9693D1FF56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da-DK" err="1"/>
              <a:t>October</a:t>
            </a:r>
            <a:r>
              <a:rPr lang="da-DK"/>
              <a:t> 4-7 20226</a:t>
            </a:r>
            <a:endParaRPr lang="en-GB"/>
          </a:p>
        </p:txBody>
      </p:sp>
      <p:sp>
        <p:nvSpPr>
          <p:cNvPr id="11" name="FLD_Presentation Title">
            <a:extLst>
              <a:ext uri="{FF2B5EF4-FFF2-40B4-BE49-F238E27FC236}">
                <a16:creationId xmlns:a16="http://schemas.microsoft.com/office/drawing/2014/main" id="{CAFD8D8F-8726-F294-AF93-028C60058F4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90800" y="6541200"/>
            <a:ext cx="5497200" cy="316800"/>
          </a:xfrm>
        </p:spPr>
        <p:txBody>
          <a:bodyPr/>
          <a:lstStyle/>
          <a:p>
            <a:endParaRPr lang="en-GB"/>
          </a:p>
          <a:p>
            <a:r>
              <a:rPr lang="en-GB" b="1"/>
              <a:t>IEEE SMC 2026</a:t>
            </a:r>
          </a:p>
          <a:p>
            <a:endParaRPr lang="en-GB"/>
          </a:p>
        </p:txBody>
      </p:sp>
      <p:graphicFrame>
        <p:nvGraphicFramePr>
          <p:cNvPr id="4" name="Pladsholder til indhold 8">
            <a:extLst>
              <a:ext uri="{FF2B5EF4-FFF2-40B4-BE49-F238E27FC236}">
                <a16:creationId xmlns:a16="http://schemas.microsoft.com/office/drawing/2014/main" id="{AD978F3D-3D40-B071-4DBB-9760088B87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51548"/>
              </p:ext>
            </p:extLst>
          </p:nvPr>
        </p:nvGraphicFramePr>
        <p:xfrm>
          <a:off x="7247335" y="-697129"/>
          <a:ext cx="4691716" cy="2397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Tekstfelt 7">
            <a:extLst>
              <a:ext uri="{FF2B5EF4-FFF2-40B4-BE49-F238E27FC236}">
                <a16:creationId xmlns:a16="http://schemas.microsoft.com/office/drawing/2014/main" id="{899069A4-7162-4B72-7BDD-C96C7C1ACBE2}"/>
              </a:ext>
            </a:extLst>
          </p:cNvPr>
          <p:cNvSpPr txBox="1"/>
          <p:nvPr/>
        </p:nvSpPr>
        <p:spPr>
          <a:xfrm>
            <a:off x="4493004" y="1645464"/>
            <a:ext cx="3204403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>
              <a:spcBef>
                <a:spcPts val="432"/>
              </a:spcBef>
            </a:pPr>
            <a:r>
              <a:rPr lang="da-DK" sz="2000" b="1">
                <a:latin typeface="+mn-lt"/>
              </a:rPr>
              <a:t>Peak Performance </a:t>
            </a:r>
            <a:r>
              <a:rPr lang="da-DK" sz="2000" b="1" err="1">
                <a:latin typeface="+mn-lt"/>
              </a:rPr>
              <a:t>Metrics</a:t>
            </a:r>
            <a:endParaRPr lang="da-DK" sz="2000" b="1">
              <a:latin typeface="+mn-lt"/>
            </a:endParaRPr>
          </a:p>
        </p:txBody>
      </p:sp>
      <p:grpSp>
        <p:nvGrpSpPr>
          <p:cNvPr id="9" name="Gruppe 8">
            <a:extLst>
              <a:ext uri="{FF2B5EF4-FFF2-40B4-BE49-F238E27FC236}">
                <a16:creationId xmlns:a16="http://schemas.microsoft.com/office/drawing/2014/main" id="{B729FADB-C28F-625A-613B-761A3D7AE6FD}"/>
              </a:ext>
            </a:extLst>
          </p:cNvPr>
          <p:cNvGrpSpPr/>
          <p:nvPr/>
        </p:nvGrpSpPr>
        <p:grpSpPr>
          <a:xfrm>
            <a:off x="1669684" y="4632811"/>
            <a:ext cx="8872319" cy="386102"/>
            <a:chOff x="2345134" y="1793207"/>
            <a:chExt cx="8214568" cy="576064"/>
          </a:xfrm>
        </p:grpSpPr>
        <p:sp>
          <p:nvSpPr>
            <p:cNvPr id="10" name="Afrundet rektangel 9">
              <a:extLst>
                <a:ext uri="{FF2B5EF4-FFF2-40B4-BE49-F238E27FC236}">
                  <a16:creationId xmlns:a16="http://schemas.microsoft.com/office/drawing/2014/main" id="{1774B556-3D6A-8BE2-D3D9-C0CBF088B774}"/>
                </a:ext>
              </a:extLst>
            </p:cNvPr>
            <p:cNvSpPr/>
            <p:nvPr/>
          </p:nvSpPr>
          <p:spPr bwMode="auto">
            <a:xfrm>
              <a:off x="2345134" y="1793207"/>
              <a:ext cx="8214568" cy="576064"/>
            </a:xfrm>
            <a:prstGeom prst="roundRect">
              <a:avLst/>
            </a:prstGeom>
            <a:solidFill>
              <a:srgbClr val="159DD9"/>
            </a:solidFill>
            <a:ln w="9525" cap="flat" cmpd="sng" algn="ctr">
              <a:solidFill>
                <a:srgbClr val="159DD9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432"/>
                </a:spcBef>
              </a:pPr>
              <a:endParaRPr kumimoji="0" lang="da-DK" sz="1600" b="0" i="0" u="none" strike="noStrike" cap="none" normalizeH="0" baseline="0">
                <a:ln>
                  <a:noFill/>
                </a:ln>
                <a:solidFill>
                  <a:srgbClr val="FFFFFF"/>
                </a:solidFill>
                <a:effectLst/>
                <a:latin typeface="+mn-lt"/>
                <a:ea typeface="ＭＳ Ｐゴシック" pitchFamily="-80" charset="-128"/>
              </a:endParaRPr>
            </a:p>
          </p:txBody>
        </p:sp>
        <p:cxnSp>
          <p:nvCxnSpPr>
            <p:cNvPr id="12" name="Lige forbindelse 11">
              <a:extLst>
                <a:ext uri="{FF2B5EF4-FFF2-40B4-BE49-F238E27FC236}">
                  <a16:creationId xmlns:a16="http://schemas.microsoft.com/office/drawing/2014/main" id="{E023214C-C07F-9ADC-5DE0-6424AD8F13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14456" y="1830133"/>
              <a:ext cx="0" cy="50221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Lige forbindelse 13">
              <a:extLst>
                <a:ext uri="{FF2B5EF4-FFF2-40B4-BE49-F238E27FC236}">
                  <a16:creationId xmlns:a16="http://schemas.microsoft.com/office/drawing/2014/main" id="{306D0683-7E2C-47E1-08D3-EEF798E5A3B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79635" y="1830133"/>
              <a:ext cx="0" cy="50221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6" name="Lige forbindelse 15">
              <a:extLst>
                <a:ext uri="{FF2B5EF4-FFF2-40B4-BE49-F238E27FC236}">
                  <a16:creationId xmlns:a16="http://schemas.microsoft.com/office/drawing/2014/main" id="{71FD0A22-C8F1-C97C-6149-2BACB3C615E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63166" y="1830133"/>
              <a:ext cx="0" cy="502213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8" name="Tekstfelt 27">
            <a:extLst>
              <a:ext uri="{FF2B5EF4-FFF2-40B4-BE49-F238E27FC236}">
                <a16:creationId xmlns:a16="http://schemas.microsoft.com/office/drawing/2014/main" id="{25B4A170-AC44-7114-FBB7-A87BBD13C645}"/>
              </a:ext>
            </a:extLst>
          </p:cNvPr>
          <p:cNvSpPr txBox="1"/>
          <p:nvPr/>
        </p:nvSpPr>
        <p:spPr>
          <a:xfrm>
            <a:off x="2051945" y="4702751"/>
            <a:ext cx="791388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spcBef>
                <a:spcPts val="432"/>
              </a:spcBef>
            </a:pPr>
            <a:r>
              <a:rPr lang="da-DK" b="1">
                <a:solidFill>
                  <a:srgbClr val="FFFFFF"/>
                </a:solidFill>
              </a:rPr>
              <a:t>SVD-FBCCA</a:t>
            </a:r>
            <a:r>
              <a:rPr lang="da-DK">
                <a:solidFill>
                  <a:srgbClr val="FFFFFF"/>
                </a:solidFill>
              </a:rPr>
              <a:t>                 </a:t>
            </a:r>
            <a:r>
              <a:rPr lang="da-DK" b="1">
                <a:solidFill>
                  <a:srgbClr val="FFFFFF"/>
                </a:solidFill>
              </a:rPr>
              <a:t>0.795                        0.789                       79.4</a:t>
            </a:r>
            <a:endParaRPr lang="da-DK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kstfelt 28">
                <a:extLst>
                  <a:ext uri="{FF2B5EF4-FFF2-40B4-BE49-F238E27FC236}">
                    <a16:creationId xmlns:a16="http://schemas.microsoft.com/office/drawing/2014/main" id="{DB249A6A-EFEF-C3D7-D0A5-C9F0235797CD}"/>
                  </a:ext>
                </a:extLst>
              </p:cNvPr>
              <p:cNvSpPr txBox="1"/>
              <p:nvPr/>
            </p:nvSpPr>
            <p:spPr>
              <a:xfrm>
                <a:off x="2224588" y="4379918"/>
                <a:ext cx="823539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>
                  <a:spcBef>
                    <a:spcPts val="432"/>
                  </a:spcBef>
                </a:pPr>
                <a:r>
                  <a:rPr lang="da-DK" b="1">
                    <a:latin typeface="+mn-lt"/>
                  </a:rPr>
                  <a:t>  Method                         F1 Score                      </a:t>
                </a:r>
                <a:r>
                  <a:rPr lang="da-DK" b="1" err="1">
                    <a:latin typeface="+mn-lt"/>
                  </a:rPr>
                  <a:t>Cohen’s</a:t>
                </a:r>
                <a14:m>
                  <m:oMath xmlns:m="http://schemas.openxmlformats.org/officeDocument/2006/math">
                    <m:r>
                      <a:rPr lang="da-DK" b="1" i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da-DK" b="1" i="1" smtClean="0">
                        <a:latin typeface="Cambria Math" panose="02040503050406030204" pitchFamily="18" charset="0"/>
                      </a:rPr>
                      <m:t>𝜿</m:t>
                    </m:r>
                  </m:oMath>
                </a14:m>
                <a:r>
                  <a:rPr lang="da-DK" b="1">
                    <a:latin typeface="+mn-lt"/>
                  </a:rPr>
                  <a:t>                Mean </a:t>
                </a:r>
                <a:r>
                  <a:rPr lang="da-DK" b="1" err="1">
                    <a:latin typeface="+mn-lt"/>
                  </a:rPr>
                  <a:t>Accuracy</a:t>
                </a:r>
                <a:r>
                  <a:rPr lang="da-DK" b="1">
                    <a:latin typeface="+mn-lt"/>
                  </a:rPr>
                  <a:t> (%)</a:t>
                </a:r>
              </a:p>
            </p:txBody>
          </p:sp>
        </mc:Choice>
        <mc:Fallback xmlns="">
          <p:sp>
            <p:nvSpPr>
              <p:cNvPr id="29" name="Tekstfelt 28">
                <a:extLst>
                  <a:ext uri="{FF2B5EF4-FFF2-40B4-BE49-F238E27FC236}">
                    <a16:creationId xmlns:a16="http://schemas.microsoft.com/office/drawing/2014/main" id="{DB249A6A-EFEF-C3D7-D0A5-C9F0235797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4588" y="4379918"/>
                <a:ext cx="8235396" cy="246221"/>
              </a:xfrm>
              <a:prstGeom prst="rect">
                <a:avLst/>
              </a:prstGeom>
              <a:blipFill>
                <a:blip r:embed="rId10"/>
                <a:stretch>
                  <a:fillRect l="-148" t="-24390" r="-222" b="-48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0" name="Tabel 29">
            <a:extLst>
              <a:ext uri="{FF2B5EF4-FFF2-40B4-BE49-F238E27FC236}">
                <a16:creationId xmlns:a16="http://schemas.microsoft.com/office/drawing/2014/main" id="{9D4846C9-C80B-71B3-B9D4-2B002D797C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481322"/>
              </p:ext>
            </p:extLst>
          </p:nvPr>
        </p:nvGraphicFramePr>
        <p:xfrm>
          <a:off x="1669683" y="2108396"/>
          <a:ext cx="8872320" cy="1849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18080">
                  <a:extLst>
                    <a:ext uri="{9D8B030D-6E8A-4147-A177-3AD203B41FA5}">
                      <a16:colId xmlns:a16="http://schemas.microsoft.com/office/drawing/2014/main" val="3208192321"/>
                    </a:ext>
                  </a:extLst>
                </a:gridCol>
                <a:gridCol w="2218080">
                  <a:extLst>
                    <a:ext uri="{9D8B030D-6E8A-4147-A177-3AD203B41FA5}">
                      <a16:colId xmlns:a16="http://schemas.microsoft.com/office/drawing/2014/main" val="835472638"/>
                    </a:ext>
                  </a:extLst>
                </a:gridCol>
                <a:gridCol w="2218080">
                  <a:extLst>
                    <a:ext uri="{9D8B030D-6E8A-4147-A177-3AD203B41FA5}">
                      <a16:colId xmlns:a16="http://schemas.microsoft.com/office/drawing/2014/main" val="1014172025"/>
                    </a:ext>
                  </a:extLst>
                </a:gridCol>
                <a:gridCol w="2218080">
                  <a:extLst>
                    <a:ext uri="{9D8B030D-6E8A-4147-A177-3AD203B41FA5}">
                      <a16:colId xmlns:a16="http://schemas.microsoft.com/office/drawing/2014/main" val="204136146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Time (s)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ITR (bits/min)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Max </a:t>
                      </a:r>
                      <a:r>
                        <a:rPr lang="da-DK" err="1"/>
                        <a:t>Accuracy</a:t>
                      </a:r>
                      <a:r>
                        <a:rPr lang="da-DK"/>
                        <a:t>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199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CCA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2.34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66.34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da-DK"/>
                        <a:t>89.7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839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SVD-CCA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1.54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87.43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da-DK"/>
                        <a:t>92.4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29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FBCCA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1.54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92.68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da-DK"/>
                        <a:t>95.2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283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SVD-FBCCA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1.14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a-DK"/>
                        <a:t>112.57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da-DK"/>
                        <a:t>95.4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25500"/>
                  </a:ext>
                </a:extLst>
              </a:tr>
            </a:tbl>
          </a:graphicData>
        </a:graphic>
      </p:graphicFrame>
      <p:sp>
        <p:nvSpPr>
          <p:cNvPr id="32" name="Rektangel 31">
            <a:extLst>
              <a:ext uri="{FF2B5EF4-FFF2-40B4-BE49-F238E27FC236}">
                <a16:creationId xmlns:a16="http://schemas.microsoft.com/office/drawing/2014/main" id="{6B4CD8D2-12FE-A6DB-8378-CCA2FBC6F54B}"/>
              </a:ext>
            </a:extLst>
          </p:cNvPr>
          <p:cNvSpPr/>
          <p:nvPr/>
        </p:nvSpPr>
        <p:spPr bwMode="auto">
          <a:xfrm>
            <a:off x="1669683" y="3573016"/>
            <a:ext cx="8872320" cy="384500"/>
          </a:xfrm>
          <a:prstGeom prst="rect">
            <a:avLst/>
          </a:prstGeom>
          <a:noFill/>
          <a:ln w="285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0E83D3E8-4A70-1FB1-3983-6FECA77BE4F6}"/>
              </a:ext>
            </a:extLst>
          </p:cNvPr>
          <p:cNvSpPr txBox="1"/>
          <p:nvPr/>
        </p:nvSpPr>
        <p:spPr>
          <a:xfrm>
            <a:off x="925920" y="5556309"/>
            <a:ext cx="105805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noProof="0">
                <a:solidFill>
                  <a:srgbClr val="FF0000"/>
                </a:solidFill>
                <a:effectLst/>
                <a:latin typeface="+mn-lt"/>
                <a:ea typeface="ＭＳ Ｐゴシック"/>
              </a:rPr>
              <a:t>The main benefit of SVD is therefore not higher final accuracy, but faster and more reliable decisions</a:t>
            </a:r>
            <a:endParaRPr lang="en-US" sz="1600" b="1" noProof="0">
              <a:solidFill>
                <a:srgbClr val="FF0000"/>
              </a:solidFill>
              <a:effectLst/>
              <a:latin typeface="+mn-lt"/>
              <a:ea typeface="ＭＳ Ｐゴシック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3369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2" grpId="0" animBg="1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358BE-DE6B-0442-312B-4C1859824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>
            <a:extLst>
              <a:ext uri="{FF2B5EF4-FFF2-40B4-BE49-F238E27FC236}">
                <a16:creationId xmlns:a16="http://schemas.microsoft.com/office/drawing/2014/main" id="{13AF2247-B293-C6F9-837E-5E898BF66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726" y="6021635"/>
            <a:ext cx="1230041" cy="432437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CC41B38D-1D0B-C5DE-65A5-37AD11DE94A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47" y="73418"/>
            <a:ext cx="12169140" cy="642456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08AD1A2-ABAE-614E-FF36-5D6EDA6A0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Limitations and Future Work</a:t>
            </a:r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F69D7090-8E8B-40B7-8BD5-48545EFF33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US" noProof="0" smtClean="0"/>
              <a:pPr/>
              <a:t>14</a:t>
            </a:fld>
            <a:endParaRPr lang="en-US" noProof="0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C00B5D29-BA8E-B235-C891-0A56AB1D1167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da-DK" err="1"/>
              <a:t>October</a:t>
            </a:r>
            <a:r>
              <a:rPr lang="da-DK"/>
              <a:t> 4-7 20226</a:t>
            </a:r>
            <a:endParaRPr lang="en-GB"/>
          </a:p>
        </p:txBody>
      </p:sp>
      <p:sp>
        <p:nvSpPr>
          <p:cNvPr id="8" name="FLD_Presentation Title">
            <a:extLst>
              <a:ext uri="{FF2B5EF4-FFF2-40B4-BE49-F238E27FC236}">
                <a16:creationId xmlns:a16="http://schemas.microsoft.com/office/drawing/2014/main" id="{28876BE9-2B48-BF47-99C2-DE0850AAF4D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90800" y="6541200"/>
            <a:ext cx="5497200" cy="316800"/>
          </a:xfrm>
        </p:spPr>
        <p:txBody>
          <a:bodyPr/>
          <a:lstStyle/>
          <a:p>
            <a:endParaRPr lang="en-US" noProof="0"/>
          </a:p>
          <a:p>
            <a:r>
              <a:rPr lang="en-GB" b="1"/>
              <a:t>IEEE SMC 2026</a:t>
            </a:r>
          </a:p>
          <a:p>
            <a:endParaRPr lang="en-US" noProof="0"/>
          </a:p>
        </p:txBody>
      </p:sp>
      <p:graphicFrame>
        <p:nvGraphicFramePr>
          <p:cNvPr id="3" name="Pladsholder til indhold 8">
            <a:extLst>
              <a:ext uri="{FF2B5EF4-FFF2-40B4-BE49-F238E27FC236}">
                <a16:creationId xmlns:a16="http://schemas.microsoft.com/office/drawing/2014/main" id="{335CE36E-8A91-8F0A-0BE9-5881E480A472}"/>
              </a:ext>
            </a:extLst>
          </p:cNvPr>
          <p:cNvGraphicFramePr>
            <a:graphicFrameLocks/>
          </p:cNvGraphicFramePr>
          <p:nvPr/>
        </p:nvGraphicFramePr>
        <p:xfrm>
          <a:off x="7247335" y="-697129"/>
          <a:ext cx="4691716" cy="2397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6" name="Billede 15">
            <a:extLst>
              <a:ext uri="{FF2B5EF4-FFF2-40B4-BE49-F238E27FC236}">
                <a16:creationId xmlns:a16="http://schemas.microsoft.com/office/drawing/2014/main" id="{644F37B6-6A33-9237-2F48-4862008B6DD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r="1173"/>
          <a:stretch>
            <a:fillRect/>
          </a:stretch>
        </p:blipFill>
        <p:spPr>
          <a:xfrm>
            <a:off x="587328" y="1751552"/>
            <a:ext cx="4944776" cy="4167883"/>
          </a:xfrm>
          <a:prstGeom prst="rect">
            <a:avLst/>
          </a:prstGeom>
        </p:spPr>
      </p:pic>
      <p:pic>
        <p:nvPicPr>
          <p:cNvPr id="18" name="Billede 17">
            <a:extLst>
              <a:ext uri="{FF2B5EF4-FFF2-40B4-BE49-F238E27FC236}">
                <a16:creationId xmlns:a16="http://schemas.microsoft.com/office/drawing/2014/main" id="{5CC19C18-81D4-FD44-F97F-FD6906C2B80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01926" y="1751552"/>
            <a:ext cx="5003473" cy="4167883"/>
          </a:xfrm>
          <a:prstGeom prst="rect">
            <a:avLst/>
          </a:prstGeom>
        </p:spPr>
      </p:pic>
      <p:pic>
        <p:nvPicPr>
          <p:cNvPr id="20" name="Billede 19">
            <a:extLst>
              <a:ext uri="{FF2B5EF4-FFF2-40B4-BE49-F238E27FC236}">
                <a16:creationId xmlns:a16="http://schemas.microsoft.com/office/drawing/2014/main" id="{70D02202-F07C-338D-2A20-B6ACCDD37924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4786"/>
          <a:stretch>
            <a:fillRect/>
          </a:stretch>
        </p:blipFill>
        <p:spPr>
          <a:xfrm>
            <a:off x="5707571" y="3473543"/>
            <a:ext cx="713442" cy="723900"/>
          </a:xfrm>
          <a:prstGeom prst="rect">
            <a:avLst/>
          </a:prstGeom>
        </p:spPr>
      </p:pic>
      <p:sp>
        <p:nvSpPr>
          <p:cNvPr id="22" name="Rektangel 21">
            <a:extLst>
              <a:ext uri="{FF2B5EF4-FFF2-40B4-BE49-F238E27FC236}">
                <a16:creationId xmlns:a16="http://schemas.microsoft.com/office/drawing/2014/main" id="{E44A1E2F-B9E7-9C1B-536A-78BCE3596AA7}"/>
              </a:ext>
            </a:extLst>
          </p:cNvPr>
          <p:cNvSpPr/>
          <p:nvPr/>
        </p:nvSpPr>
        <p:spPr bwMode="auto">
          <a:xfrm>
            <a:off x="6466068" y="1762126"/>
            <a:ext cx="4981257" cy="47837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4EAB7AD9-F9FC-239F-A0FD-9692D6A57009}"/>
              </a:ext>
            </a:extLst>
          </p:cNvPr>
          <p:cNvSpPr/>
          <p:nvPr/>
        </p:nvSpPr>
        <p:spPr bwMode="auto">
          <a:xfrm>
            <a:off x="6501926" y="2233751"/>
            <a:ext cx="4981257" cy="120582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9E436B85-2195-CD1E-71A2-E051BE4B173C}"/>
              </a:ext>
            </a:extLst>
          </p:cNvPr>
          <p:cNvSpPr/>
          <p:nvPr/>
        </p:nvSpPr>
        <p:spPr bwMode="auto">
          <a:xfrm>
            <a:off x="6404239" y="3429001"/>
            <a:ext cx="5090051" cy="132782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A9F64A34-91BF-E65B-385B-E26E15AD0CF8}"/>
              </a:ext>
            </a:extLst>
          </p:cNvPr>
          <p:cNvSpPr/>
          <p:nvPr/>
        </p:nvSpPr>
        <p:spPr bwMode="auto">
          <a:xfrm>
            <a:off x="6352676" y="4649710"/>
            <a:ext cx="5090051" cy="120582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C276614D-2DA8-28BD-0EBC-E760F7ADDD5B}"/>
              </a:ext>
            </a:extLst>
          </p:cNvPr>
          <p:cNvSpPr/>
          <p:nvPr/>
        </p:nvSpPr>
        <p:spPr bwMode="auto">
          <a:xfrm>
            <a:off x="573685" y="1762126"/>
            <a:ext cx="4981257" cy="47837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4B2BEBF5-132F-8456-58F5-B313AC6DD59C}"/>
              </a:ext>
            </a:extLst>
          </p:cNvPr>
          <p:cNvSpPr/>
          <p:nvPr/>
        </p:nvSpPr>
        <p:spPr bwMode="auto">
          <a:xfrm>
            <a:off x="573684" y="2223177"/>
            <a:ext cx="5114803" cy="120582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32" name="Rektangel 31">
            <a:extLst>
              <a:ext uri="{FF2B5EF4-FFF2-40B4-BE49-F238E27FC236}">
                <a16:creationId xmlns:a16="http://schemas.microsoft.com/office/drawing/2014/main" id="{DD7E847B-1998-213B-06FC-C5957B5894C3}"/>
              </a:ext>
            </a:extLst>
          </p:cNvPr>
          <p:cNvSpPr/>
          <p:nvPr/>
        </p:nvSpPr>
        <p:spPr bwMode="auto">
          <a:xfrm>
            <a:off x="598434" y="3410462"/>
            <a:ext cx="5073279" cy="120582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ED557D8F-884E-5030-2D66-40DD883CFAAE}"/>
              </a:ext>
            </a:extLst>
          </p:cNvPr>
          <p:cNvSpPr/>
          <p:nvPr/>
        </p:nvSpPr>
        <p:spPr bwMode="auto">
          <a:xfrm>
            <a:off x="632070" y="4598966"/>
            <a:ext cx="5039643" cy="132782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784480D8-6443-FBE5-0144-418D10E6D11A}"/>
              </a:ext>
            </a:extLst>
          </p:cNvPr>
          <p:cNvSpPr/>
          <p:nvPr/>
        </p:nvSpPr>
        <p:spPr bwMode="auto">
          <a:xfrm>
            <a:off x="5601907" y="3285702"/>
            <a:ext cx="888910" cy="120582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76134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6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EC36B-EB0A-7F55-DB51-D6D2ECDA5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>
            <a:extLst>
              <a:ext uri="{FF2B5EF4-FFF2-40B4-BE49-F238E27FC236}">
                <a16:creationId xmlns:a16="http://schemas.microsoft.com/office/drawing/2014/main" id="{248495E5-4121-6D27-99F3-1A37C0CFEF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726" y="6021635"/>
            <a:ext cx="1230041" cy="432437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1AF17132-ED7A-13CC-48B9-4725179C5F3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3" y="87580"/>
            <a:ext cx="12169140" cy="642456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CBCB0E4-B5C3-2F57-4048-823883DC5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4726" y="365167"/>
            <a:ext cx="9312374" cy="972716"/>
          </a:xfrm>
        </p:spPr>
        <p:txBody>
          <a:bodyPr/>
          <a:lstStyle/>
          <a:p>
            <a:r>
              <a:rPr lang="en-US" noProof="0"/>
              <a:t>Conclusion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28936B6-C594-43BC-5299-B571B08C70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US" noProof="0" smtClean="0"/>
              <a:pPr/>
              <a:t>15</a:t>
            </a:fld>
            <a:endParaRPr lang="en-US" noProof="0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A4F990FE-FCA3-4E89-7993-C0ED3F461FA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da-DK" err="1"/>
              <a:t>October</a:t>
            </a:r>
            <a:r>
              <a:rPr lang="da-DK"/>
              <a:t> 4-7 20226</a:t>
            </a:r>
            <a:endParaRPr lang="en-GB"/>
          </a:p>
        </p:txBody>
      </p:sp>
      <p:sp>
        <p:nvSpPr>
          <p:cNvPr id="8" name="FLD_Presentation Title">
            <a:extLst>
              <a:ext uri="{FF2B5EF4-FFF2-40B4-BE49-F238E27FC236}">
                <a16:creationId xmlns:a16="http://schemas.microsoft.com/office/drawing/2014/main" id="{0624E816-E303-DC1A-04B5-EB468A24A8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90800" y="6541200"/>
            <a:ext cx="5497200" cy="316800"/>
          </a:xfrm>
        </p:spPr>
        <p:txBody>
          <a:bodyPr/>
          <a:lstStyle/>
          <a:p>
            <a:endParaRPr lang="en-US" noProof="0"/>
          </a:p>
          <a:p>
            <a:r>
              <a:rPr lang="en-GB" b="1"/>
              <a:t>IEEE SMC 2026</a:t>
            </a:r>
          </a:p>
          <a:p>
            <a:endParaRPr lang="en-US" noProof="0"/>
          </a:p>
        </p:txBody>
      </p:sp>
      <p:sp>
        <p:nvSpPr>
          <p:cNvPr id="19" name="Afrundet rektangel 18">
            <a:extLst>
              <a:ext uri="{FF2B5EF4-FFF2-40B4-BE49-F238E27FC236}">
                <a16:creationId xmlns:a16="http://schemas.microsoft.com/office/drawing/2014/main" id="{88B07E2E-B8D3-8D7E-920A-821404B8B8E6}"/>
              </a:ext>
            </a:extLst>
          </p:cNvPr>
          <p:cNvSpPr/>
          <p:nvPr/>
        </p:nvSpPr>
        <p:spPr bwMode="auto">
          <a:xfrm>
            <a:off x="1285706" y="2089140"/>
            <a:ext cx="10152532" cy="757237"/>
          </a:xfrm>
          <a:prstGeom prst="roundRect">
            <a:avLst/>
          </a:prstGeom>
          <a:solidFill>
            <a:srgbClr val="D1D1D5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CA">
                <a:latin typeface="ＭＳ Ｐゴシック"/>
                <a:ea typeface="ＭＳ Ｐゴシック"/>
              </a:rPr>
              <a:t>        </a:t>
            </a:r>
            <a:r>
              <a:rPr lang="en-CA">
                <a:latin typeface="Verdana"/>
                <a:ea typeface="Verdana"/>
              </a:rPr>
              <a:t>SVD-enhanced </a:t>
            </a:r>
            <a:r>
              <a:rPr lang="en-CA" noProof="0">
                <a:latin typeface="Verdana"/>
                <a:ea typeface="Verdana"/>
              </a:rPr>
              <a:t>FBCCA </a:t>
            </a:r>
            <a:r>
              <a:rPr lang="en-CA">
                <a:latin typeface="Verdana"/>
                <a:ea typeface="Verdana"/>
              </a:rPr>
              <a:t>improved performance, particularly at short stimulation windows</a:t>
            </a:r>
            <a:endParaRPr lang="da-DK"/>
          </a:p>
        </p:txBody>
      </p:sp>
      <p:sp>
        <p:nvSpPr>
          <p:cNvPr id="20" name="Afrundet rektangel 19">
            <a:extLst>
              <a:ext uri="{FF2B5EF4-FFF2-40B4-BE49-F238E27FC236}">
                <a16:creationId xmlns:a16="http://schemas.microsoft.com/office/drawing/2014/main" id="{E756BAA8-05E3-85D6-27E4-7DD2124261C9}"/>
              </a:ext>
            </a:extLst>
          </p:cNvPr>
          <p:cNvSpPr/>
          <p:nvPr/>
        </p:nvSpPr>
        <p:spPr bwMode="auto">
          <a:xfrm>
            <a:off x="1314626" y="4146784"/>
            <a:ext cx="10123178" cy="757237"/>
          </a:xfrm>
          <a:prstGeom prst="roundRect">
            <a:avLst/>
          </a:prstGeom>
          <a:solidFill>
            <a:srgbClr val="D1D1D5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da-DK" b="1"/>
              <a:t>       </a:t>
            </a:r>
          </a:p>
          <a:p>
            <a:r>
              <a:rPr lang="da-DK"/>
              <a:t>       SVD-</a:t>
            </a:r>
            <a:r>
              <a:rPr lang="da-DK" err="1"/>
              <a:t>based</a:t>
            </a:r>
            <a:r>
              <a:rPr lang="da-DK"/>
              <a:t> </a:t>
            </a:r>
            <a:r>
              <a:rPr lang="da-DK" err="1"/>
              <a:t>dimensionality</a:t>
            </a:r>
            <a:r>
              <a:rPr lang="da-DK"/>
              <a:t> </a:t>
            </a:r>
            <a:r>
              <a:rPr lang="da-DK" err="1"/>
              <a:t>reduction</a:t>
            </a:r>
            <a:r>
              <a:rPr lang="da-DK"/>
              <a:t> shows potential for high-speed SSVEP-</a:t>
            </a:r>
            <a:r>
              <a:rPr lang="da-DK" err="1"/>
              <a:t>BCIs</a:t>
            </a:r>
            <a:endParaRPr lang="da-DK"/>
          </a:p>
          <a:p>
            <a:endParaRPr lang="da-DK"/>
          </a:p>
        </p:txBody>
      </p:sp>
      <p:sp>
        <p:nvSpPr>
          <p:cNvPr id="21" name="Afrundet rektangel 20">
            <a:extLst>
              <a:ext uri="{FF2B5EF4-FFF2-40B4-BE49-F238E27FC236}">
                <a16:creationId xmlns:a16="http://schemas.microsoft.com/office/drawing/2014/main" id="{783738F8-D6B8-D9CF-5318-E56D931E0AA9}"/>
              </a:ext>
            </a:extLst>
          </p:cNvPr>
          <p:cNvSpPr/>
          <p:nvPr/>
        </p:nvSpPr>
        <p:spPr bwMode="auto">
          <a:xfrm>
            <a:off x="1300817" y="3117962"/>
            <a:ext cx="10128432" cy="757237"/>
          </a:xfrm>
          <a:prstGeom prst="roundRect">
            <a:avLst/>
          </a:prstGeom>
          <a:solidFill>
            <a:srgbClr val="D1D1D5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>
                <a:latin typeface="ＭＳ Ｐゴシック"/>
                <a:ea typeface="ＭＳ Ｐゴシック"/>
              </a:rPr>
              <a:t>        </a:t>
            </a:r>
            <a:r>
              <a:rPr lang="en-US">
                <a:latin typeface="Verdana"/>
                <a:ea typeface="Verdana"/>
              </a:rPr>
              <a:t>SVD-FBCCA achieved 95.5% accuracy and 112 bits/min </a:t>
            </a:r>
            <a:r>
              <a:rPr lang="en-US" noProof="0">
                <a:latin typeface="Verdana"/>
                <a:ea typeface="Verdana"/>
              </a:rPr>
              <a:t>at </a:t>
            </a:r>
            <a:r>
              <a:rPr lang="en-US">
                <a:latin typeface="Verdana"/>
                <a:ea typeface="Verdana"/>
              </a:rPr>
              <a:t>1.14 s</a:t>
            </a:r>
            <a:endParaRPr lang="da-DK"/>
          </a:p>
        </p:txBody>
      </p:sp>
      <p:pic>
        <p:nvPicPr>
          <p:cNvPr id="23" name="Grafik 22" descr="Badge 1 med massiv udfyldning">
            <a:extLst>
              <a:ext uri="{FF2B5EF4-FFF2-40B4-BE49-F238E27FC236}">
                <a16:creationId xmlns:a16="http://schemas.microsoft.com/office/drawing/2014/main" id="{E9725FE7-1F9F-A794-B62A-E78A9E1D78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5642" y="1952242"/>
            <a:ext cx="1042173" cy="998791"/>
          </a:xfrm>
          <a:prstGeom prst="rect">
            <a:avLst/>
          </a:prstGeom>
        </p:spPr>
      </p:pic>
      <p:pic>
        <p:nvPicPr>
          <p:cNvPr id="30" name="Grafik 29" descr="Badge med massiv udfyldning">
            <a:extLst>
              <a:ext uri="{FF2B5EF4-FFF2-40B4-BE49-F238E27FC236}">
                <a16:creationId xmlns:a16="http://schemas.microsoft.com/office/drawing/2014/main" id="{0FBB0B86-EBF2-D65D-0A08-D57BAB3374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5644" y="2997185"/>
            <a:ext cx="1042172" cy="998790"/>
          </a:xfrm>
          <a:prstGeom prst="rect">
            <a:avLst/>
          </a:prstGeom>
        </p:spPr>
      </p:pic>
      <p:pic>
        <p:nvPicPr>
          <p:cNvPr id="32" name="Grafik 31" descr="Badge 3 med massiv udfyldning">
            <a:extLst>
              <a:ext uri="{FF2B5EF4-FFF2-40B4-BE49-F238E27FC236}">
                <a16:creationId xmlns:a16="http://schemas.microsoft.com/office/drawing/2014/main" id="{D9F56445-8B97-4809-8274-DC04CC7A94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5642" y="4026007"/>
            <a:ext cx="1042171" cy="998789"/>
          </a:xfrm>
          <a:prstGeom prst="rect">
            <a:avLst/>
          </a:prstGeom>
        </p:spPr>
      </p:pic>
      <p:graphicFrame>
        <p:nvGraphicFramePr>
          <p:cNvPr id="3" name="Pladsholder til indhold 8">
            <a:extLst>
              <a:ext uri="{FF2B5EF4-FFF2-40B4-BE49-F238E27FC236}">
                <a16:creationId xmlns:a16="http://schemas.microsoft.com/office/drawing/2014/main" id="{9D60D1F5-721A-F742-FE45-C3654F1764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3831852"/>
              </p:ext>
            </p:extLst>
          </p:nvPr>
        </p:nvGraphicFramePr>
        <p:xfrm>
          <a:off x="7247335" y="-697129"/>
          <a:ext cx="4691716" cy="2397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45946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1" grpId="0" animBg="1"/>
      <p:bldP spid="21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639C8-3D2B-62E2-9ABD-75FE837E5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ktangel 16">
            <a:extLst>
              <a:ext uri="{FF2B5EF4-FFF2-40B4-BE49-F238E27FC236}">
                <a16:creationId xmlns:a16="http://schemas.microsoft.com/office/drawing/2014/main" id="{71FB9C81-2450-B862-680B-A0184159814A}"/>
              </a:ext>
            </a:extLst>
          </p:cNvPr>
          <p:cNvSpPr/>
          <p:nvPr/>
        </p:nvSpPr>
        <p:spPr bwMode="auto">
          <a:xfrm>
            <a:off x="27034" y="113391"/>
            <a:ext cx="777566" cy="92473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ts val="432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1600" b="0" i="0" u="none" strike="noStrike" cap="none" normalizeH="0" baseline="0" err="1">
              <a:ln>
                <a:noFill/>
              </a:ln>
              <a:solidFill>
                <a:srgbClr val="FFFFFF"/>
              </a:solidFill>
              <a:effectLst/>
              <a:latin typeface="+mn-lt"/>
              <a:ea typeface="ＭＳ Ｐゴシック" pitchFamily="-80" charset="-128"/>
            </a:endParaRP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A3AFD8AE-B85D-3A36-A7F2-C8A4F3F848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3" y="101227"/>
            <a:ext cx="12169140" cy="6424569"/>
          </a:xfrm>
          <a:prstGeom prst="ellipse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3A259D9-7930-F9DF-33C2-FECFF29DB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err="1"/>
              <a:t>Thank</a:t>
            </a:r>
            <a:r>
              <a:rPr lang="da-DK"/>
              <a:t> </a:t>
            </a:r>
            <a:r>
              <a:rPr lang="da-DK" err="1"/>
              <a:t>You</a:t>
            </a:r>
            <a:r>
              <a:rPr lang="da-DK"/>
              <a:t> – </a:t>
            </a:r>
            <a:r>
              <a:rPr lang="da-DK" err="1"/>
              <a:t>Questions</a:t>
            </a:r>
            <a:r>
              <a:rPr lang="da-DK"/>
              <a:t>?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E4C32BC-C0ED-4448-19A5-66311DDE41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US" noProof="0" smtClean="0"/>
              <a:pPr/>
              <a:t>16</a:t>
            </a:fld>
            <a:endParaRPr lang="en-US" noProof="0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2F85492C-89F1-0B67-6A5A-ACD0DC1CAB5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da-DK" err="1"/>
              <a:t>October</a:t>
            </a:r>
            <a:r>
              <a:rPr lang="da-DK"/>
              <a:t> 4-7 20226</a:t>
            </a:r>
            <a:endParaRPr lang="en-GB"/>
          </a:p>
        </p:txBody>
      </p:sp>
      <p:sp>
        <p:nvSpPr>
          <p:cNvPr id="36" name="FLD_Presentation Title">
            <a:extLst>
              <a:ext uri="{FF2B5EF4-FFF2-40B4-BE49-F238E27FC236}">
                <a16:creationId xmlns:a16="http://schemas.microsoft.com/office/drawing/2014/main" id="{551C9E23-A87B-5206-26FE-509BB9BB100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90800" y="6541200"/>
            <a:ext cx="5497200" cy="316800"/>
          </a:xfrm>
        </p:spPr>
        <p:txBody>
          <a:bodyPr/>
          <a:lstStyle/>
          <a:p>
            <a:endParaRPr lang="en-US" noProof="0"/>
          </a:p>
          <a:p>
            <a:r>
              <a:rPr lang="en-GB" b="1"/>
              <a:t>IEEE SMC 2026</a:t>
            </a:r>
          </a:p>
          <a:p>
            <a:endParaRPr lang="en-US" noProof="0"/>
          </a:p>
        </p:txBody>
      </p:sp>
      <p:sp>
        <p:nvSpPr>
          <p:cNvPr id="55" name="Tekstfelt 54">
            <a:extLst>
              <a:ext uri="{FF2B5EF4-FFF2-40B4-BE49-F238E27FC236}">
                <a16:creationId xmlns:a16="http://schemas.microsoft.com/office/drawing/2014/main" id="{A1FE10F7-2E3E-C217-128B-8759244D9E48}"/>
              </a:ext>
            </a:extLst>
          </p:cNvPr>
          <p:cNvSpPr txBox="1"/>
          <p:nvPr/>
        </p:nvSpPr>
        <p:spPr>
          <a:xfrm>
            <a:off x="4955365" y="3947341"/>
            <a:ext cx="224506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a-DK" sz="1200" b="1">
                <a:solidFill>
                  <a:srgbClr val="000000"/>
                </a:solidFill>
                <a:latin typeface="Arial"/>
                <a:ea typeface="ＭＳ Ｐゴシック"/>
                <a:cs typeface="Segoe UI"/>
              </a:rPr>
              <a:t>Linn Marie Ploug</a:t>
            </a:r>
            <a:endParaRPr lang="da-DK">
              <a:solidFill>
                <a:srgbClr val="000000"/>
              </a:solidFill>
            </a:endParaRPr>
          </a:p>
          <a:p>
            <a:pPr algn="ctr"/>
            <a:r>
              <a:rPr lang="da-DK" sz="1200" err="1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MSc</a:t>
            </a:r>
            <a:r>
              <a:rPr lang="da-DK" sz="120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 </a:t>
            </a:r>
            <a:r>
              <a:rPr lang="da-DK" sz="1200" err="1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Biomedical</a:t>
            </a:r>
            <a:r>
              <a:rPr lang="da-DK" sz="120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 Engineering</a:t>
            </a:r>
            <a:br>
              <a:rPr lang="da-DK" sz="1200">
                <a:latin typeface="Arial"/>
                <a:ea typeface="Segoe UI"/>
                <a:cs typeface="Segoe UI"/>
              </a:rPr>
            </a:br>
            <a:r>
              <a:rPr lang="da-DK" sz="120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DTU</a:t>
            </a:r>
          </a:p>
          <a:p>
            <a:pPr algn="ctr" rtl="0"/>
            <a:r>
              <a:rPr lang="da-DK" sz="120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s224495</a:t>
            </a:r>
            <a:r>
              <a:rPr lang="da-DK" sz="1200" b="0" i="0" u="none" strike="noStrike" baseline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@dtu.dk</a:t>
            </a:r>
            <a:r>
              <a:rPr lang="da-DK" sz="1200" b="0" i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​</a:t>
            </a:r>
          </a:p>
        </p:txBody>
      </p:sp>
      <p:sp>
        <p:nvSpPr>
          <p:cNvPr id="56" name="Tekstfelt 55">
            <a:extLst>
              <a:ext uri="{FF2B5EF4-FFF2-40B4-BE49-F238E27FC236}">
                <a16:creationId xmlns:a16="http://schemas.microsoft.com/office/drawing/2014/main" id="{33989484-9C53-F347-D92A-8DDF7AB905E2}"/>
              </a:ext>
            </a:extLst>
          </p:cNvPr>
          <p:cNvSpPr txBox="1"/>
          <p:nvPr/>
        </p:nvSpPr>
        <p:spPr>
          <a:xfrm>
            <a:off x="-232054" y="3947378"/>
            <a:ext cx="6095206" cy="149784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a-DK" sz="1200" b="1" i="0" u="none" strike="noStrike" baseline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Sofie Marie Møller Nielsen</a:t>
            </a:r>
            <a:r>
              <a:rPr lang="da-DK" sz="1200" b="0" i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​</a:t>
            </a:r>
            <a:endParaRPr lang="da-DK">
              <a:solidFill>
                <a:srgbClr val="000000"/>
              </a:solidFill>
            </a:endParaRPr>
          </a:p>
          <a:p>
            <a:pPr algn="ctr"/>
            <a:r>
              <a:rPr lang="da-DK" sz="1200" err="1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MSc</a:t>
            </a:r>
            <a:r>
              <a:rPr lang="da-DK" sz="120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 </a:t>
            </a:r>
            <a:r>
              <a:rPr lang="da-DK" sz="1200" err="1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Biomedical</a:t>
            </a:r>
            <a:r>
              <a:rPr lang="da-DK" sz="120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 Engineering</a:t>
            </a:r>
            <a:br>
              <a:rPr lang="da-DK" sz="1200">
                <a:latin typeface="Arial"/>
                <a:ea typeface="Segoe UI"/>
                <a:cs typeface="Segoe UI"/>
              </a:rPr>
            </a:br>
            <a:r>
              <a:rPr lang="da-DK" sz="120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DTU</a:t>
            </a:r>
          </a:p>
          <a:p>
            <a:pPr algn="ctr"/>
            <a:r>
              <a:rPr lang="da-DK" sz="120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s224487</a:t>
            </a:r>
            <a:r>
              <a:rPr lang="da-DK" sz="1200" i="0" strike="noStrike" baseline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@dtu.dk</a:t>
            </a:r>
            <a:r>
              <a:rPr lang="da-DK" sz="1200" i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​</a:t>
            </a:r>
            <a:endParaRPr lang="da-DK">
              <a:solidFill>
                <a:srgbClr val="000000"/>
              </a:solidFill>
            </a:endParaRPr>
          </a:p>
          <a:p>
            <a:pPr algn="ctr"/>
            <a:endParaRPr lang="da-DK" sz="1200">
              <a:latin typeface="+mn-lt"/>
              <a:cs typeface="Segoe UI"/>
            </a:endParaRPr>
          </a:p>
          <a:p>
            <a:pPr>
              <a:spcBef>
                <a:spcPts val="432"/>
              </a:spcBef>
            </a:pPr>
            <a:endParaRPr lang="da-DK">
              <a:latin typeface="+mn-lt"/>
              <a:cs typeface="Arial"/>
            </a:endParaRPr>
          </a:p>
        </p:txBody>
      </p:sp>
      <p:sp>
        <p:nvSpPr>
          <p:cNvPr id="57" name="Tekstfelt 56">
            <a:extLst>
              <a:ext uri="{FF2B5EF4-FFF2-40B4-BE49-F238E27FC236}">
                <a16:creationId xmlns:a16="http://schemas.microsoft.com/office/drawing/2014/main" id="{5EBE4C42-E0B0-3486-C883-104E2FEF2939}"/>
              </a:ext>
            </a:extLst>
          </p:cNvPr>
          <p:cNvSpPr txBox="1"/>
          <p:nvPr/>
        </p:nvSpPr>
        <p:spPr>
          <a:xfrm>
            <a:off x="8356023" y="3947886"/>
            <a:ext cx="2204433" cy="122084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da-DK" sz="1200" b="1" err="1">
                <a:latin typeface="Arial"/>
                <a:ea typeface="Verdana"/>
                <a:cs typeface="Arial"/>
              </a:rPr>
              <a:t>Sadasivan</a:t>
            </a:r>
            <a:r>
              <a:rPr lang="da-DK" sz="1200" b="1">
                <a:latin typeface="Arial"/>
                <a:ea typeface="Verdana"/>
                <a:cs typeface="Arial"/>
              </a:rPr>
              <a:t> </a:t>
            </a:r>
            <a:r>
              <a:rPr lang="da-DK" sz="1200" b="1" err="1">
                <a:latin typeface="Arial"/>
                <a:ea typeface="Verdana"/>
                <a:cs typeface="Arial"/>
              </a:rPr>
              <a:t>Puthusserypady</a:t>
            </a:r>
            <a:endParaRPr lang="da-DK" sz="1200" b="1">
              <a:latin typeface="Arial"/>
              <a:ea typeface="Verdana"/>
              <a:cs typeface="Arial"/>
            </a:endParaRPr>
          </a:p>
          <a:p>
            <a:pPr algn="ctr"/>
            <a:r>
              <a:rPr lang="da-DK" sz="1200">
                <a:latin typeface="Arial"/>
                <a:ea typeface="Verdana"/>
                <a:cs typeface="Arial"/>
              </a:rPr>
              <a:t>BSP Group </a:t>
            </a:r>
            <a:r>
              <a:rPr lang="da-DK" sz="1200" err="1">
                <a:latin typeface="Arial"/>
                <a:ea typeface="Verdana"/>
                <a:cs typeface="Arial"/>
              </a:rPr>
              <a:t>Leader</a:t>
            </a:r>
            <a:r>
              <a:rPr lang="da-DK" sz="1200">
                <a:latin typeface="Arial"/>
                <a:ea typeface="Verdana"/>
                <a:cs typeface="Arial"/>
              </a:rPr>
              <a:t>, Professor</a:t>
            </a:r>
            <a:br>
              <a:rPr lang="da-DK" sz="1200">
                <a:latin typeface="Arial"/>
                <a:ea typeface="Verdana"/>
                <a:cs typeface="Arial"/>
              </a:rPr>
            </a:br>
            <a:r>
              <a:rPr lang="da-DK" sz="1200">
                <a:latin typeface="Arial"/>
                <a:ea typeface="Verdana"/>
                <a:cs typeface="Arial"/>
              </a:rPr>
              <a:t>DTU Health Tech</a:t>
            </a:r>
            <a:r>
              <a:rPr lang="da-DK" sz="1200" b="1">
                <a:latin typeface="Arial"/>
                <a:ea typeface="Verdana"/>
                <a:cs typeface="Arial"/>
              </a:rPr>
              <a:t> </a:t>
            </a:r>
            <a:endParaRPr lang="da-DK" sz="1200" b="1">
              <a:latin typeface="Arial"/>
              <a:cs typeface="Arial"/>
            </a:endParaRPr>
          </a:p>
          <a:p>
            <a:pPr algn="ctr" rtl="0"/>
            <a:r>
              <a:rPr lang="da-DK" sz="1200" err="1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sapu</a:t>
            </a:r>
            <a:r>
              <a:rPr lang="da-DK" sz="1200" b="0" i="0" u="none" strike="noStrike" baseline="0" err="1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@dtu.dk</a:t>
            </a:r>
            <a:r>
              <a:rPr lang="da-DK" sz="1200" b="0" i="0">
                <a:solidFill>
                  <a:srgbClr val="000000"/>
                </a:solidFill>
                <a:latin typeface="Arial"/>
                <a:ea typeface="Segoe UI"/>
                <a:cs typeface="Segoe UI"/>
              </a:rPr>
              <a:t>​</a:t>
            </a:r>
          </a:p>
          <a:p>
            <a:pPr algn="l">
              <a:spcBef>
                <a:spcPts val="432"/>
              </a:spcBef>
            </a:pPr>
            <a:endParaRPr lang="da-DK">
              <a:latin typeface="+mn-lt"/>
            </a:endParaRPr>
          </a:p>
        </p:txBody>
      </p:sp>
      <p:pic>
        <p:nvPicPr>
          <p:cNvPr id="58" name="Billede 57">
            <a:extLst>
              <a:ext uri="{FF2B5EF4-FFF2-40B4-BE49-F238E27FC236}">
                <a16:creationId xmlns:a16="http://schemas.microsoft.com/office/drawing/2014/main" id="{BCCEB032-0C44-65AD-5955-739941C8ADF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32" b="15200"/>
          <a:stretch>
            <a:fillRect/>
          </a:stretch>
        </p:blipFill>
        <p:spPr>
          <a:xfrm>
            <a:off x="8327694" y="1607258"/>
            <a:ext cx="2270492" cy="2250135"/>
          </a:xfrm>
          <a:prstGeom prst="ellipse">
            <a:avLst/>
          </a:prstGeom>
        </p:spPr>
      </p:pic>
      <p:pic>
        <p:nvPicPr>
          <p:cNvPr id="13" name="Billede 12" descr="Profilbillede">
            <a:extLst>
              <a:ext uri="{FF2B5EF4-FFF2-40B4-BE49-F238E27FC236}">
                <a16:creationId xmlns:a16="http://schemas.microsoft.com/office/drawing/2014/main" id="{4C660453-B53F-1989-86E5-38277850FF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5651" y="1611967"/>
            <a:ext cx="2276206" cy="2255520"/>
          </a:xfrm>
          <a:prstGeom prst="ellipse">
            <a:avLst/>
          </a:prstGeom>
        </p:spPr>
      </p:pic>
      <p:pic>
        <p:nvPicPr>
          <p:cNvPr id="59" name="Billede 58">
            <a:extLst>
              <a:ext uri="{FF2B5EF4-FFF2-40B4-BE49-F238E27FC236}">
                <a16:creationId xmlns:a16="http://schemas.microsoft.com/office/drawing/2014/main" id="{141D19C3-D3C7-B74C-E71D-00236A802A2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8515" t="26855" r="35643" b="43620"/>
          <a:stretch>
            <a:fillRect/>
          </a:stretch>
        </p:blipFill>
        <p:spPr>
          <a:xfrm>
            <a:off x="1677502" y="1631660"/>
            <a:ext cx="2208996" cy="2207734"/>
          </a:xfrm>
          <a:prstGeom prst="ellipse">
            <a:avLst/>
          </a:prstGeom>
        </p:spPr>
      </p:pic>
      <p:sp>
        <p:nvSpPr>
          <p:cNvPr id="60" name="Tekstfelt 59">
            <a:extLst>
              <a:ext uri="{FF2B5EF4-FFF2-40B4-BE49-F238E27FC236}">
                <a16:creationId xmlns:a16="http://schemas.microsoft.com/office/drawing/2014/main" id="{DAC5F991-5CA0-A013-2E9D-7EC17CACA6E6}"/>
              </a:ext>
            </a:extLst>
          </p:cNvPr>
          <p:cNvSpPr txBox="1"/>
          <p:nvPr/>
        </p:nvSpPr>
        <p:spPr>
          <a:xfrm>
            <a:off x="10917637" y="152826"/>
            <a:ext cx="118968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432"/>
              </a:spcBef>
            </a:pPr>
            <a:r>
              <a:rPr lang="da-DK" sz="1400" b="1">
                <a:solidFill>
                  <a:schemeClr val="accent6"/>
                </a:solidFill>
                <a:latin typeface="+mn-lt"/>
                <a:ea typeface="ＭＳ Ｐゴシック"/>
                <a:cs typeface="Arial"/>
              </a:rPr>
              <a:t>Technical </a:t>
            </a:r>
            <a:br>
              <a:rPr lang="da-DK" sz="1400" b="1">
                <a:latin typeface="+mn-lt"/>
                <a:ea typeface="ＭＳ Ｐゴシック"/>
                <a:cs typeface="Arial"/>
              </a:rPr>
            </a:br>
            <a:r>
              <a:rPr lang="da-DK" sz="1400" b="1">
                <a:solidFill>
                  <a:schemeClr val="accent6"/>
                </a:solidFill>
                <a:latin typeface="+mn-lt"/>
                <a:ea typeface="ＭＳ Ｐゴシック"/>
                <a:cs typeface="Arial"/>
              </a:rPr>
              <a:t>University of </a:t>
            </a:r>
            <a:br>
              <a:rPr lang="da-DK" sz="1400" b="1">
                <a:latin typeface="+mn-lt"/>
                <a:ea typeface="ＭＳ Ｐゴシック"/>
                <a:cs typeface="Arial"/>
              </a:rPr>
            </a:br>
            <a:r>
              <a:rPr lang="da-DK" sz="1400" b="1">
                <a:solidFill>
                  <a:schemeClr val="accent6"/>
                </a:solidFill>
                <a:latin typeface="+mn-lt"/>
                <a:ea typeface="ＭＳ Ｐゴシック"/>
                <a:cs typeface="Arial"/>
              </a:rPr>
              <a:t>Denmark</a:t>
            </a:r>
            <a:endParaRPr lang="da-DK" sz="1400" b="1">
              <a:solidFill>
                <a:schemeClr val="accent6"/>
              </a:solidFill>
              <a:latin typeface="+mn-lt"/>
              <a:cs typeface="Arial"/>
            </a:endParaRPr>
          </a:p>
        </p:txBody>
      </p:sp>
      <p:pic>
        <p:nvPicPr>
          <p:cNvPr id="16" name="Billede 15">
            <a:extLst>
              <a:ext uri="{FF2B5EF4-FFF2-40B4-BE49-F238E27FC236}">
                <a16:creationId xmlns:a16="http://schemas.microsoft.com/office/drawing/2014/main" id="{2E9D9545-3949-D0A6-22D5-181DFF641D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5" y="83694"/>
            <a:ext cx="811360" cy="1148177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53E4BB33-8791-A304-E5B3-C06A1CADFE6A}"/>
              </a:ext>
            </a:extLst>
          </p:cNvPr>
          <p:cNvSpPr txBox="1"/>
          <p:nvPr/>
        </p:nvSpPr>
        <p:spPr>
          <a:xfrm>
            <a:off x="3966750" y="5666441"/>
            <a:ext cx="2963863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432"/>
              </a:spcBef>
            </a:pPr>
            <a:r>
              <a:rPr lang="da-DK" b="1">
                <a:latin typeface="+mn-lt"/>
                <a:ea typeface="ＭＳ Ｐゴシック"/>
                <a:cs typeface="Arial"/>
              </a:rPr>
              <a:t>DTU Health Tech, BSP Group:</a:t>
            </a:r>
            <a:endParaRPr lang="da-DK" b="1">
              <a:latin typeface="+mn-lt"/>
              <a:cs typeface="Arial"/>
            </a:endParaRP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538E0718-641B-7353-8CB9-5CC4DBAA61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5726" y="6021635"/>
            <a:ext cx="1230041" cy="4324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79D57D-B3EE-D411-260E-6806598BE90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6479" t="26667" r="16479" b="7407"/>
          <a:stretch>
            <a:fillRect/>
          </a:stretch>
        </p:blipFill>
        <p:spPr>
          <a:xfrm>
            <a:off x="6876770" y="5226782"/>
            <a:ext cx="1127704" cy="112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870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CFEEA-CFB3-8D94-932F-9DDD51F97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B4AB9830-EDC2-A065-D9B1-205932FA78D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3" y="101227"/>
            <a:ext cx="12169140" cy="642456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820BD45-5A8F-4D33-94D6-B881E89E2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7200" y="-227103"/>
            <a:ext cx="9312374" cy="972716"/>
          </a:xfrm>
        </p:spPr>
        <p:txBody>
          <a:bodyPr/>
          <a:lstStyle/>
          <a:p>
            <a:r>
              <a:rPr lang="da-DK"/>
              <a:t>References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846A520-E63D-D941-7270-836437E318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46" y="1094134"/>
            <a:ext cx="5760636" cy="5098548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da-DK" sz="900"/>
              <a:t>[1] R. Mane, T. </a:t>
            </a:r>
            <a:r>
              <a:rPr lang="da-DK" sz="900" err="1"/>
              <a:t>Chouhan</a:t>
            </a:r>
            <a:r>
              <a:rPr lang="da-DK" sz="900"/>
              <a:t>, and C. </a:t>
            </a:r>
            <a:r>
              <a:rPr lang="da-DK" sz="900" err="1"/>
              <a:t>Guan</a:t>
            </a:r>
            <a:r>
              <a:rPr lang="da-DK" sz="900"/>
              <a:t>, “</a:t>
            </a:r>
            <a:r>
              <a:rPr lang="da-DK" sz="900" err="1"/>
              <a:t>Bci</a:t>
            </a:r>
            <a:r>
              <a:rPr lang="da-DK" sz="900"/>
              <a:t> for stroke rehabilitation: Motor and </a:t>
            </a:r>
            <a:r>
              <a:rPr lang="da-DK" sz="900" err="1"/>
              <a:t>beyond</a:t>
            </a:r>
            <a:r>
              <a:rPr lang="da-DK" sz="900"/>
              <a:t>,” Journal of Neural Engineering, vol. 17, no. 4, p. 041001, 2020.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a-DK" sz="900"/>
              <a:t>[2] A. </a:t>
            </a:r>
            <a:r>
              <a:rPr lang="da-DK" sz="900" err="1"/>
              <a:t>Rezeika</a:t>
            </a:r>
            <a:r>
              <a:rPr lang="da-DK" sz="900"/>
              <a:t>, M. Benda, P. </a:t>
            </a:r>
            <a:r>
              <a:rPr lang="da-DK" sz="900" err="1"/>
              <a:t>Stawicki</a:t>
            </a:r>
            <a:r>
              <a:rPr lang="da-DK" sz="900"/>
              <a:t>, F. </a:t>
            </a:r>
            <a:r>
              <a:rPr lang="da-DK" sz="900" err="1"/>
              <a:t>Gembler</a:t>
            </a:r>
            <a:r>
              <a:rPr lang="da-DK" sz="900"/>
              <a:t>, A. </a:t>
            </a:r>
            <a:r>
              <a:rPr lang="da-DK" sz="900" err="1"/>
              <a:t>Saboor</a:t>
            </a:r>
            <a:r>
              <a:rPr lang="da-DK" sz="900"/>
              <a:t>, and I. </a:t>
            </a:r>
            <a:r>
              <a:rPr lang="da-DK" sz="900" err="1"/>
              <a:t>Volosyak</a:t>
            </a:r>
            <a:r>
              <a:rPr lang="da-DK" sz="900"/>
              <a:t>, “Brain–computer interface </a:t>
            </a:r>
            <a:r>
              <a:rPr lang="da-DK" sz="900" err="1"/>
              <a:t>spellers</a:t>
            </a:r>
            <a:r>
              <a:rPr lang="da-DK" sz="900"/>
              <a:t>: A </a:t>
            </a:r>
            <a:r>
              <a:rPr lang="da-DK" sz="900" err="1"/>
              <a:t>review</a:t>
            </a:r>
            <a:r>
              <a:rPr lang="da-DK" sz="900"/>
              <a:t>,” Brain Sciences, vol. 8, no. 4, p. 57, 2018.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a-DK" sz="900"/>
              <a:t>[3] Y. Zhang, S. Q. </a:t>
            </a:r>
            <a:r>
              <a:rPr lang="da-DK" sz="900" err="1"/>
              <a:t>Xie</a:t>
            </a:r>
            <a:r>
              <a:rPr lang="da-DK" sz="900"/>
              <a:t>, H. Wang, and Z. Zhang, “Data </a:t>
            </a:r>
            <a:r>
              <a:rPr lang="da-DK" sz="900" err="1"/>
              <a:t>analytics</a:t>
            </a:r>
            <a:r>
              <a:rPr lang="da-DK" sz="900"/>
              <a:t> in </a:t>
            </a:r>
            <a:r>
              <a:rPr lang="da-DK" sz="900" err="1"/>
              <a:t>steady-state</a:t>
            </a:r>
            <a:r>
              <a:rPr lang="da-DK" sz="900"/>
              <a:t> </a:t>
            </a:r>
            <a:r>
              <a:rPr lang="da-DK" sz="900" err="1"/>
              <a:t>visual</a:t>
            </a:r>
            <a:r>
              <a:rPr lang="da-DK" sz="900"/>
              <a:t> </a:t>
            </a:r>
            <a:r>
              <a:rPr lang="da-DK" sz="900" err="1"/>
              <a:t>evoked</a:t>
            </a:r>
            <a:r>
              <a:rPr lang="da-DK" sz="900"/>
              <a:t> potential-</a:t>
            </a:r>
            <a:r>
              <a:rPr lang="da-DK" sz="900" err="1"/>
              <a:t>based</a:t>
            </a:r>
            <a:r>
              <a:rPr lang="da-DK" sz="900"/>
              <a:t> brain-computer interface: A </a:t>
            </a:r>
            <a:r>
              <a:rPr lang="da-DK" sz="900" err="1"/>
              <a:t>review</a:t>
            </a:r>
            <a:r>
              <a:rPr lang="da-DK" sz="900"/>
              <a:t>,” IEEE Sensors Journal, vol. 21, no. 2, pp. 1124–1138, 2021.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a-DK" sz="900"/>
              <a:t>[4] S. </a:t>
            </a:r>
            <a:r>
              <a:rPr lang="da-DK" sz="900" err="1"/>
              <a:t>Kundu</a:t>
            </a:r>
            <a:r>
              <a:rPr lang="da-DK" sz="900"/>
              <a:t> and S. Ari, “Brain-computer interface </a:t>
            </a:r>
            <a:r>
              <a:rPr lang="da-DK" sz="900" err="1"/>
              <a:t>speller</a:t>
            </a:r>
            <a:r>
              <a:rPr lang="da-DK" sz="900"/>
              <a:t> system for alternative </a:t>
            </a:r>
            <a:r>
              <a:rPr lang="da-DK" sz="900" err="1"/>
              <a:t>communication</a:t>
            </a:r>
            <a:r>
              <a:rPr lang="da-DK" sz="900"/>
              <a:t>: A </a:t>
            </a:r>
            <a:r>
              <a:rPr lang="da-DK" sz="900" err="1"/>
              <a:t>review</a:t>
            </a:r>
            <a:r>
              <a:rPr lang="da-DK" sz="900"/>
              <a:t>,” pp. 317–324, 8 2022.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a-DK" sz="900"/>
              <a:t>[5] F. B. Vialatte, M. Maurice, J. </a:t>
            </a:r>
            <a:r>
              <a:rPr lang="da-DK" sz="900" err="1"/>
              <a:t>Dauwels</a:t>
            </a:r>
            <a:r>
              <a:rPr lang="da-DK" sz="900"/>
              <a:t>, and A. </a:t>
            </a:r>
            <a:r>
              <a:rPr lang="da-DK" sz="900" err="1"/>
              <a:t>Cichocki</a:t>
            </a:r>
            <a:r>
              <a:rPr lang="da-DK" sz="900"/>
              <a:t>, “</a:t>
            </a:r>
            <a:r>
              <a:rPr lang="da-DK" sz="900" err="1"/>
              <a:t>Steady-state</a:t>
            </a:r>
            <a:r>
              <a:rPr lang="da-DK" sz="900"/>
              <a:t> </a:t>
            </a:r>
            <a:r>
              <a:rPr lang="da-DK" sz="900" err="1"/>
              <a:t>visually</a:t>
            </a:r>
            <a:r>
              <a:rPr lang="da-DK" sz="900"/>
              <a:t> </a:t>
            </a:r>
            <a:r>
              <a:rPr lang="da-DK" sz="900" err="1"/>
              <a:t>evoked</a:t>
            </a:r>
            <a:r>
              <a:rPr lang="da-DK" sz="900"/>
              <a:t> potentials: Focus on </a:t>
            </a:r>
            <a:r>
              <a:rPr lang="da-DK" sz="900" err="1"/>
              <a:t>essential</a:t>
            </a:r>
            <a:r>
              <a:rPr lang="da-DK" sz="900"/>
              <a:t> </a:t>
            </a:r>
            <a:r>
              <a:rPr lang="da-DK" sz="900" err="1"/>
              <a:t>paradigms</a:t>
            </a:r>
            <a:r>
              <a:rPr lang="da-DK" sz="900"/>
              <a:t> and future </a:t>
            </a:r>
            <a:r>
              <a:rPr lang="da-DK" sz="900" err="1"/>
              <a:t>perspectives</a:t>
            </a:r>
            <a:r>
              <a:rPr lang="da-DK" sz="900"/>
              <a:t>,” pp. 418–438, 4 2010.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a-DK" sz="900"/>
              <a:t>[6] A. M. </a:t>
            </a:r>
            <a:r>
              <a:rPr lang="da-DK" sz="900" err="1"/>
              <a:t>Norcia</a:t>
            </a:r>
            <a:r>
              <a:rPr lang="da-DK" sz="900"/>
              <a:t>, L. G. </a:t>
            </a:r>
            <a:r>
              <a:rPr lang="da-DK" sz="900" err="1"/>
              <a:t>Appelbaum</a:t>
            </a:r>
            <a:r>
              <a:rPr lang="da-DK" sz="900"/>
              <a:t>, J. M. Ales, B. R. </a:t>
            </a:r>
            <a:r>
              <a:rPr lang="da-DK" sz="900" err="1"/>
              <a:t>Cottereau</a:t>
            </a:r>
            <a:r>
              <a:rPr lang="da-DK" sz="900"/>
              <a:t>, and B. </a:t>
            </a:r>
            <a:r>
              <a:rPr lang="da-DK" sz="900" err="1"/>
              <a:t>Rossion</a:t>
            </a:r>
            <a:r>
              <a:rPr lang="da-DK" sz="900"/>
              <a:t>, “The </a:t>
            </a:r>
            <a:r>
              <a:rPr lang="da-DK" sz="900" err="1"/>
              <a:t>steady-state</a:t>
            </a:r>
            <a:r>
              <a:rPr lang="da-DK" sz="900"/>
              <a:t> </a:t>
            </a:r>
            <a:r>
              <a:rPr lang="da-DK" sz="900" err="1"/>
              <a:t>visual</a:t>
            </a:r>
            <a:r>
              <a:rPr lang="da-DK" sz="900"/>
              <a:t> </a:t>
            </a:r>
            <a:r>
              <a:rPr lang="da-DK" sz="900" err="1"/>
              <a:t>evoked</a:t>
            </a:r>
            <a:r>
              <a:rPr lang="da-DK" sz="900"/>
              <a:t> potential in vision research: A </a:t>
            </a:r>
            <a:r>
              <a:rPr lang="da-DK" sz="900" err="1"/>
              <a:t>review</a:t>
            </a:r>
            <a:r>
              <a:rPr lang="da-DK" sz="900"/>
              <a:t>,” Journal of Vision, vol. 15, no. 6, p. 4, 2015.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a-DK" sz="900" b="1"/>
              <a:t>[7] Y. Wang, X. Chen, X. Gao, and S. Gao, “A benchmark dataset for </a:t>
            </a:r>
            <a:r>
              <a:rPr lang="da-DK" sz="900" b="1" err="1"/>
              <a:t>ssvep-based</a:t>
            </a:r>
            <a:r>
              <a:rPr lang="da-DK" sz="900" b="1"/>
              <a:t> brain-computer interfaces,” IEEE Transactions on Neural Systems and Rehabilitation Engineering, vol. 25, pp. 1746–1752, 10 2017.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da-DK" sz="900"/>
              <a:t>[8] N. Shi, Y. </a:t>
            </a:r>
            <a:r>
              <a:rPr lang="da-DK" sz="900" err="1"/>
              <a:t>Miao</a:t>
            </a:r>
            <a:r>
              <a:rPr lang="da-DK" sz="900"/>
              <a:t>, C. Huang, X. Li, Y. Song, X. Chen, Y. Wang, and X. Gao, “</a:t>
            </a:r>
            <a:r>
              <a:rPr lang="da-DK" sz="900" err="1"/>
              <a:t>Estimating</a:t>
            </a:r>
            <a:r>
              <a:rPr lang="da-DK" sz="900"/>
              <a:t> and </a:t>
            </a:r>
            <a:r>
              <a:rPr lang="da-DK" sz="900" err="1"/>
              <a:t>approaching</a:t>
            </a:r>
            <a:r>
              <a:rPr lang="da-DK" sz="900"/>
              <a:t> the </a:t>
            </a:r>
            <a:r>
              <a:rPr lang="da-DK" sz="900" err="1"/>
              <a:t>maximum</a:t>
            </a:r>
            <a:r>
              <a:rPr lang="da-DK" sz="900"/>
              <a:t> information rate of noninvasive </a:t>
            </a:r>
            <a:r>
              <a:rPr lang="da-DK" sz="900" err="1"/>
              <a:t>visual</a:t>
            </a:r>
            <a:r>
              <a:rPr lang="da-DK" sz="900"/>
              <a:t> brain-computer interface,” </a:t>
            </a:r>
            <a:r>
              <a:rPr lang="da-DK" sz="900" err="1"/>
              <a:t>NeuroImage</a:t>
            </a:r>
            <a:r>
              <a:rPr lang="da-DK" sz="900"/>
              <a:t>, vol. 289, 4 2024.</a:t>
            </a: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lang="da-DK" sz="900"/>
              <a:t>[9] M. </a:t>
            </a:r>
            <a:r>
              <a:rPr lang="da-DK" sz="900" err="1"/>
              <a:t>Nakanishi</a:t>
            </a:r>
            <a:r>
              <a:rPr lang="da-DK" sz="900"/>
              <a:t>, Y. Wang, Y. T. Wang, Y. </a:t>
            </a:r>
            <a:r>
              <a:rPr lang="da-DK" sz="900" err="1"/>
              <a:t>Mitsukura</a:t>
            </a:r>
            <a:r>
              <a:rPr lang="da-DK" sz="900"/>
              <a:t>, and T. P. Jung, “A high-speed </a:t>
            </a:r>
            <a:r>
              <a:rPr lang="da-DK" sz="900" err="1"/>
              <a:t>brain</a:t>
            </a:r>
            <a:r>
              <a:rPr lang="da-DK" sz="900"/>
              <a:t> </a:t>
            </a:r>
            <a:r>
              <a:rPr lang="da-DK" sz="900" err="1"/>
              <a:t>speller</a:t>
            </a:r>
            <a:r>
              <a:rPr lang="da-DK" sz="900"/>
              <a:t> </a:t>
            </a:r>
            <a:r>
              <a:rPr lang="da-DK" sz="900" err="1"/>
              <a:t>using</a:t>
            </a:r>
            <a:r>
              <a:rPr lang="da-DK" sz="900"/>
              <a:t> </a:t>
            </a:r>
            <a:r>
              <a:rPr lang="da-DK" sz="900" err="1"/>
              <a:t>steady-state</a:t>
            </a:r>
            <a:r>
              <a:rPr lang="da-DK" sz="900"/>
              <a:t> </a:t>
            </a:r>
            <a:r>
              <a:rPr lang="da-DK" sz="900" err="1"/>
              <a:t>visual</a:t>
            </a:r>
            <a:r>
              <a:rPr lang="da-DK" sz="900"/>
              <a:t> </a:t>
            </a:r>
            <a:r>
              <a:rPr lang="da-DK" sz="900" err="1"/>
              <a:t>evoked</a:t>
            </a:r>
            <a:r>
              <a:rPr lang="da-DK" sz="900"/>
              <a:t> potentials,” International Journal of Neural Systems, vol. 24, no. 6, p. 1450019, 2014.</a:t>
            </a: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lang="da-DK" sz="900"/>
              <a:t>[10] H. </a:t>
            </a:r>
            <a:r>
              <a:rPr lang="da-DK" sz="900" err="1"/>
              <a:t>Cecotti</a:t>
            </a:r>
            <a:r>
              <a:rPr lang="da-DK" sz="900"/>
              <a:t>, “Adaptive time segment </a:t>
            </a:r>
            <a:r>
              <a:rPr lang="da-DK" sz="900" err="1"/>
              <a:t>analysis</a:t>
            </a:r>
            <a:r>
              <a:rPr lang="da-DK" sz="900"/>
              <a:t> for </a:t>
            </a:r>
            <a:r>
              <a:rPr lang="da-DK" sz="900" err="1"/>
              <a:t>steady-state</a:t>
            </a:r>
            <a:r>
              <a:rPr lang="da-DK" sz="900"/>
              <a:t> </a:t>
            </a:r>
            <a:r>
              <a:rPr lang="da-DK" sz="900" err="1"/>
              <a:t>visual</a:t>
            </a:r>
            <a:r>
              <a:rPr lang="da-DK" sz="900"/>
              <a:t> </a:t>
            </a:r>
            <a:r>
              <a:rPr lang="da-DK" sz="900" err="1"/>
              <a:t>evoked</a:t>
            </a:r>
            <a:r>
              <a:rPr lang="da-DK" sz="900"/>
              <a:t> potential </a:t>
            </a:r>
            <a:r>
              <a:rPr lang="da-DK" sz="900" err="1"/>
              <a:t>based</a:t>
            </a:r>
            <a:r>
              <a:rPr lang="da-DK" sz="900"/>
              <a:t> brain-computer interfaces,” IEEE Transactions on Neural Systems and Rehabilitation Engineering, vol. 28, pp. 552– 560, 3 2020.</a:t>
            </a: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lang="da-DK" sz="900" b="1"/>
              <a:t>[11] Z. Lin, C. Zhang, W. Wu, and X. Gao, “</a:t>
            </a:r>
            <a:r>
              <a:rPr lang="da-DK" sz="900" b="1" err="1"/>
              <a:t>Frequency</a:t>
            </a:r>
            <a:r>
              <a:rPr lang="da-DK" sz="900" b="1"/>
              <a:t> </a:t>
            </a:r>
            <a:r>
              <a:rPr lang="da-DK" sz="900" b="1" err="1"/>
              <a:t>recognition</a:t>
            </a:r>
            <a:r>
              <a:rPr lang="da-DK" sz="900" b="1"/>
              <a:t> </a:t>
            </a:r>
            <a:r>
              <a:rPr lang="da-DK" sz="900" b="1" err="1"/>
              <a:t>based</a:t>
            </a:r>
            <a:r>
              <a:rPr lang="da-DK" sz="900" b="1"/>
              <a:t> on </a:t>
            </a:r>
            <a:r>
              <a:rPr lang="da-DK" sz="900" b="1" err="1"/>
              <a:t>canonical</a:t>
            </a:r>
            <a:r>
              <a:rPr lang="da-DK" sz="900" b="1"/>
              <a:t> </a:t>
            </a:r>
            <a:r>
              <a:rPr lang="da-DK" sz="900" b="1" err="1"/>
              <a:t>correlation</a:t>
            </a:r>
            <a:r>
              <a:rPr lang="da-DK" sz="900" b="1"/>
              <a:t> </a:t>
            </a:r>
            <a:r>
              <a:rPr lang="da-DK" sz="900" b="1" err="1"/>
              <a:t>analysis</a:t>
            </a:r>
            <a:r>
              <a:rPr lang="da-DK" sz="900" b="1"/>
              <a:t> for </a:t>
            </a:r>
            <a:r>
              <a:rPr lang="da-DK" sz="900" b="1" err="1"/>
              <a:t>ssvep-based</a:t>
            </a:r>
            <a:r>
              <a:rPr lang="da-DK" sz="900" b="1"/>
              <a:t> </a:t>
            </a:r>
            <a:r>
              <a:rPr lang="da-DK" sz="900" b="1" err="1"/>
              <a:t>bcis</a:t>
            </a:r>
            <a:r>
              <a:rPr lang="da-DK" sz="900" b="1"/>
              <a:t>,” IEEE Transactions on </a:t>
            </a:r>
            <a:r>
              <a:rPr lang="da-DK" sz="900" b="1" err="1"/>
              <a:t>Biomedical</a:t>
            </a:r>
            <a:r>
              <a:rPr lang="da-DK" sz="900" b="1"/>
              <a:t> Engineering, vol. 53, pp. 2610–2614, 12 2006.</a:t>
            </a:r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4EE445E4-6303-9B71-F8D7-29134DB33C1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b="1"/>
              <a:t>IEEE SMC 2026</a:t>
            </a: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C443FDC-0D2E-F611-12BD-8F8F64CCA0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EA872-A674-449B-A120-B97244F8E91D}" type="slidenum">
              <a:rPr lang="en-GB" smtClean="0"/>
              <a:pPr/>
              <a:t>17</a:t>
            </a:fld>
            <a:endParaRPr lang="en-GB"/>
          </a:p>
        </p:txBody>
      </p:sp>
      <p:sp>
        <p:nvSpPr>
          <p:cNvPr id="6" name="Pladsholder til dato 5">
            <a:extLst>
              <a:ext uri="{FF2B5EF4-FFF2-40B4-BE49-F238E27FC236}">
                <a16:creationId xmlns:a16="http://schemas.microsoft.com/office/drawing/2014/main" id="{3D5966CE-B32F-7F20-88C5-72E608100A5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da-DK" err="1"/>
              <a:t>October</a:t>
            </a:r>
            <a:r>
              <a:rPr lang="da-DK"/>
              <a:t> 4-7 20226</a:t>
            </a:r>
            <a:endParaRPr lang="en-GB"/>
          </a:p>
        </p:txBody>
      </p:sp>
      <p:sp>
        <p:nvSpPr>
          <p:cNvPr id="7" name="Pladsholder til indhold 2">
            <a:extLst>
              <a:ext uri="{FF2B5EF4-FFF2-40B4-BE49-F238E27FC236}">
                <a16:creationId xmlns:a16="http://schemas.microsoft.com/office/drawing/2014/main" id="{9C8C20F5-1B92-AC39-1C55-AAC9C8CFF5CD}"/>
              </a:ext>
            </a:extLst>
          </p:cNvPr>
          <p:cNvSpPr txBox="1">
            <a:spLocks/>
          </p:cNvSpPr>
          <p:nvPr/>
        </p:nvSpPr>
        <p:spPr bwMode="auto">
          <a:xfrm>
            <a:off x="6311232" y="1094133"/>
            <a:ext cx="5627181" cy="5098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98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4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</a:defRPr>
            </a:lvl2pPr>
            <a:lvl3pPr marL="6156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</a:defRPr>
            </a:lvl3pPr>
            <a:lvl4pPr marL="828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+mn-ea"/>
              </a:defRPr>
            </a:lvl4pPr>
            <a:lvl5pPr marL="1026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5pPr>
            <a:lvl6pPr marL="1026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1026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1026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1026000" indent="-1980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ct val="150000"/>
              </a:lnSpc>
              <a:buFontTx/>
              <a:buNone/>
            </a:pPr>
            <a:r>
              <a:rPr lang="da-DK" sz="900" kern="0"/>
              <a:t>12] G. Bin, X. Gao, Z. Yan, B. Hong, and S. Gao, “An online </a:t>
            </a:r>
            <a:r>
              <a:rPr lang="da-DK" sz="900" kern="0" err="1"/>
              <a:t>multi-channel</a:t>
            </a:r>
            <a:r>
              <a:rPr lang="da-DK" sz="900" kern="0"/>
              <a:t> </a:t>
            </a:r>
            <a:r>
              <a:rPr lang="da-DK" sz="900" kern="0" err="1"/>
              <a:t>ssvep-based</a:t>
            </a:r>
            <a:r>
              <a:rPr lang="da-DK" sz="900" kern="0"/>
              <a:t> brain-computer interface </a:t>
            </a:r>
            <a:r>
              <a:rPr lang="da-DK" sz="900" kern="0" err="1"/>
              <a:t>using</a:t>
            </a:r>
            <a:r>
              <a:rPr lang="da-DK" sz="900" kern="0"/>
              <a:t> a </a:t>
            </a:r>
            <a:r>
              <a:rPr lang="da-DK" sz="900" kern="0" err="1"/>
              <a:t>canonical</a:t>
            </a:r>
            <a:r>
              <a:rPr lang="da-DK" sz="900" kern="0"/>
              <a:t> </a:t>
            </a:r>
            <a:r>
              <a:rPr lang="da-DK" sz="900" kern="0" err="1"/>
              <a:t>correlation</a:t>
            </a:r>
            <a:r>
              <a:rPr lang="da-DK" sz="900" kern="0"/>
              <a:t> </a:t>
            </a:r>
            <a:r>
              <a:rPr lang="da-DK" sz="900" kern="0" err="1"/>
              <a:t>analysis</a:t>
            </a:r>
            <a:r>
              <a:rPr lang="da-DK" sz="900" kern="0"/>
              <a:t> </a:t>
            </a:r>
            <a:r>
              <a:rPr lang="da-DK" sz="900" kern="0" err="1"/>
              <a:t>method</a:t>
            </a:r>
            <a:r>
              <a:rPr lang="da-DK" sz="900" kern="0"/>
              <a:t>,” Journal of Neural Engineering, vol. 6, 2009.</a:t>
            </a: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lang="da-DK" sz="900" kern="0"/>
              <a:t>[13] M. </a:t>
            </a:r>
            <a:r>
              <a:rPr lang="da-DK" sz="900" kern="0" err="1"/>
              <a:t>Nakanishi</a:t>
            </a:r>
            <a:r>
              <a:rPr lang="da-DK" sz="900" kern="0"/>
              <a:t>, Y. Wang, Y. T. Wang, and T. P. Jung, “A </a:t>
            </a:r>
            <a:r>
              <a:rPr lang="da-DK" sz="900" kern="0" err="1"/>
              <a:t>comparison</a:t>
            </a:r>
            <a:r>
              <a:rPr lang="da-DK" sz="900" kern="0"/>
              <a:t> </a:t>
            </a:r>
            <a:r>
              <a:rPr lang="da-DK" sz="900" kern="0" err="1"/>
              <a:t>study</a:t>
            </a:r>
            <a:r>
              <a:rPr lang="da-DK" sz="900" kern="0"/>
              <a:t> of </a:t>
            </a:r>
            <a:r>
              <a:rPr lang="da-DK" sz="900" kern="0" err="1"/>
              <a:t>canonical</a:t>
            </a:r>
            <a:r>
              <a:rPr lang="da-DK" sz="900" kern="0"/>
              <a:t> </a:t>
            </a:r>
            <a:r>
              <a:rPr lang="da-DK" sz="900" kern="0" err="1"/>
              <a:t>correlation</a:t>
            </a:r>
            <a:r>
              <a:rPr lang="da-DK" sz="900" kern="0"/>
              <a:t> </a:t>
            </a:r>
            <a:r>
              <a:rPr lang="da-DK" sz="900" kern="0" err="1"/>
              <a:t>analysis</a:t>
            </a:r>
            <a:r>
              <a:rPr lang="da-DK" sz="900" kern="0"/>
              <a:t> </a:t>
            </a:r>
            <a:r>
              <a:rPr lang="da-DK" sz="900" kern="0" err="1"/>
              <a:t>based</a:t>
            </a:r>
            <a:r>
              <a:rPr lang="da-DK" sz="900" kern="0"/>
              <a:t> </a:t>
            </a:r>
            <a:r>
              <a:rPr lang="da-DK" sz="900" kern="0" err="1"/>
              <a:t>methods</a:t>
            </a:r>
            <a:r>
              <a:rPr lang="da-DK" sz="900" kern="0"/>
              <a:t> for </a:t>
            </a:r>
            <a:r>
              <a:rPr lang="da-DK" sz="900" kern="0" err="1"/>
              <a:t>detecting</a:t>
            </a:r>
            <a:r>
              <a:rPr lang="da-DK" sz="900" kern="0"/>
              <a:t> </a:t>
            </a:r>
            <a:r>
              <a:rPr lang="da-DK" sz="900" kern="0" err="1"/>
              <a:t>steady-state</a:t>
            </a:r>
            <a:r>
              <a:rPr lang="da-DK" sz="900" kern="0"/>
              <a:t> </a:t>
            </a:r>
            <a:r>
              <a:rPr lang="da-DK" sz="900" kern="0" err="1"/>
              <a:t>visual</a:t>
            </a:r>
            <a:r>
              <a:rPr lang="da-DK" sz="900" kern="0"/>
              <a:t> </a:t>
            </a:r>
            <a:r>
              <a:rPr lang="da-DK" sz="900" kern="0" err="1"/>
              <a:t>evoked</a:t>
            </a:r>
            <a:r>
              <a:rPr lang="da-DK" sz="900" kern="0"/>
              <a:t> potentials,” </a:t>
            </a:r>
            <a:r>
              <a:rPr lang="da-DK" sz="900" kern="0" err="1"/>
              <a:t>PLoS</a:t>
            </a:r>
            <a:r>
              <a:rPr lang="da-DK" sz="900" kern="0"/>
              <a:t> ONE, vol. 10, 10 2015.</a:t>
            </a: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lang="da-DK" sz="900" kern="0"/>
              <a:t>[14] Y. Zhang, D. Guo, F. Li, E. Yin, Y. Zhang, P. Li, Q. Zhao, T. Tanaka, D. </a:t>
            </a:r>
            <a:r>
              <a:rPr lang="da-DK" sz="900" kern="0" err="1"/>
              <a:t>Yao</a:t>
            </a:r>
            <a:r>
              <a:rPr lang="da-DK" sz="900" kern="0"/>
              <a:t>, and P. Xu, “</a:t>
            </a:r>
            <a:r>
              <a:rPr lang="da-DK" sz="900" kern="0" err="1"/>
              <a:t>Correlated</a:t>
            </a:r>
            <a:r>
              <a:rPr lang="da-DK" sz="900" kern="0"/>
              <a:t> component </a:t>
            </a:r>
            <a:r>
              <a:rPr lang="da-DK" sz="900" kern="0" err="1"/>
              <a:t>analysis</a:t>
            </a:r>
            <a:r>
              <a:rPr lang="da-DK" sz="900" kern="0"/>
              <a:t> for </a:t>
            </a:r>
            <a:r>
              <a:rPr lang="da-DK" sz="900" kern="0" err="1"/>
              <a:t>enhancing</a:t>
            </a:r>
            <a:r>
              <a:rPr lang="da-DK" sz="900" kern="0"/>
              <a:t> the performance of </a:t>
            </a:r>
            <a:r>
              <a:rPr lang="da-DK" sz="900" kern="0" err="1"/>
              <a:t>ssvep-based</a:t>
            </a:r>
            <a:r>
              <a:rPr lang="da-DK" sz="900" kern="0"/>
              <a:t> brain-computer interface,” IEEE Trans- actions on Neural Systems and Rehabilitation Engineering, vol. 26, no. 5, pp. 948–956, 2018.</a:t>
            </a: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lang="da-DK" sz="900" b="1" kern="0"/>
              <a:t>[15] X. Chen, Y. Wang, S. Gao, T. P. Jung, and X. Gao, “Filter bank </a:t>
            </a:r>
            <a:r>
              <a:rPr lang="da-DK" sz="900" b="1" kern="0" err="1"/>
              <a:t>canoncal</a:t>
            </a:r>
            <a:r>
              <a:rPr lang="da-DK" sz="900" b="1" kern="0"/>
              <a:t> </a:t>
            </a:r>
            <a:r>
              <a:rPr lang="da-DK" sz="900" b="1" kern="0" err="1"/>
              <a:t>correlation</a:t>
            </a:r>
            <a:r>
              <a:rPr lang="da-DK" sz="900" b="1" kern="0"/>
              <a:t> </a:t>
            </a:r>
            <a:r>
              <a:rPr lang="da-DK" sz="900" b="1" kern="0" err="1"/>
              <a:t>analysis</a:t>
            </a:r>
            <a:r>
              <a:rPr lang="da-DK" sz="900" b="1" kern="0"/>
              <a:t> for </a:t>
            </a:r>
            <a:r>
              <a:rPr lang="da-DK" sz="900" b="1" kern="0" err="1"/>
              <a:t>implementing</a:t>
            </a:r>
            <a:r>
              <a:rPr lang="da-DK" sz="900" b="1" kern="0"/>
              <a:t> a high-speed </a:t>
            </a:r>
            <a:r>
              <a:rPr lang="da-DK" sz="900" b="1" kern="0" err="1"/>
              <a:t>ssvep-based</a:t>
            </a:r>
            <a:r>
              <a:rPr lang="da-DK" sz="900" b="1" kern="0"/>
              <a:t> brain-computer interface,” Journal of Neural Engineering, vol. 12, 8 2015.</a:t>
            </a: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lang="da-DK" sz="900" kern="0"/>
              <a:t>[16] M. C. </a:t>
            </a:r>
            <a:r>
              <a:rPr lang="da-DK" sz="900" kern="0" err="1"/>
              <a:t>Bolanos</a:t>
            </a:r>
            <a:r>
              <a:rPr lang="da-DK" sz="900" kern="0"/>
              <a:t>, S. B. </a:t>
            </a:r>
            <a:r>
              <a:rPr lang="da-DK" sz="900" kern="0" err="1"/>
              <a:t>Ballestero</a:t>
            </a:r>
            <a:r>
              <a:rPr lang="da-DK" sz="900" kern="0"/>
              <a:t>, and S. </a:t>
            </a:r>
            <a:r>
              <a:rPr lang="da-DK" sz="900" kern="0" err="1"/>
              <a:t>Puthusserypady</a:t>
            </a:r>
            <a:r>
              <a:rPr lang="da-DK" sz="900" kern="0"/>
              <a:t>, “Filter bank approach for </a:t>
            </a:r>
            <a:r>
              <a:rPr lang="da-DK" sz="900" kern="0" err="1"/>
              <a:t>enhancement</a:t>
            </a:r>
            <a:r>
              <a:rPr lang="da-DK" sz="900" kern="0"/>
              <a:t> of </a:t>
            </a:r>
            <a:r>
              <a:rPr lang="da-DK" sz="900" kern="0" err="1"/>
              <a:t>supervised</a:t>
            </a:r>
            <a:r>
              <a:rPr lang="da-DK" sz="900" kern="0"/>
              <a:t> </a:t>
            </a:r>
            <a:r>
              <a:rPr lang="da-DK" sz="900" kern="0" err="1"/>
              <a:t>canonical</a:t>
            </a:r>
            <a:r>
              <a:rPr lang="da-DK" sz="900" kern="0"/>
              <a:t> </a:t>
            </a:r>
            <a:r>
              <a:rPr lang="da-DK" sz="900" kern="0" err="1"/>
              <a:t>correlation</a:t>
            </a:r>
            <a:r>
              <a:rPr lang="da-DK" sz="900" kern="0"/>
              <a:t> </a:t>
            </a:r>
            <a:r>
              <a:rPr lang="da-DK" sz="900" kern="0" err="1"/>
              <a:t>analysis</a:t>
            </a:r>
            <a:r>
              <a:rPr lang="da-DK" sz="900" kern="0"/>
              <a:t> </a:t>
            </a:r>
            <a:r>
              <a:rPr lang="da-DK" sz="900" kern="0" err="1"/>
              <a:t>methods</a:t>
            </a:r>
            <a:r>
              <a:rPr lang="da-DK" sz="900" kern="0"/>
              <a:t> for </a:t>
            </a:r>
            <a:r>
              <a:rPr lang="da-DK" sz="900" kern="0" err="1"/>
              <a:t>ssvep-based</a:t>
            </a:r>
            <a:r>
              <a:rPr lang="da-DK" sz="900" kern="0"/>
              <a:t> </a:t>
            </a:r>
            <a:r>
              <a:rPr lang="da-DK" sz="900" kern="0" err="1"/>
              <a:t>bci</a:t>
            </a:r>
            <a:r>
              <a:rPr lang="da-DK" sz="900" kern="0"/>
              <a:t> </a:t>
            </a:r>
            <a:r>
              <a:rPr lang="da-DK" sz="900" kern="0" err="1"/>
              <a:t>spellers</a:t>
            </a:r>
            <a:r>
              <a:rPr lang="da-DK" sz="900" kern="0"/>
              <a:t>,” in </a:t>
            </a:r>
            <a:r>
              <a:rPr lang="da-DK" sz="900" kern="0" err="1"/>
              <a:t>Proceedings</a:t>
            </a:r>
            <a:r>
              <a:rPr lang="da-DK" sz="900" kern="0"/>
              <a:t> of the </a:t>
            </a:r>
            <a:r>
              <a:rPr lang="da-DK" sz="900" kern="0" err="1"/>
              <a:t>Annual</a:t>
            </a:r>
            <a:r>
              <a:rPr lang="da-DK" sz="900" kern="0"/>
              <a:t> International Conference of the IEEE Engineering in </a:t>
            </a:r>
            <a:r>
              <a:rPr lang="da-DK" sz="900" kern="0" err="1"/>
              <a:t>Medicine</a:t>
            </a:r>
            <a:r>
              <a:rPr lang="da-DK" sz="900" kern="0"/>
              <a:t> and </a:t>
            </a:r>
            <a:r>
              <a:rPr lang="da-DK" sz="900" kern="0" err="1"/>
              <a:t>Biology</a:t>
            </a:r>
            <a:r>
              <a:rPr lang="da-DK" sz="900" kern="0"/>
              <a:t> Society, EMBS, vol. 2021-January, 2021, pp. 337–340.</a:t>
            </a: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lang="da-DK" sz="900" kern="0"/>
              <a:t>[17] J. P. </a:t>
            </a:r>
            <a:r>
              <a:rPr lang="da-DK" sz="900" kern="0" err="1"/>
              <a:t>Dmochowski</a:t>
            </a:r>
            <a:r>
              <a:rPr lang="da-DK" sz="900" kern="0"/>
              <a:t>, A. S. </a:t>
            </a:r>
            <a:r>
              <a:rPr lang="da-DK" sz="900" kern="0" err="1"/>
              <a:t>Greaves</a:t>
            </a:r>
            <a:r>
              <a:rPr lang="da-DK" sz="900" kern="0"/>
              <a:t>, and A. M. </a:t>
            </a:r>
            <a:r>
              <a:rPr lang="da-DK" sz="900" kern="0" err="1"/>
              <a:t>Norcia</a:t>
            </a:r>
            <a:r>
              <a:rPr lang="da-DK" sz="900" kern="0"/>
              <a:t>, “</a:t>
            </a:r>
            <a:r>
              <a:rPr lang="da-DK" sz="900" kern="0" err="1"/>
              <a:t>Maximally</a:t>
            </a:r>
            <a:r>
              <a:rPr lang="da-DK" sz="900" kern="0"/>
              <a:t> </a:t>
            </a:r>
            <a:r>
              <a:rPr lang="da-DK" sz="900" kern="0" err="1"/>
              <a:t>reliable</a:t>
            </a:r>
            <a:r>
              <a:rPr lang="da-DK" sz="900" kern="0"/>
              <a:t> spatial </a:t>
            </a:r>
            <a:r>
              <a:rPr lang="da-DK" sz="900" kern="0" err="1"/>
              <a:t>filtering</a:t>
            </a:r>
            <a:r>
              <a:rPr lang="da-DK" sz="900" kern="0"/>
              <a:t> of </a:t>
            </a:r>
            <a:r>
              <a:rPr lang="da-DK" sz="900" kern="0" err="1"/>
              <a:t>steady</a:t>
            </a:r>
            <a:r>
              <a:rPr lang="da-DK" sz="900" kern="0"/>
              <a:t> </a:t>
            </a:r>
            <a:r>
              <a:rPr lang="da-DK" sz="900" kern="0" err="1"/>
              <a:t>state</a:t>
            </a:r>
            <a:r>
              <a:rPr lang="da-DK" sz="900" kern="0"/>
              <a:t> </a:t>
            </a:r>
            <a:r>
              <a:rPr lang="da-DK" sz="900" kern="0" err="1"/>
              <a:t>visual</a:t>
            </a:r>
            <a:r>
              <a:rPr lang="da-DK" sz="900" kern="0"/>
              <a:t> </a:t>
            </a:r>
            <a:r>
              <a:rPr lang="da-DK" sz="900" kern="0" err="1"/>
              <a:t>evoked</a:t>
            </a:r>
            <a:r>
              <a:rPr lang="da-DK" sz="900" kern="0"/>
              <a:t> potentials,” </a:t>
            </a:r>
            <a:r>
              <a:rPr lang="da-DK" sz="900" kern="0" err="1"/>
              <a:t>NeuroImage</a:t>
            </a:r>
            <a:r>
              <a:rPr lang="da-DK" sz="900" kern="0"/>
              <a:t>, vol. 109, pp. 63–72, 4 2015.</a:t>
            </a: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lang="da-DK" sz="900" kern="0"/>
              <a:t>[18] M. </a:t>
            </a:r>
            <a:r>
              <a:rPr lang="da-DK" sz="900" kern="0" err="1"/>
              <a:t>Nakanishi</a:t>
            </a:r>
            <a:r>
              <a:rPr lang="da-DK" sz="900" kern="0"/>
              <a:t>, Y. Wang, X. Chen, Y. T. Wang, X. Gao, and T.-P. Jung, “</a:t>
            </a:r>
            <a:r>
              <a:rPr lang="da-DK" sz="900" kern="0" err="1"/>
              <a:t>Enhancing</a:t>
            </a:r>
            <a:r>
              <a:rPr lang="da-DK" sz="900" kern="0"/>
              <a:t> </a:t>
            </a:r>
            <a:r>
              <a:rPr lang="da-DK" sz="900" kern="0" err="1"/>
              <a:t>detection</a:t>
            </a:r>
            <a:r>
              <a:rPr lang="da-DK" sz="900" kern="0"/>
              <a:t> of </a:t>
            </a:r>
            <a:r>
              <a:rPr lang="da-DK" sz="900" kern="0" err="1"/>
              <a:t>ssveps</a:t>
            </a:r>
            <a:r>
              <a:rPr lang="da-DK" sz="900" kern="0"/>
              <a:t> for a high-speed </a:t>
            </a:r>
            <a:r>
              <a:rPr lang="da-DK" sz="900" kern="0" err="1"/>
              <a:t>brain</a:t>
            </a:r>
            <a:r>
              <a:rPr lang="da-DK" sz="900" kern="0"/>
              <a:t> </a:t>
            </a:r>
            <a:r>
              <a:rPr lang="da-DK" sz="900" kern="0" err="1"/>
              <a:t>speller</a:t>
            </a:r>
            <a:r>
              <a:rPr lang="da-DK" sz="900" kern="0"/>
              <a:t> </a:t>
            </a:r>
            <a:r>
              <a:rPr lang="da-DK" sz="900" kern="0" err="1"/>
              <a:t>using</a:t>
            </a:r>
            <a:r>
              <a:rPr lang="da-DK" sz="900" kern="0"/>
              <a:t> task-</a:t>
            </a:r>
            <a:r>
              <a:rPr lang="da-DK" sz="900" kern="0" err="1"/>
              <a:t>related</a:t>
            </a:r>
            <a:r>
              <a:rPr lang="da-DK" sz="900" kern="0"/>
              <a:t> component </a:t>
            </a:r>
            <a:r>
              <a:rPr lang="da-DK" sz="900" kern="0" err="1"/>
              <a:t>analysis</a:t>
            </a:r>
            <a:r>
              <a:rPr lang="da-DK" sz="900" kern="0"/>
              <a:t>,” IEEE Transactions on </a:t>
            </a:r>
            <a:r>
              <a:rPr lang="da-DK" sz="900" kern="0" err="1"/>
              <a:t>Biomedical</a:t>
            </a:r>
            <a:r>
              <a:rPr lang="da-DK" sz="900" kern="0"/>
              <a:t> Engineering, vol. 65, no. 1, pp. 104–112, 2018.</a:t>
            </a: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lang="da-DK" sz="900" kern="0"/>
              <a:t>[19] A. </a:t>
            </a:r>
            <a:r>
              <a:rPr lang="da-DK" sz="900" kern="0" err="1"/>
              <a:t>Almurshedi</a:t>
            </a:r>
            <a:r>
              <a:rPr lang="da-DK" sz="900" kern="0"/>
              <a:t>, A. K. Ismail, and N. Sulaiman, “Feature </a:t>
            </a:r>
            <a:r>
              <a:rPr lang="da-DK" sz="900" kern="0" err="1"/>
              <a:t>extraction</a:t>
            </a:r>
            <a:r>
              <a:rPr lang="da-DK" sz="900" kern="0"/>
              <a:t> of </a:t>
            </a:r>
            <a:r>
              <a:rPr lang="da-DK" sz="900" kern="0" err="1"/>
              <a:t>visual</a:t>
            </a:r>
            <a:r>
              <a:rPr lang="da-DK" sz="900" kern="0"/>
              <a:t> </a:t>
            </a:r>
            <a:r>
              <a:rPr lang="da-DK" sz="900" kern="0" err="1"/>
              <a:t>evoked</a:t>
            </a:r>
            <a:r>
              <a:rPr lang="da-DK" sz="900" kern="0"/>
              <a:t> potentials </a:t>
            </a:r>
            <a:r>
              <a:rPr lang="da-DK" sz="900" kern="0" err="1"/>
              <a:t>using</a:t>
            </a:r>
            <a:r>
              <a:rPr lang="da-DK" sz="900" kern="0"/>
              <a:t> </a:t>
            </a:r>
            <a:r>
              <a:rPr lang="da-DK" sz="900" kern="0" err="1"/>
              <a:t>wavelet</a:t>
            </a:r>
            <a:r>
              <a:rPr lang="da-DK" sz="900" kern="0"/>
              <a:t> </a:t>
            </a:r>
            <a:r>
              <a:rPr lang="da-DK" sz="900" kern="0" err="1"/>
              <a:t>transform</a:t>
            </a:r>
            <a:r>
              <a:rPr lang="da-DK" sz="900" kern="0"/>
              <a:t> and </a:t>
            </a:r>
            <a:r>
              <a:rPr lang="da-DK" sz="900" kern="0" err="1"/>
              <a:t>singular</a:t>
            </a:r>
            <a:r>
              <a:rPr lang="da-DK" sz="900" kern="0"/>
              <a:t> </a:t>
            </a:r>
            <a:r>
              <a:rPr lang="da-DK" sz="900" kern="0" err="1"/>
              <a:t>value</a:t>
            </a:r>
            <a:r>
              <a:rPr lang="da-DK" sz="900" kern="0"/>
              <a:t> </a:t>
            </a:r>
            <a:r>
              <a:rPr lang="da-DK" sz="900" kern="0" err="1"/>
              <a:t>decomposition</a:t>
            </a:r>
            <a:r>
              <a:rPr lang="da-DK" sz="900" kern="0"/>
              <a:t>,” </a:t>
            </a:r>
            <a:r>
              <a:rPr lang="da-DK" sz="900" kern="0" err="1"/>
              <a:t>Iranian</a:t>
            </a:r>
            <a:r>
              <a:rPr lang="da-DK" sz="900" kern="0"/>
              <a:t> Journal of Medical </a:t>
            </a:r>
            <a:r>
              <a:rPr lang="da-DK" sz="900" kern="0" err="1"/>
              <a:t>Physics</a:t>
            </a:r>
            <a:r>
              <a:rPr lang="da-DK" sz="900" kern="0"/>
              <a:t>, vol. 15, pp. 206–214, 2018.</a:t>
            </a: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lang="da-DK" sz="900" kern="0"/>
              <a:t>[20] D. M. W. Powers, “Evaluation: From </a:t>
            </a:r>
            <a:r>
              <a:rPr lang="da-DK" sz="900" kern="0" err="1"/>
              <a:t>precision</a:t>
            </a:r>
            <a:r>
              <a:rPr lang="da-DK" sz="900" kern="0"/>
              <a:t>, </a:t>
            </a:r>
            <a:r>
              <a:rPr lang="da-DK" sz="900" kern="0" err="1"/>
              <a:t>recall</a:t>
            </a:r>
            <a:r>
              <a:rPr lang="da-DK" sz="900" kern="0"/>
              <a:t> and f-measure to </a:t>
            </a:r>
            <a:r>
              <a:rPr lang="da-DK" sz="900" kern="0" err="1"/>
              <a:t>roc</a:t>
            </a:r>
            <a:r>
              <a:rPr lang="da-DK" sz="900" kern="0"/>
              <a:t>, </a:t>
            </a:r>
            <a:r>
              <a:rPr lang="da-DK" sz="900" kern="0" err="1"/>
              <a:t>informedness</a:t>
            </a:r>
            <a:r>
              <a:rPr lang="da-DK" sz="900" kern="0"/>
              <a:t>, </a:t>
            </a:r>
            <a:r>
              <a:rPr lang="da-DK" sz="900" kern="0" err="1"/>
              <a:t>markedness</a:t>
            </a:r>
            <a:r>
              <a:rPr lang="da-DK" sz="900" kern="0"/>
              <a:t> and </a:t>
            </a:r>
            <a:r>
              <a:rPr lang="da-DK" sz="900" kern="0" err="1"/>
              <a:t>correlation</a:t>
            </a:r>
            <a:r>
              <a:rPr lang="da-DK" sz="900" kern="0"/>
              <a:t>,” Journal of Machine Learning Technologies, vol. 2, no. 1, pp. 37–63, 2011.</a:t>
            </a:r>
          </a:p>
        </p:txBody>
      </p:sp>
      <p:cxnSp>
        <p:nvCxnSpPr>
          <p:cNvPr id="10" name="Lige forbindelse 9">
            <a:extLst>
              <a:ext uri="{FF2B5EF4-FFF2-40B4-BE49-F238E27FC236}">
                <a16:creationId xmlns:a16="http://schemas.microsoft.com/office/drawing/2014/main" id="{2B06F218-A914-CA4D-CA5B-6B9493C092B6}"/>
              </a:ext>
            </a:extLst>
          </p:cNvPr>
          <p:cNvCxnSpPr>
            <a:cxnSpLocks/>
          </p:cNvCxnSpPr>
          <p:nvPr/>
        </p:nvCxnSpPr>
        <p:spPr bwMode="auto">
          <a:xfrm>
            <a:off x="6095206" y="1124744"/>
            <a:ext cx="0" cy="504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3963143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DNEW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heme/theme1.xml><?xml version="1.0" encoding="utf-8"?>
<a:theme xmlns:a="http://schemas.openxmlformats.org/drawingml/2006/main" name="Blank">
  <a:themeElements>
    <a:clrScheme name="DTU">
      <a:dk1>
        <a:srgbClr val="000000"/>
      </a:dk1>
      <a:lt1>
        <a:srgbClr val="FFFFFF"/>
      </a:lt1>
      <a:dk2>
        <a:srgbClr val="990000"/>
      </a:dk2>
      <a:lt2>
        <a:srgbClr val="79238E"/>
      </a:lt2>
      <a:accent1>
        <a:srgbClr val="990000"/>
      </a:accent1>
      <a:accent2>
        <a:srgbClr val="2F3EEA"/>
      </a:accent2>
      <a:accent3>
        <a:srgbClr val="1FD082"/>
      </a:accent3>
      <a:accent4>
        <a:srgbClr val="171748"/>
      </a:accent4>
      <a:accent5>
        <a:srgbClr val="F6D04D"/>
      </a:accent5>
      <a:accent6>
        <a:srgbClr val="FC7634"/>
      </a:accent6>
      <a:hlink>
        <a:srgbClr val="2F3EEA"/>
      </a:hlink>
      <a:folHlink>
        <a:srgbClr val="990000"/>
      </a:folHlink>
    </a:clrScheme>
    <a:fontScheme name="DT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C7634"/>
        </a:solidFill>
        <a:ln w="9525" cap="flat" cmpd="sng" algn="ctr">
          <a:solidFill>
            <a:schemeClr val="accent6"/>
          </a:solidFill>
          <a:prstDash val="solid"/>
          <a:miter lim="800000"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90000" tIns="46800" rIns="90000" bIns="46800" numCol="1" spcCol="0" rtlCol="0" fromWordArt="0" anchor="ctr" anchorCtr="0" forceAA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ts val="432"/>
          </a:spcBef>
          <a:spcAft>
            <a:spcPct val="0"/>
          </a:spcAft>
          <a:buClrTx/>
          <a:buSzTx/>
          <a:buFontTx/>
          <a:buNone/>
          <a:tabLst/>
          <a:defRPr kumimoji="0" sz="1600" b="0" i="0" u="none" strike="noStrike" cap="none" normalizeH="0" baseline="0" dirty="0" err="1" smtClean="0">
            <a:ln>
              <a:noFill/>
            </a:ln>
            <a:solidFill>
              <a:srgbClr val="FFFFFF"/>
            </a:solidFill>
            <a:effectLst/>
            <a:latin typeface="+mn-lt"/>
            <a:ea typeface="ＭＳ Ｐゴシック" pitchFamily="-80" charset="-128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lIns="0" tIns="0" rIns="0" bIns="0" rtlCol="0">
        <a:spAutoFit/>
      </a:bodyPr>
      <a:lstStyle>
        <a:defPPr algn="l">
          <a:spcBef>
            <a:spcPts val="432"/>
          </a:spcBef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TU Template 16_9 - Orange.pptx" id="{A475149E-9650-46DA-B3A3-B534C234603C}" vid="{222637C2-F810-4D46-8C47-5244401C1DAF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TemplafyFormConfiguration><![CDATA[{"formFields":[{"required":false,"type":"datePicker","name":"Date","label":"Date","helpTexts":{"prefix":"","postfix":""},"spacing":{},"fullyQualifiedName":"Date"},{"required":false,"placeholder":"","lines":0,"type":"textBox","name":"PresentationTitle","label":"Presentation title","helpTexts":{"prefix":"","postfix":""},"spacing":{},"fullyQualifiedName":"PresentationTitle"}],"formDataEntries":[]}]]></TemplafyFormConfiguration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7C9C37FC593024BA74BBB3DD24633EC" ma:contentTypeVersion="7" ma:contentTypeDescription="Opret et nyt dokument." ma:contentTypeScope="" ma:versionID="46009f5fd9f5e6401dd4bf48d69cd3be">
  <xsd:schema xmlns:xsd="http://www.w3.org/2001/XMLSchema" xmlns:xs="http://www.w3.org/2001/XMLSchema" xmlns:p="http://schemas.microsoft.com/office/2006/metadata/properties" xmlns:ns2="009dcaf5-9f58-4bdb-9ee8-b9294692aa76" targetNamespace="http://schemas.microsoft.com/office/2006/metadata/properties" ma:root="true" ma:fieldsID="aebfd2648a6207a7517d24dbbb26a5c5" ns2:_="">
    <xsd:import namespace="009dcaf5-9f58-4bdb-9ee8-b9294692aa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9dcaf5-9f58-4bdb-9ee8-b9294692aa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TemplafyTemplateConfiguration><![CDATA[{"elementsMetadata":[],"transformationConfigurations":[{"language":"{{DocumentLanguage}}","disableUpdates":false,"type":"proofingLanguage"}],"templateName":"DTU Template 16_9 - Orange","templateDescription":"","enableDocumentContentUpdater":true,"version":"1.2"}]]></TemplafyTemplateConfiguration>
</file>

<file path=customXml/itemProps1.xml><?xml version="1.0" encoding="utf-8"?>
<ds:datastoreItem xmlns:ds="http://schemas.openxmlformats.org/officeDocument/2006/customXml" ds:itemID="{13ED98DB-719C-43EE-B16F-8CD498E97E2F}">
  <ds:schemaRefs>
    <ds:schemaRef ds:uri="009dcaf5-9f58-4bdb-9ee8-b9294692aa7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2380D25-DF6E-4164-BBCB-B0CC432066AA}">
  <ds:schemaRefs/>
</ds:datastoreItem>
</file>

<file path=customXml/itemProps3.xml><?xml version="1.0" encoding="utf-8"?>
<ds:datastoreItem xmlns:ds="http://schemas.openxmlformats.org/officeDocument/2006/customXml" ds:itemID="{6B5370FF-F383-454D-8B50-57454D0A3DA2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D5EBC00F-5890-4BF0-9E80-FDBE098FECF0}">
  <ds:schemaRefs>
    <ds:schemaRef ds:uri="009dcaf5-9f58-4bdb-9ee8-b9294692aa7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5.xml><?xml version="1.0" encoding="utf-8"?>
<ds:datastoreItem xmlns:ds="http://schemas.openxmlformats.org/officeDocument/2006/customXml" ds:itemID="{1334258C-C3E7-4029-A615-C886A240FB15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3725</Words>
  <Application>Microsoft Macintosh PowerPoint</Application>
  <PresentationFormat>Brugerdefineret</PresentationFormat>
  <Paragraphs>499</Paragraphs>
  <Slides>17</Slides>
  <Notes>17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17</vt:i4>
      </vt:variant>
    </vt:vector>
  </HeadingPairs>
  <TitlesOfParts>
    <vt:vector size="23" baseType="lpstr">
      <vt:lpstr>ＭＳ Ｐゴシック</vt:lpstr>
      <vt:lpstr>Arial</vt:lpstr>
      <vt:lpstr>Cambria Math</vt:lpstr>
      <vt:lpstr>Verdana</vt:lpstr>
      <vt:lpstr>Wingdings</vt:lpstr>
      <vt:lpstr>Blank</vt:lpstr>
      <vt:lpstr>A Comparative Analysis of SVD-Enhanced FBCCA for High-Speed SSVEP-BCI Communication</vt:lpstr>
      <vt:lpstr>Motivation</vt:lpstr>
      <vt:lpstr>Why Singular Value Decomposition?</vt:lpstr>
      <vt:lpstr>Study Objective</vt:lpstr>
      <vt:lpstr>Experimental Data</vt:lpstr>
      <vt:lpstr>Analysis Pipeline</vt:lpstr>
      <vt:lpstr>Canonical Correlation Analysis Frequency Recognition </vt:lpstr>
      <vt:lpstr>PowerPoint-præsentation</vt:lpstr>
      <vt:lpstr>PowerPoint-præsentation</vt:lpstr>
      <vt:lpstr>Evaluation Framework</vt:lpstr>
      <vt:lpstr>Sensitivity Analysis of SVD Cutoff Parameter </vt:lpstr>
      <vt:lpstr>Classification Accuracy and ITR Average of All Blocks &amp; All subjects</vt:lpstr>
      <vt:lpstr>Classification Accuracy and ITR Average of All Blocks &amp; All subjects</vt:lpstr>
      <vt:lpstr>Limitations and Future Work</vt:lpstr>
      <vt:lpstr>Conclusion</vt:lpstr>
      <vt:lpstr>Thank You – Questions?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Linn Marie Ploug Thomsen</dc:creator>
  <cp:lastModifiedBy>Linn Marie Ploug Thomsen</cp:lastModifiedBy>
  <cp:revision>1</cp:revision>
  <dcterms:created xsi:type="dcterms:W3CDTF">2026-08-24T10:19:54Z</dcterms:created>
  <dcterms:modified xsi:type="dcterms:W3CDTF">2026-10-12T18:40:53Z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dIsCodeFreeTemplate">
    <vt:lpwstr>True</vt:lpwstr>
  </property>
  <property fmtid="{D5CDD505-2E9C-101B-9397-08002B2CF9AE}" pid="3" name="TemplafyTimeStamp">
    <vt:lpwstr>2019-06-10T12:56:22.6932297Z</vt:lpwstr>
  </property>
  <property fmtid="{D5CDD505-2E9C-101B-9397-08002B2CF9AE}" pid="4" name="ContentTypeId">
    <vt:lpwstr>0x01010027C9C37FC593024BA74BBB3DD24633EC</vt:lpwstr>
  </property>
</Properties>
</file>