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customXml/itemProps13.xml" ContentType="application/vnd.openxmlformats-officedocument.customXmlProperties+xml"/>
  <Override PartName="/customXml/itemProps14.xml" ContentType="application/vnd.openxmlformats-officedocument.customXmlProperties+xml"/>
  <Override PartName="/customXml/itemProps15.xml" ContentType="application/vnd.openxmlformats-officedocument.customXmlProperties+xml"/>
  <Override PartName="/customXml/itemProps16.xml" ContentType="application/vnd.openxmlformats-officedocument.customXmlProperties+xml"/>
  <Override PartName="/customXml/itemProps17.xml" ContentType="application/vnd.openxmlformats-officedocument.customXmlProperties+xml"/>
  <Override PartName="/customXml/itemProps18.xml" ContentType="application/vnd.openxmlformats-officedocument.customXmlProperties+xml"/>
  <Override PartName="/customXml/itemProps19.xml" ContentType="application/vnd.openxmlformats-officedocument.customXmlProperties+xml"/>
  <Override PartName="/customXml/itemProps20.xml" ContentType="application/vnd.openxmlformats-officedocument.customXmlProperties+xml"/>
  <Override PartName="/customXml/itemProps21.xml" ContentType="application/vnd.openxmlformats-officedocument.customXmlProperties+xml"/>
  <Override PartName="/customXml/itemProps22.xml" ContentType="application/vnd.openxmlformats-officedocument.customXmlProperties+xml"/>
  <Override PartName="/customXml/itemProps23.xml" ContentType="application/vnd.openxmlformats-officedocument.customXmlProperties+xml"/>
  <Override PartName="/customXml/itemProps24.xml" ContentType="application/vnd.openxmlformats-officedocument.customXmlProperties+xml"/>
  <Override PartName="/customXml/itemProps25.xml" ContentType="application/vnd.openxmlformats-officedocument.customXmlProperties+xml"/>
  <Override PartName="/customXml/itemProps26.xml" ContentType="application/vnd.openxmlformats-officedocument.customXmlProperties+xml"/>
  <Override PartName="/customXml/itemProps27.xml" ContentType="application/vnd.openxmlformats-officedocument.customXmlProperties+xml"/>
  <Override PartName="/customXml/itemProps28.xml" ContentType="application/vnd.openxmlformats-officedocument.customXmlProperties+xml"/>
  <Override PartName="/customXml/itemProps29.xml" ContentType="application/vnd.openxmlformats-officedocument.customXmlProperties+xml"/>
  <Override PartName="/customXml/itemProps30.xml" ContentType="application/vnd.openxmlformats-officedocument.customXmlProperties+xml"/>
  <Override PartName="/customXml/itemProps31.xml" ContentType="application/vnd.openxmlformats-officedocument.customXmlProperties+xml"/>
  <Override PartName="/customXml/itemProps32.xml" ContentType="application/vnd.openxmlformats-officedocument.customXmlProperties+xml"/>
  <Override PartName="/customXml/itemProps33.xml" ContentType="application/vnd.openxmlformats-officedocument.customXmlProperties+xml"/>
  <Override PartName="/customXml/itemProps34.xml" ContentType="application/vnd.openxmlformats-officedocument.customXmlProperties+xml"/>
  <Override PartName="/customXml/itemProps3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2" r:id="rId36"/>
  </p:sldMasterIdLst>
  <p:notesMasterIdLst>
    <p:notesMasterId r:id="rId54"/>
  </p:notesMasterIdLst>
  <p:handoutMasterIdLst>
    <p:handoutMasterId r:id="rId55"/>
  </p:handoutMasterIdLst>
  <p:sldIdLst>
    <p:sldId id="257" r:id="rId37"/>
    <p:sldId id="305" r:id="rId38"/>
    <p:sldId id="304" r:id="rId39"/>
    <p:sldId id="264" r:id="rId40"/>
    <p:sldId id="306" r:id="rId41"/>
    <p:sldId id="267" r:id="rId42"/>
    <p:sldId id="272" r:id="rId43"/>
    <p:sldId id="288" r:id="rId44"/>
    <p:sldId id="303" r:id="rId45"/>
    <p:sldId id="308" r:id="rId46"/>
    <p:sldId id="314" r:id="rId47"/>
    <p:sldId id="312" r:id="rId48"/>
    <p:sldId id="263" r:id="rId49"/>
    <p:sldId id="313" r:id="rId50"/>
    <p:sldId id="317" r:id="rId51"/>
    <p:sldId id="316" r:id="rId52"/>
    <p:sldId id="290" r:id="rId53"/>
  </p:sldIdLst>
  <p:sldSz cx="12190413" cy="6858000"/>
  <p:notesSz cx="6858000" cy="9144000"/>
  <p:custDataLst>
    <p:tags r:id="rId56"/>
  </p:custDataLst>
  <p:defaultTextStyle>
    <a:defPPr>
      <a:defRPr lang="da-DK"/>
    </a:defPPr>
    <a:lvl1pPr algn="l" rtl="0" fontAlgn="base">
      <a:spcBef>
        <a:spcPct val="50000"/>
      </a:spcBef>
      <a:spcAft>
        <a:spcPct val="0"/>
      </a:spcAft>
      <a:defRPr sz="1600" kern="1200">
        <a:solidFill>
          <a:schemeClr val="tx1"/>
        </a:solidFill>
        <a:latin typeface="Verdana" pitchFamily="34" charset="0"/>
        <a:ea typeface="ＭＳ Ｐゴシック" pitchFamily="-80" charset="-128"/>
        <a:cs typeface="+mn-cs"/>
      </a:defRPr>
    </a:lvl1pPr>
    <a:lvl2pPr marL="457200" algn="l" rtl="0" fontAlgn="base">
      <a:spcBef>
        <a:spcPct val="50000"/>
      </a:spcBef>
      <a:spcAft>
        <a:spcPct val="0"/>
      </a:spcAft>
      <a:defRPr sz="1600" kern="1200">
        <a:solidFill>
          <a:schemeClr val="tx1"/>
        </a:solidFill>
        <a:latin typeface="Verdana" pitchFamily="34" charset="0"/>
        <a:ea typeface="ＭＳ Ｐゴシック" pitchFamily="-80" charset="-128"/>
        <a:cs typeface="+mn-cs"/>
      </a:defRPr>
    </a:lvl2pPr>
    <a:lvl3pPr marL="914400" algn="l" rtl="0" fontAlgn="base">
      <a:spcBef>
        <a:spcPct val="50000"/>
      </a:spcBef>
      <a:spcAft>
        <a:spcPct val="0"/>
      </a:spcAft>
      <a:defRPr sz="1600" kern="1200">
        <a:solidFill>
          <a:schemeClr val="tx1"/>
        </a:solidFill>
        <a:latin typeface="Verdana" pitchFamily="34" charset="0"/>
        <a:ea typeface="ＭＳ Ｐゴシック" pitchFamily="-80" charset="-128"/>
        <a:cs typeface="+mn-cs"/>
      </a:defRPr>
    </a:lvl3pPr>
    <a:lvl4pPr marL="1371600" algn="l" rtl="0" fontAlgn="base">
      <a:spcBef>
        <a:spcPct val="50000"/>
      </a:spcBef>
      <a:spcAft>
        <a:spcPct val="0"/>
      </a:spcAft>
      <a:defRPr sz="1600" kern="1200">
        <a:solidFill>
          <a:schemeClr val="tx1"/>
        </a:solidFill>
        <a:latin typeface="Verdana" pitchFamily="34" charset="0"/>
        <a:ea typeface="ＭＳ Ｐゴシック" pitchFamily="-80" charset="-128"/>
        <a:cs typeface="+mn-cs"/>
      </a:defRPr>
    </a:lvl4pPr>
    <a:lvl5pPr marL="1828800" algn="l" rtl="0" fontAlgn="base">
      <a:spcBef>
        <a:spcPct val="50000"/>
      </a:spcBef>
      <a:spcAft>
        <a:spcPct val="0"/>
      </a:spcAft>
      <a:defRPr sz="1600" kern="1200">
        <a:solidFill>
          <a:schemeClr val="tx1"/>
        </a:solidFill>
        <a:latin typeface="Verdana" pitchFamily="34" charset="0"/>
        <a:ea typeface="ＭＳ Ｐゴシック" pitchFamily="-80" charset="-128"/>
        <a:cs typeface="+mn-cs"/>
      </a:defRPr>
    </a:lvl5pPr>
    <a:lvl6pPr marL="2286000" algn="l" defTabSz="914400" rtl="0" eaLnBrk="1" latinLnBrk="0" hangingPunct="1">
      <a:defRPr sz="1600" kern="1200">
        <a:solidFill>
          <a:schemeClr val="tx1"/>
        </a:solidFill>
        <a:latin typeface="Verdana" pitchFamily="34" charset="0"/>
        <a:ea typeface="ＭＳ Ｐゴシック" pitchFamily="-80" charset="-128"/>
        <a:cs typeface="+mn-cs"/>
      </a:defRPr>
    </a:lvl6pPr>
    <a:lvl7pPr marL="2743200" algn="l" defTabSz="914400" rtl="0" eaLnBrk="1" latinLnBrk="0" hangingPunct="1">
      <a:defRPr sz="1600" kern="1200">
        <a:solidFill>
          <a:schemeClr val="tx1"/>
        </a:solidFill>
        <a:latin typeface="Verdana" pitchFamily="34" charset="0"/>
        <a:ea typeface="ＭＳ Ｐゴシック" pitchFamily="-80" charset="-128"/>
        <a:cs typeface="+mn-cs"/>
      </a:defRPr>
    </a:lvl7pPr>
    <a:lvl8pPr marL="3200400" algn="l" defTabSz="914400" rtl="0" eaLnBrk="1" latinLnBrk="0" hangingPunct="1">
      <a:defRPr sz="1600" kern="1200">
        <a:solidFill>
          <a:schemeClr val="tx1"/>
        </a:solidFill>
        <a:latin typeface="Verdana" pitchFamily="34" charset="0"/>
        <a:ea typeface="ＭＳ Ｐゴシック" pitchFamily="-80" charset="-128"/>
        <a:cs typeface="+mn-cs"/>
      </a:defRPr>
    </a:lvl8pPr>
    <a:lvl9pPr marL="3657600" algn="l" defTabSz="914400" rtl="0" eaLnBrk="1" latinLnBrk="0" hangingPunct="1">
      <a:defRPr sz="1600" kern="1200">
        <a:solidFill>
          <a:schemeClr val="tx1"/>
        </a:solidFill>
        <a:latin typeface="Verdana" pitchFamily="34" charset="0"/>
        <a:ea typeface="ＭＳ Ｐゴシック" pitchFamily="-80" charset="-128"/>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FFFFFF"/>
    <a:srgbClr val="990000"/>
    <a:srgbClr val="000000"/>
    <a:srgbClr val="FFCC00"/>
    <a:srgbClr val="FF0000"/>
    <a:srgbClr val="FF0099"/>
    <a:srgbClr val="CC3399"/>
    <a:srgbClr val="660066"/>
    <a:srgbClr val="66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024" autoAdjust="0"/>
    <p:restoredTop sz="96023" autoAdjust="0"/>
  </p:normalViewPr>
  <p:slideViewPr>
    <p:cSldViewPr showGuides="1">
      <p:cViewPr varScale="1">
        <p:scale>
          <a:sx n="149" d="100"/>
          <a:sy n="149" d="100"/>
        </p:scale>
        <p:origin x="880" y="168"/>
      </p:cViewPr>
      <p:guideLst/>
    </p:cSldViewPr>
  </p:slideViewPr>
  <p:notesTextViewPr>
    <p:cViewPr>
      <p:scale>
        <a:sx n="100" d="100"/>
        <a:sy n="100" d="100"/>
      </p:scale>
      <p:origin x="0" y="0"/>
    </p:cViewPr>
  </p:notesTextViewPr>
  <p:notesViewPr>
    <p:cSldViewPr showGuides="1">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customXml" Target="../customXml/item13.xml"/><Relationship Id="rId18" Type="http://schemas.openxmlformats.org/officeDocument/2006/relationships/customXml" Target="../customXml/item18.xml"/><Relationship Id="rId26" Type="http://schemas.openxmlformats.org/officeDocument/2006/relationships/customXml" Target="../customXml/item26.xml"/><Relationship Id="rId39" Type="http://schemas.openxmlformats.org/officeDocument/2006/relationships/slide" Target="slides/slide3.xml"/><Relationship Id="rId21" Type="http://schemas.openxmlformats.org/officeDocument/2006/relationships/customXml" Target="../customXml/item21.xml"/><Relationship Id="rId34" Type="http://schemas.openxmlformats.org/officeDocument/2006/relationships/customXml" Target="../customXml/item34.xml"/><Relationship Id="rId42" Type="http://schemas.openxmlformats.org/officeDocument/2006/relationships/slide" Target="slides/slide6.xml"/><Relationship Id="rId47" Type="http://schemas.openxmlformats.org/officeDocument/2006/relationships/slide" Target="slides/slide11.xml"/><Relationship Id="rId50" Type="http://schemas.openxmlformats.org/officeDocument/2006/relationships/slide" Target="slides/slide14.xml"/><Relationship Id="rId55" Type="http://schemas.openxmlformats.org/officeDocument/2006/relationships/handoutMaster" Target="handoutMasters/handoutMaster1.xml"/><Relationship Id="rId7" Type="http://schemas.openxmlformats.org/officeDocument/2006/relationships/customXml" Target="../customXml/item7.xml"/><Relationship Id="rId2" Type="http://schemas.openxmlformats.org/officeDocument/2006/relationships/customXml" Target="../customXml/item2.xml"/><Relationship Id="rId16" Type="http://schemas.openxmlformats.org/officeDocument/2006/relationships/customXml" Target="../customXml/item16.xml"/><Relationship Id="rId29" Type="http://schemas.openxmlformats.org/officeDocument/2006/relationships/customXml" Target="../customXml/item29.xml"/><Relationship Id="rId11" Type="http://schemas.openxmlformats.org/officeDocument/2006/relationships/customXml" Target="../customXml/item11.xml"/><Relationship Id="rId24" Type="http://schemas.openxmlformats.org/officeDocument/2006/relationships/customXml" Target="../customXml/item24.xml"/><Relationship Id="rId32" Type="http://schemas.openxmlformats.org/officeDocument/2006/relationships/customXml" Target="../customXml/item32.xml"/><Relationship Id="rId37" Type="http://schemas.openxmlformats.org/officeDocument/2006/relationships/slide" Target="slides/slide1.xml"/><Relationship Id="rId40" Type="http://schemas.openxmlformats.org/officeDocument/2006/relationships/slide" Target="slides/slide4.xml"/><Relationship Id="rId45" Type="http://schemas.openxmlformats.org/officeDocument/2006/relationships/slide" Target="slides/slide9.xml"/><Relationship Id="rId53" Type="http://schemas.openxmlformats.org/officeDocument/2006/relationships/slide" Target="slides/slide17.xml"/><Relationship Id="rId58" Type="http://schemas.openxmlformats.org/officeDocument/2006/relationships/viewProps" Target="viewProps.xml"/><Relationship Id="rId5" Type="http://schemas.openxmlformats.org/officeDocument/2006/relationships/customXml" Target="../customXml/item5.xml"/><Relationship Id="rId19" Type="http://schemas.openxmlformats.org/officeDocument/2006/relationships/customXml" Target="../customXml/item19.xml"/><Relationship Id="rId4" Type="http://schemas.openxmlformats.org/officeDocument/2006/relationships/customXml" Target="../customXml/item4.xml"/><Relationship Id="rId9" Type="http://schemas.openxmlformats.org/officeDocument/2006/relationships/customXml" Target="../customXml/item9.xml"/><Relationship Id="rId14" Type="http://schemas.openxmlformats.org/officeDocument/2006/relationships/customXml" Target="../customXml/item14.xml"/><Relationship Id="rId22" Type="http://schemas.openxmlformats.org/officeDocument/2006/relationships/customXml" Target="../customXml/item22.xml"/><Relationship Id="rId27" Type="http://schemas.openxmlformats.org/officeDocument/2006/relationships/customXml" Target="../customXml/item27.xml"/><Relationship Id="rId30" Type="http://schemas.openxmlformats.org/officeDocument/2006/relationships/customXml" Target="../customXml/item30.xml"/><Relationship Id="rId35" Type="http://schemas.openxmlformats.org/officeDocument/2006/relationships/customXml" Target="../customXml/item35.xml"/><Relationship Id="rId43" Type="http://schemas.openxmlformats.org/officeDocument/2006/relationships/slide" Target="slides/slide7.xml"/><Relationship Id="rId48" Type="http://schemas.openxmlformats.org/officeDocument/2006/relationships/slide" Target="slides/slide12.xml"/><Relationship Id="rId56" Type="http://schemas.openxmlformats.org/officeDocument/2006/relationships/tags" Target="tags/tag1.xml"/><Relationship Id="rId8" Type="http://schemas.openxmlformats.org/officeDocument/2006/relationships/customXml" Target="../customXml/item8.xml"/><Relationship Id="rId51" Type="http://schemas.openxmlformats.org/officeDocument/2006/relationships/slide" Target="slides/slide15.xml"/><Relationship Id="rId3" Type="http://schemas.openxmlformats.org/officeDocument/2006/relationships/customXml" Target="../customXml/item3.xml"/><Relationship Id="rId12" Type="http://schemas.openxmlformats.org/officeDocument/2006/relationships/customXml" Target="../customXml/item12.xml"/><Relationship Id="rId17" Type="http://schemas.openxmlformats.org/officeDocument/2006/relationships/customXml" Target="../customXml/item17.xml"/><Relationship Id="rId25" Type="http://schemas.openxmlformats.org/officeDocument/2006/relationships/customXml" Target="../customXml/item25.xml"/><Relationship Id="rId33" Type="http://schemas.openxmlformats.org/officeDocument/2006/relationships/customXml" Target="../customXml/item33.xml"/><Relationship Id="rId38" Type="http://schemas.openxmlformats.org/officeDocument/2006/relationships/slide" Target="slides/slide2.xml"/><Relationship Id="rId46" Type="http://schemas.openxmlformats.org/officeDocument/2006/relationships/slide" Target="slides/slide10.xml"/><Relationship Id="rId59" Type="http://schemas.openxmlformats.org/officeDocument/2006/relationships/theme" Target="theme/theme1.xml"/><Relationship Id="rId20" Type="http://schemas.openxmlformats.org/officeDocument/2006/relationships/customXml" Target="../customXml/item20.xml"/><Relationship Id="rId41" Type="http://schemas.openxmlformats.org/officeDocument/2006/relationships/slide" Target="slides/slide5.xml"/><Relationship Id="rId54"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customXml" Target="../customXml/item6.xml"/><Relationship Id="rId15" Type="http://schemas.openxmlformats.org/officeDocument/2006/relationships/customXml" Target="../customXml/item15.xml"/><Relationship Id="rId23" Type="http://schemas.openxmlformats.org/officeDocument/2006/relationships/customXml" Target="../customXml/item23.xml"/><Relationship Id="rId28" Type="http://schemas.openxmlformats.org/officeDocument/2006/relationships/customXml" Target="../customXml/item28.xml"/><Relationship Id="rId36" Type="http://schemas.openxmlformats.org/officeDocument/2006/relationships/slideMaster" Target="slideMasters/slideMaster1.xml"/><Relationship Id="rId49" Type="http://schemas.openxmlformats.org/officeDocument/2006/relationships/slide" Target="slides/slide13.xml"/><Relationship Id="rId57" Type="http://schemas.openxmlformats.org/officeDocument/2006/relationships/presProps" Target="presProps.xml"/><Relationship Id="rId10" Type="http://schemas.openxmlformats.org/officeDocument/2006/relationships/customXml" Target="../customXml/item10.xml"/><Relationship Id="rId31" Type="http://schemas.openxmlformats.org/officeDocument/2006/relationships/customXml" Target="../customXml/item31.xml"/><Relationship Id="rId44" Type="http://schemas.openxmlformats.org/officeDocument/2006/relationships/slide" Target="slides/slide8.xml"/><Relationship Id="rId52" Type="http://schemas.openxmlformats.org/officeDocument/2006/relationships/slide" Target="slides/slide16.xml"/><Relationship Id="rId6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spcBef>
                <a:spcPct val="0"/>
              </a:spcBef>
              <a:defRPr sz="1200"/>
            </a:lvl1pPr>
          </a:lstStyle>
          <a:p>
            <a:endParaRPr lang="da-DK" dirty="0">
              <a:latin typeface="Arial" panose="020B0604020202020204" pitchFamily="34" charset="0"/>
            </a:endParaRPr>
          </a:p>
        </p:txBody>
      </p:sp>
      <p:sp>
        <p:nvSpPr>
          <p:cNvPr id="63491" name="Rectangle 3"/>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spcBef>
                <a:spcPct val="0"/>
              </a:spcBef>
              <a:defRPr sz="1200"/>
            </a:lvl1pPr>
          </a:lstStyle>
          <a:p>
            <a:endParaRPr lang="da-DK" dirty="0">
              <a:latin typeface="Arial" panose="020B0604020202020204" pitchFamily="34" charset="0"/>
            </a:endParaRPr>
          </a:p>
        </p:txBody>
      </p:sp>
      <p:sp>
        <p:nvSpPr>
          <p:cNvPr id="63492" name="Rectangle 4"/>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0" hangingPunct="0">
              <a:spcBef>
                <a:spcPct val="0"/>
              </a:spcBef>
              <a:defRPr sz="1200"/>
            </a:lvl1pPr>
          </a:lstStyle>
          <a:p>
            <a:endParaRPr lang="da-DK" dirty="0">
              <a:latin typeface="Arial" panose="020B0604020202020204" pitchFamily="34" charset="0"/>
            </a:endParaRPr>
          </a:p>
        </p:txBody>
      </p:sp>
      <p:sp>
        <p:nvSpPr>
          <p:cNvPr id="63493" name="Rectangle 5"/>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0" hangingPunct="0">
              <a:spcBef>
                <a:spcPct val="0"/>
              </a:spcBef>
              <a:defRPr sz="1200"/>
            </a:lvl1pPr>
          </a:lstStyle>
          <a:p>
            <a:fld id="{491ECFBD-4A0D-4BCF-98A8-E205F44719BF}" type="slidenum">
              <a:rPr lang="da-DK" smtClean="0">
                <a:latin typeface="Arial" panose="020B0604020202020204" pitchFamily="34" charset="0"/>
              </a:rPr>
              <a:pPr/>
              <a:t>‹#›</a:t>
            </a:fld>
            <a:endParaRPr lang="da-DK" dirty="0">
              <a:latin typeface="Arial" panose="020B0604020202020204" pitchFamily="34" charset="0"/>
            </a:endParaRPr>
          </a:p>
        </p:txBody>
      </p:sp>
    </p:spTree>
    <p:extLst>
      <p:ext uri="{BB962C8B-B14F-4D97-AF65-F5344CB8AC3E}">
        <p14:creationId xmlns:p14="http://schemas.microsoft.com/office/powerpoint/2010/main" val="13728099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eaLnBrk="0" hangingPunct="0">
              <a:spcBef>
                <a:spcPct val="0"/>
              </a:spcBef>
              <a:defRPr sz="1200">
                <a:latin typeface="Arial" panose="020B0604020202020204" pitchFamily="34" charset="0"/>
              </a:defRPr>
            </a:lvl1pPr>
          </a:lstStyle>
          <a:p>
            <a:endParaRPr lang="da-DK" dirty="0"/>
          </a:p>
        </p:txBody>
      </p:sp>
      <p:sp>
        <p:nvSpPr>
          <p:cNvPr id="3075" name="Rectangle 3"/>
          <p:cNvSpPr>
            <a:spLocks noGrp="1" noChangeArrowheads="1"/>
          </p:cNvSpPr>
          <p:nvPr>
            <p:ph type="dt" idx="1"/>
          </p:nvPr>
        </p:nvSpPr>
        <p:spPr bwMode="auto">
          <a:xfrm>
            <a:off x="3886200" y="0"/>
            <a:ext cx="2971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r" eaLnBrk="0" hangingPunct="0">
              <a:spcBef>
                <a:spcPct val="0"/>
              </a:spcBef>
              <a:defRPr sz="1200">
                <a:latin typeface="Arial" panose="020B0604020202020204" pitchFamily="34" charset="0"/>
              </a:defRPr>
            </a:lvl1pPr>
          </a:lstStyle>
          <a:p>
            <a:endParaRPr lang="da-DK" dirty="0"/>
          </a:p>
        </p:txBody>
      </p:sp>
      <p:sp>
        <p:nvSpPr>
          <p:cNvPr id="3076" name="Rectangle 4"/>
          <p:cNvSpPr>
            <a:spLocks noGrp="1" noRot="1" noChangeAspect="1" noChangeArrowheads="1" noTextEdit="1"/>
          </p:cNvSpPr>
          <p:nvPr>
            <p:ph type="sldImg" idx="2"/>
          </p:nvPr>
        </p:nvSpPr>
        <p:spPr bwMode="auto">
          <a:xfrm>
            <a:off x="382588" y="685800"/>
            <a:ext cx="6092825"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p:cNvSpPr>
            <a:spLocks noGrp="1" noChangeArrowheads="1"/>
          </p:cNvSpPr>
          <p:nvPr>
            <p:ph type="body" sz="quarter" idx="3"/>
          </p:nvPr>
        </p:nvSpPr>
        <p:spPr bwMode="auto">
          <a:xfrm>
            <a:off x="914400" y="4343400"/>
            <a:ext cx="50292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a-DK" dirty="0" err="1"/>
              <a:t>Click</a:t>
            </a:r>
            <a:r>
              <a:rPr lang="da-DK" dirty="0"/>
              <a:t> to </a:t>
            </a:r>
            <a:r>
              <a:rPr lang="da-DK" dirty="0" err="1"/>
              <a:t>edit</a:t>
            </a:r>
            <a:r>
              <a:rPr lang="da-DK" dirty="0"/>
              <a:t> Master </a:t>
            </a:r>
            <a:r>
              <a:rPr lang="da-DK" dirty="0" err="1"/>
              <a:t>text</a:t>
            </a:r>
            <a:r>
              <a:rPr lang="da-DK" dirty="0"/>
              <a:t> </a:t>
            </a:r>
            <a:r>
              <a:rPr lang="da-DK" dirty="0" err="1"/>
              <a:t>styles</a:t>
            </a:r>
            <a:endParaRPr lang="da-DK" dirty="0"/>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3078" name="Rectangle 6"/>
          <p:cNvSpPr>
            <a:spLocks noGrp="1" noChangeArrowheads="1"/>
          </p:cNvSpPr>
          <p:nvPr>
            <p:ph type="ftr" sz="quarter" idx="4"/>
          </p:nvPr>
        </p:nvSpPr>
        <p:spPr bwMode="auto">
          <a:xfrm>
            <a:off x="0" y="8686800"/>
            <a:ext cx="2971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b" anchorCtr="0" compatLnSpc="1">
            <a:prstTxWarp prst="textNoShape">
              <a:avLst/>
            </a:prstTxWarp>
          </a:bodyPr>
          <a:lstStyle>
            <a:lvl1pPr eaLnBrk="0" hangingPunct="0">
              <a:spcBef>
                <a:spcPct val="0"/>
              </a:spcBef>
              <a:defRPr sz="1200">
                <a:latin typeface="Arial" panose="020B0604020202020204" pitchFamily="34" charset="0"/>
              </a:defRPr>
            </a:lvl1pPr>
          </a:lstStyle>
          <a:p>
            <a:endParaRPr lang="da-DK" dirty="0"/>
          </a:p>
        </p:txBody>
      </p:sp>
      <p:sp>
        <p:nvSpPr>
          <p:cNvPr id="3079" name="Rectangle 7"/>
          <p:cNvSpPr>
            <a:spLocks noGrp="1" noChangeArrowheads="1"/>
          </p:cNvSpPr>
          <p:nvPr>
            <p:ph type="sldNum" sz="quarter" idx="5"/>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b" anchorCtr="0" compatLnSpc="1">
            <a:prstTxWarp prst="textNoShape">
              <a:avLst/>
            </a:prstTxWarp>
          </a:bodyPr>
          <a:lstStyle>
            <a:lvl1pPr algn="r" eaLnBrk="0" hangingPunct="0">
              <a:spcBef>
                <a:spcPct val="0"/>
              </a:spcBef>
              <a:defRPr sz="1200">
                <a:latin typeface="Arial" panose="020B0604020202020204" pitchFamily="34" charset="0"/>
              </a:defRPr>
            </a:lvl1pPr>
          </a:lstStyle>
          <a:p>
            <a:fld id="{C734BB09-483B-4C4B-A5A4-C02A22055B01}" type="slidenum">
              <a:rPr lang="da-DK" smtClean="0"/>
              <a:pPr/>
              <a:t>‹#›</a:t>
            </a:fld>
            <a:endParaRPr lang="da-DK" dirty="0"/>
          </a:p>
        </p:txBody>
      </p:sp>
    </p:spTree>
    <p:extLst>
      <p:ext uri="{BB962C8B-B14F-4D97-AF65-F5344CB8AC3E}">
        <p14:creationId xmlns:p14="http://schemas.microsoft.com/office/powerpoint/2010/main" val="127783607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ＭＳ Ｐゴシック" pitchFamily="-80" charset="-128"/>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ＭＳ Ｐゴシック" pitchFamily="-80" charset="-128"/>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ＭＳ Ｐゴシック" pitchFamily="-80" charset="-128"/>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ＭＳ Ｐゴシック" pitchFamily="-80" charset="-128"/>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ＭＳ Ｐゴシック" pitchFamily="-80"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0B6CA3-5719-FD7A-5F9C-D5B2C1C10F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F7482B-6E2E-AEA2-3553-A41215D110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DF9052-E35E-305A-97F8-7517EDD04BA3}"/>
              </a:ext>
            </a:extLst>
          </p:cNvPr>
          <p:cNvSpPr>
            <a:spLocks noGrp="1"/>
          </p:cNvSpPr>
          <p:nvPr>
            <p:ph type="body" idx="1"/>
          </p:nvPr>
        </p:nvSpPr>
        <p:spPr/>
        <p:txBody>
          <a:bodyPr/>
          <a:lstStyle/>
          <a:p>
            <a:r>
              <a:t>Timing: 0:00–0:20 (20 seconds)</a:t>
            </a:r>
          </a:p>
          <a:p>
            <a:endParaRPr/>
          </a:p>
          <a:p>
            <a:r>
              <a:t>Today I will present our RAG-based EEG-to-text pipeline, developed with colleagues at the University of Padova and the Technical University of Denmark. We study sentence-level semantic decoding from non-invasive EEG during silent reading.</a:t>
            </a:r>
          </a:p>
          <a:p>
            <a:endParaRPr/>
          </a:p>
          <a:p>
            <a:r>
              <a:t>Source: accepted LaTeX paper, Title and author affiliations</a:t>
            </a:r>
          </a:p>
        </p:txBody>
      </p:sp>
      <p:sp>
        <p:nvSpPr>
          <p:cNvPr id="4" name="Slide Number Placeholder 3">
            <a:extLst>
              <a:ext uri="{FF2B5EF4-FFF2-40B4-BE49-F238E27FC236}">
                <a16:creationId xmlns:a16="http://schemas.microsoft.com/office/drawing/2014/main" id="{5B226025-82DE-4360-BEE3-DC4F61ADBFF9}"/>
              </a:ext>
            </a:extLst>
          </p:cNvPr>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31168865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0B6CA3-5719-FD7A-5F9C-D5B2C1C10F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F7482B-6E2E-AEA2-3553-A41215D110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DF9052-E35E-305A-97F8-7517EDD04BA3}"/>
              </a:ext>
            </a:extLst>
          </p:cNvPr>
          <p:cNvSpPr>
            <a:spLocks noGrp="1"/>
          </p:cNvSpPr>
          <p:nvPr>
            <p:ph type="body" idx="1"/>
          </p:nvPr>
        </p:nvSpPr>
        <p:spPr/>
        <p:txBody>
          <a:bodyPr/>
          <a:lstStyle/>
          <a:p>
            <a:r>
              <a:t>Timing: 0:20–1:05 (45 seconds)</a:t>
            </a:r>
          </a:p>
          <a:p>
            <a:endParaRPr/>
          </a:p>
          <a:p>
            <a:r>
              <a:t>The motivation is assistive communication. We aim for a modular system that works with non-invasive EEG and recovers sentence-level meaning. A key deliverable is evidence beyond a randomized baseline. Across nine participants, the paper reports mean cosine similarity of 0.181 versus 0.139, with p = 0.0059. This measures semantic alignment, rather than exact transcription accuracy.</a:t>
            </a:r>
          </a:p>
          <a:p>
            <a:endParaRPr/>
          </a:p>
          <a:p>
            <a:r>
              <a:t>Source: accepted LaTeX paper, Introduction and Abstract</a:t>
            </a:r>
          </a:p>
        </p:txBody>
      </p:sp>
      <p:sp>
        <p:nvSpPr>
          <p:cNvPr id="4" name="Slide Number Placeholder 3">
            <a:extLst>
              <a:ext uri="{FF2B5EF4-FFF2-40B4-BE49-F238E27FC236}">
                <a16:creationId xmlns:a16="http://schemas.microsoft.com/office/drawing/2014/main" id="{5B226025-82DE-4360-BEE3-DC4F61ADBFF9}"/>
              </a:ext>
            </a:extLst>
          </p:cNvPr>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31168865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0B6CA3-5719-FD7A-5F9C-D5B2C1C10F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F7482B-6E2E-AEA2-3553-A41215D110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DF9052-E35E-305A-97F8-7517EDD04BA3}"/>
              </a:ext>
            </a:extLst>
          </p:cNvPr>
          <p:cNvSpPr>
            <a:spLocks noGrp="1"/>
          </p:cNvSpPr>
          <p:nvPr>
            <p:ph type="body" idx="1"/>
          </p:nvPr>
        </p:nvSpPr>
        <p:spPr/>
        <p:txBody>
          <a:bodyPr/>
          <a:lstStyle/>
          <a:p>
            <a:r>
              <a:t>Timing: 1:05–1:45 (40 seconds)</a:t>
            </a:r>
          </a:p>
          <a:p>
            <a:endParaRPr/>
          </a:p>
          <a:p>
            <a:r>
              <a:t>A brain-computer interface maps brain activity to an external output. Speech-decoding systems motivate natural communication, but the strongest results often use invasive recordings. EEG provides a non-invasive alternative with substantial noise and limited spatial resolution. The current work concerns silent reading, rather than demonstrated decoding of freely imagined speech.</a:t>
            </a:r>
          </a:p>
          <a:p>
            <a:endParaRPr/>
          </a:p>
          <a:p>
            <a:r>
              <a:t>Source: accepted LaTeX paper, Introduction; figure citations retained from supplied deck</a:t>
            </a:r>
          </a:p>
        </p:txBody>
      </p:sp>
      <p:sp>
        <p:nvSpPr>
          <p:cNvPr id="4" name="Slide Number Placeholder 3">
            <a:extLst>
              <a:ext uri="{FF2B5EF4-FFF2-40B4-BE49-F238E27FC236}">
                <a16:creationId xmlns:a16="http://schemas.microsoft.com/office/drawing/2014/main" id="{5B226025-82DE-4360-BEE3-DC4F61ADBFF9}"/>
              </a:ext>
            </a:extLst>
          </p:cNvPr>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31168865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0B6CA3-5719-FD7A-5F9C-D5B2C1C10F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F7482B-6E2E-AEA2-3553-A41215D110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DF9052-E35E-305A-97F8-7517EDD04BA3}"/>
              </a:ext>
            </a:extLst>
          </p:cNvPr>
          <p:cNvSpPr>
            <a:spLocks noGrp="1"/>
          </p:cNvSpPr>
          <p:nvPr>
            <p:ph type="body" idx="1"/>
          </p:nvPr>
        </p:nvSpPr>
        <p:spPr/>
        <p:txBody>
          <a:bodyPr/>
          <a:lstStyle/>
          <a:p>
            <a:r>
              <a:t>Timing: 1:45–2:45 (60 seconds)</a:t>
            </a:r>
          </a:p>
          <a:p>
            <a:endParaRPr/>
          </a:p>
          <a:p>
            <a:r>
              <a:t>On the left, the sentence transformer supplies target embeddings for EEG encoder training. Training EEG embeddings and their text form the vector store. On the right, a test EEG embedding retrieves three training sentences, and an LLM produces one refined sentence. Test sentences never enter the store. Online chain labels the inference stage here. The experiments use prerecorded trials.</a:t>
            </a:r>
          </a:p>
          <a:p>
            <a:endParaRPr/>
          </a:p>
          <a:p>
            <a:r>
              <a:t>Source: accepted LaTeX paper, Methods, Fig. 1</a:t>
            </a:r>
          </a:p>
        </p:txBody>
      </p:sp>
      <p:sp>
        <p:nvSpPr>
          <p:cNvPr id="4" name="Slide Number Placeholder 3">
            <a:extLst>
              <a:ext uri="{FF2B5EF4-FFF2-40B4-BE49-F238E27FC236}">
                <a16:creationId xmlns:a16="http://schemas.microsoft.com/office/drawing/2014/main" id="{5B226025-82DE-4360-BEE3-DC4F61ADBFF9}"/>
              </a:ext>
            </a:extLst>
          </p:cNvPr>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31168865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0B6CA3-5719-FD7A-5F9C-D5B2C1C10F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F7482B-6E2E-AEA2-3553-A41215D110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DF9052-E35E-305A-97F8-7517EDD04BA3}"/>
              </a:ext>
            </a:extLst>
          </p:cNvPr>
          <p:cNvSpPr>
            <a:spLocks noGrp="1"/>
          </p:cNvSpPr>
          <p:nvPr>
            <p:ph type="body" idx="1"/>
          </p:nvPr>
        </p:nvSpPr>
        <p:spPr/>
        <p:txBody>
          <a:bodyPr/>
          <a:lstStyle/>
          <a:p>
            <a:r>
              <a:t>Timing: 2:45–3:05 (20 seconds)</a:t>
            </a:r>
          </a:p>
          <a:p>
            <a:endParaRPr/>
          </a:p>
          <a:p>
            <a:r>
              <a:t>Our basic training example is an EEG segment paired with the sentence read during that segment. Fixation timing identifies the sentence boundaries. Sentence duration varies, so the signals are zero-padded to a common temporal length within each subject.</a:t>
            </a:r>
          </a:p>
          <a:p>
            <a:endParaRPr/>
          </a:p>
          <a:p>
            <a:r>
              <a:t>Source: accepted LaTeX paper, Methods: Dataset and EEG Preprocessing</a:t>
            </a:r>
          </a:p>
        </p:txBody>
      </p:sp>
      <p:sp>
        <p:nvSpPr>
          <p:cNvPr id="4" name="Slide Number Placeholder 3">
            <a:extLst>
              <a:ext uri="{FF2B5EF4-FFF2-40B4-BE49-F238E27FC236}">
                <a16:creationId xmlns:a16="http://schemas.microsoft.com/office/drawing/2014/main" id="{5B226025-82DE-4360-BEE3-DC4F61ADBFF9}"/>
              </a:ext>
            </a:extLst>
          </p:cNvPr>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31168865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0B6CA3-5719-FD7A-5F9C-D5B2C1C10F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F7482B-6E2E-AEA2-3553-A41215D110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DF9052-E35E-305A-97F8-7517EDD04BA3}"/>
              </a:ext>
            </a:extLst>
          </p:cNvPr>
          <p:cNvSpPr>
            <a:spLocks noGrp="1"/>
          </p:cNvSpPr>
          <p:nvPr>
            <p:ph type="body" idx="1"/>
          </p:nvPr>
        </p:nvSpPr>
        <p:spPr/>
        <p:txBody>
          <a:bodyPr/>
          <a:lstStyle/>
          <a:p>
            <a:r>
              <a:t>Timing: 3:05–3:35 (30 seconds)</a:t>
            </a:r>
          </a:p>
          <a:p>
            <a:endParaRPr/>
          </a:p>
          <a:p>
            <a:r>
              <a:t>We use the pretrained all-mpnet-base-v2 sentence transformer. It maps each target sentence to a 768-dimensional semantic vector. Semantically related sentences should have similar representations. These vectors supervise the EEG encoder.</a:t>
            </a:r>
          </a:p>
          <a:p>
            <a:endParaRPr/>
          </a:p>
          <a:p>
            <a:r>
              <a:t>Source: accepted LaTeX paper, Methods: Sentence Embedding Targets</a:t>
            </a:r>
          </a:p>
        </p:txBody>
      </p:sp>
      <p:sp>
        <p:nvSpPr>
          <p:cNvPr id="4" name="Slide Number Placeholder 3">
            <a:extLst>
              <a:ext uri="{FF2B5EF4-FFF2-40B4-BE49-F238E27FC236}">
                <a16:creationId xmlns:a16="http://schemas.microsoft.com/office/drawing/2014/main" id="{5B226025-82DE-4360-BEE3-DC4F61ADBFF9}"/>
              </a:ext>
            </a:extLst>
          </p:cNvPr>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31168865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0B6CA3-5719-FD7A-5F9C-D5B2C1C10F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F7482B-6E2E-AEA2-3553-A41215D110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DF9052-E35E-305A-97F8-7517EDD04BA3}"/>
              </a:ext>
            </a:extLst>
          </p:cNvPr>
          <p:cNvSpPr>
            <a:spLocks noGrp="1"/>
          </p:cNvSpPr>
          <p:nvPr>
            <p:ph type="body" idx="1"/>
          </p:nvPr>
        </p:nvSpPr>
        <p:spPr/>
        <p:txBody>
          <a:bodyPr/>
          <a:lstStyle/>
          <a:p>
            <a:r>
              <a:t>Timing: 3:35–4:10 (35 seconds)</a:t>
            </a:r>
          </a:p>
          <a:p>
            <a:endParaRPr/>
          </a:p>
          <a:p>
            <a:r>
              <a:t>The EEG encoder converts a multichannel EEG segment into a vector with the same dimension as the text representation. During training, cosine similarity aligns this prediction with the corresponding sentence embedding. At inference, the encoder receives only the EEG signal. The next slide describes the architecture and objective.</a:t>
            </a:r>
          </a:p>
          <a:p>
            <a:endParaRPr/>
          </a:p>
          <a:p>
            <a:r>
              <a:t>Source: accepted LaTeX paper, Methods: EEG Encoder and Embedding Alignment</a:t>
            </a:r>
          </a:p>
        </p:txBody>
      </p:sp>
      <p:sp>
        <p:nvSpPr>
          <p:cNvPr id="4" name="Slide Number Placeholder 3">
            <a:extLst>
              <a:ext uri="{FF2B5EF4-FFF2-40B4-BE49-F238E27FC236}">
                <a16:creationId xmlns:a16="http://schemas.microsoft.com/office/drawing/2014/main" id="{5B226025-82DE-4360-BEE3-DC4F61ADBFF9}"/>
              </a:ext>
            </a:extLst>
          </p:cNvPr>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31168865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0B6CA3-5719-FD7A-5F9C-D5B2C1C10F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F7482B-6E2E-AEA2-3553-A41215D110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DF9052-E35E-305A-97F8-7517EDD04BA3}"/>
              </a:ext>
            </a:extLst>
          </p:cNvPr>
          <p:cNvSpPr>
            <a:spLocks noGrp="1"/>
          </p:cNvSpPr>
          <p:nvPr>
            <p:ph type="body" idx="1"/>
          </p:nvPr>
        </p:nvSpPr>
        <p:spPr/>
        <p:txBody>
          <a:bodyPr/>
          <a:lstStyle/>
          <a:p>
            <a:r>
              <a:t>Timing: 4:10–5:05 (55 seconds)</a:t>
            </a:r>
          </a:p>
          <a:p>
            <a:endParaRPr/>
          </a:p>
          <a:p>
            <a:r>
              <a:t>The EEGChannelNet-inspired encoder combines temporal convolutions with multiple dilation factors, spatial convolutions, and residual blocks. Global average pooling and a linear projection produce a 768-dimensional output. The cosine loss is one minus cosine similarity between predicted EEG embedding x and target text embedding y. Hyperparameter selection used three random seeds. Final models were retrained on the complete training portion.</a:t>
            </a:r>
          </a:p>
          <a:p>
            <a:endParaRPr/>
          </a:p>
          <a:p>
            <a:r>
              <a:t>Source: accepted LaTeX paper, Methods: EEG Encoder and Embedding Alignment</a:t>
            </a:r>
          </a:p>
        </p:txBody>
      </p:sp>
      <p:sp>
        <p:nvSpPr>
          <p:cNvPr id="4" name="Slide Number Placeholder 3">
            <a:extLst>
              <a:ext uri="{FF2B5EF4-FFF2-40B4-BE49-F238E27FC236}">
                <a16:creationId xmlns:a16="http://schemas.microsoft.com/office/drawing/2014/main" id="{5B226025-82DE-4360-BEE3-DC4F61ADBFF9}"/>
              </a:ext>
            </a:extLst>
          </p:cNvPr>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31168865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0B6CA3-5719-FD7A-5F9C-D5B2C1C10F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F7482B-6E2E-AEA2-3553-A41215D110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DF9052-E35E-305A-97F8-7517EDD04BA3}"/>
              </a:ext>
            </a:extLst>
          </p:cNvPr>
          <p:cNvSpPr>
            <a:spLocks noGrp="1"/>
          </p:cNvSpPr>
          <p:nvPr>
            <p:ph type="body" idx="1"/>
          </p:nvPr>
        </p:nvSpPr>
        <p:spPr/>
        <p:txBody>
          <a:bodyPr/>
          <a:lstStyle/>
          <a:p>
            <a:r>
              <a:t>Timing: 5:05–6:00 (55 seconds)</a:t>
            </a:r>
          </a:p>
          <a:p>
            <a:endParaRPr/>
          </a:p>
          <a:p>
            <a:r>
              <a:t>FAISS indexes the EEG embeddings of training trials, linked to their text. We query this store with the test EEG embedding and retrieve the three nearest sentences by cosine similarity. Meta-Llama-3-8B receives this retrieved text and a prompt asking for one fluent sentence without adding or removing information. The model does not see the true test sentence. Prompt constraints do not guarantee factual correctness.</a:t>
            </a:r>
          </a:p>
          <a:p>
            <a:endParaRPr/>
          </a:p>
          <a:p>
            <a:r>
              <a:t>Source: accepted LaTeX paper, Methods: Vector Indexing and Retrieval-Augmented Generation</a:t>
            </a:r>
          </a:p>
        </p:txBody>
      </p:sp>
      <p:sp>
        <p:nvSpPr>
          <p:cNvPr id="4" name="Slide Number Placeholder 3">
            <a:extLst>
              <a:ext uri="{FF2B5EF4-FFF2-40B4-BE49-F238E27FC236}">
                <a16:creationId xmlns:a16="http://schemas.microsoft.com/office/drawing/2014/main" id="{5B226025-82DE-4360-BEE3-DC4F61ADBFF9}"/>
              </a:ext>
            </a:extLst>
          </p:cNvPr>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31168865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0B6CA3-5719-FD7A-5F9C-D5B2C1C10F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F7482B-6E2E-AEA2-3553-A41215D110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DF9052-E35E-305A-97F8-7517EDD04BA3}"/>
              </a:ext>
            </a:extLst>
          </p:cNvPr>
          <p:cNvSpPr>
            <a:spLocks noGrp="1"/>
          </p:cNvSpPr>
          <p:nvPr>
            <p:ph type="body" idx="1"/>
          </p:nvPr>
        </p:nvSpPr>
        <p:spPr/>
        <p:txBody>
          <a:bodyPr/>
          <a:lstStyle/>
          <a:p>
            <a:r>
              <a:t>Timing: 6:00–6:55 (55 seconds)</a:t>
            </a:r>
          </a:p>
          <a:p>
            <a:endParaRPr/>
          </a:p>
          <a:p>
            <a:r>
              <a:t>The experiment uses nine ZuCo 1.0 participants. Three were excluded because incomplete recordings left substantially fewer usable trials. Natural Reading and Sentiment Reading yield approximately 700 sentence pairs per participant. The data were acquired with 128 channels at 500 Hz and supplied after artifact cleaning. We train independently per subject on 650 sentences, reserving the same 50 test sentences across people. Fifty training sentences support validation before retraining on all 650.</a:t>
            </a:r>
          </a:p>
          <a:p>
            <a:endParaRPr/>
          </a:p>
          <a:p>
            <a:r>
              <a:t>Source: accepted LaTeX paper, Methods: Dataset, EEG Preprocessing and Embedding Alignment</a:t>
            </a:r>
          </a:p>
        </p:txBody>
      </p:sp>
      <p:sp>
        <p:nvSpPr>
          <p:cNvPr id="4" name="Slide Number Placeholder 3">
            <a:extLst>
              <a:ext uri="{FF2B5EF4-FFF2-40B4-BE49-F238E27FC236}">
                <a16:creationId xmlns:a16="http://schemas.microsoft.com/office/drawing/2014/main" id="{5B226025-82DE-4360-BEE3-DC4F61ADBFF9}"/>
              </a:ext>
            </a:extLst>
          </p:cNvPr>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31168865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AEE87A-8E7A-BE94-C200-3BDE27F767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5C2C74-65C5-980C-0840-FE6B287013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74B787-F0B0-BAE9-444C-5B68B238F8D5}"/>
              </a:ext>
            </a:extLst>
          </p:cNvPr>
          <p:cNvSpPr>
            <a:spLocks noGrp="1"/>
          </p:cNvSpPr>
          <p:nvPr>
            <p:ph type="body" idx="1"/>
          </p:nvPr>
        </p:nvSpPr>
        <p:spPr/>
        <p:txBody>
          <a:bodyPr/>
          <a:lstStyle/>
          <a:p>
            <a:r>
              <a:t>Timing: 6:55–8:05 (70 seconds)</a:t>
            </a:r>
          </a:p>
          <a:p>
            <a:endParaRPr/>
          </a:p>
          <a:p>
            <a:r>
              <a:t>These are the first two examples in Table I. Underlined red text reproduces the paper’s semantic correspondences. In the first, both sentences describe a film with positive sentiment, giving cosine similarity 0.560. In the second, the generated output retains the birth context and England, giving 0.551. However, the birthplace differs and the output adds a biography. Semantic overlap can coexist with factual errors. These are illustrative examples, not typical-case accuracy estimates.</a:t>
            </a:r>
          </a:p>
          <a:p>
            <a:endParaRPr/>
          </a:p>
          <a:p>
            <a:r>
              <a:t>Source: accepted LaTeX paper, Results: Table I, first two examples</a:t>
            </a:r>
          </a:p>
        </p:txBody>
      </p:sp>
      <p:sp>
        <p:nvSpPr>
          <p:cNvPr id="4" name="Slide Number Placeholder 3">
            <a:extLst>
              <a:ext uri="{FF2B5EF4-FFF2-40B4-BE49-F238E27FC236}">
                <a16:creationId xmlns:a16="http://schemas.microsoft.com/office/drawing/2014/main" id="{D1F3F66B-02EF-DC46-FE9F-57C31FE9F89B}"/>
              </a:ext>
            </a:extLst>
          </p:cNvPr>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34464519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0B6CA3-5719-FD7A-5F9C-D5B2C1C10F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F7482B-6E2E-AEA2-3553-A41215D110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DF9052-E35E-305A-97F8-7517EDD04BA3}"/>
              </a:ext>
            </a:extLst>
          </p:cNvPr>
          <p:cNvSpPr>
            <a:spLocks noGrp="1"/>
          </p:cNvSpPr>
          <p:nvPr>
            <p:ph type="body" idx="1"/>
          </p:nvPr>
        </p:nvSpPr>
        <p:spPr/>
        <p:txBody>
          <a:bodyPr/>
          <a:lstStyle/>
          <a:p>
            <a:r>
              <a:t>Timing: 8:05–9:10 (65 seconds)</a:t>
            </a:r>
          </a:p>
          <a:p>
            <a:endParaRPr/>
          </a:p>
          <a:p>
            <a:r>
              <a:t>The control permutes EEG samples in time and randomly assigns shuffled signals to test labels. Ten random seeds account for variability. This preserves amplitude distributions while disrupting temporal structure. The downstream system remains the same. We score cosine similarity between output and target embeddings after generation. Across subjects, the test compares nine paired subject means. Within each subject, it compares fifty sentence scores with seed-averaged baselines. Subject-level p-values receive Benjamini–Hochberg FDR correction.</a:t>
            </a:r>
          </a:p>
          <a:p>
            <a:endParaRPr/>
          </a:p>
          <a:p>
            <a:r>
              <a:t>Source: accepted LaTeX paper, Methods: Random Baseline and Statistical Analysis</a:t>
            </a:r>
          </a:p>
        </p:txBody>
      </p:sp>
      <p:sp>
        <p:nvSpPr>
          <p:cNvPr id="4" name="Slide Number Placeholder 3">
            <a:extLst>
              <a:ext uri="{FF2B5EF4-FFF2-40B4-BE49-F238E27FC236}">
                <a16:creationId xmlns:a16="http://schemas.microsoft.com/office/drawing/2014/main" id="{5B226025-82DE-4360-BEE3-DC4F61ADBFF9}"/>
              </a:ext>
            </a:extLst>
          </p:cNvPr>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31168865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0B6CA3-5719-FD7A-5F9C-D5B2C1C10F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F7482B-6E2E-AEA2-3553-A41215D110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DF9052-E35E-305A-97F8-7517EDD04BA3}"/>
              </a:ext>
            </a:extLst>
          </p:cNvPr>
          <p:cNvSpPr>
            <a:spLocks noGrp="1"/>
          </p:cNvSpPr>
          <p:nvPr>
            <p:ph type="body" idx="1"/>
          </p:nvPr>
        </p:nvSpPr>
        <p:spPr/>
        <p:txBody>
          <a:bodyPr/>
          <a:lstStyle/>
          <a:p>
            <a:r>
              <a:t>Timing: 9:10–10:05 (55 seconds)</a:t>
            </a:r>
          </a:p>
          <a:p>
            <a:endParaRPr/>
          </a:p>
          <a:p>
            <a:r>
              <a:t>The original paper figure compares the real and randomized subject means. The real mean is 0.181 with standard deviation 0.022 across subjects, versus 0.139 with standard deviation 0.029 for the baseline. The paper reports 30.45 percent relative improvement, with p = 0.0059 in the one-sided paired Wilcoxon test. This supports information beyond the control, while the absolute similarity remains modest.</a:t>
            </a:r>
          </a:p>
          <a:p>
            <a:endParaRPr/>
          </a:p>
          <a:p>
            <a:r>
              <a:t>Source: accepted LaTeX paper, Results: Fig. 2 and Table II</a:t>
            </a:r>
          </a:p>
        </p:txBody>
      </p:sp>
      <p:sp>
        <p:nvSpPr>
          <p:cNvPr id="4" name="Slide Number Placeholder 3">
            <a:extLst>
              <a:ext uri="{FF2B5EF4-FFF2-40B4-BE49-F238E27FC236}">
                <a16:creationId xmlns:a16="http://schemas.microsoft.com/office/drawing/2014/main" id="{5B226025-82DE-4360-BEE3-DC4F61ADBFF9}"/>
              </a:ext>
            </a:extLst>
          </p:cNvPr>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31168865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0B6CA3-5719-FD7A-5F9C-D5B2C1C10F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F7482B-6E2E-AEA2-3553-A41215D110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DF9052-E35E-305A-97F8-7517EDD04BA3}"/>
              </a:ext>
            </a:extLst>
          </p:cNvPr>
          <p:cNvSpPr>
            <a:spLocks noGrp="1"/>
          </p:cNvSpPr>
          <p:nvPr>
            <p:ph type="body" idx="1"/>
          </p:nvPr>
        </p:nvSpPr>
        <p:spPr/>
        <p:txBody>
          <a:bodyPr/>
          <a:lstStyle/>
          <a:p>
            <a:r>
              <a:t>Timing: 10:05–10:55 (50 seconds)</a:t>
            </a:r>
          </a:p>
          <a:p>
            <a:endParaRPr/>
          </a:p>
          <a:p>
            <a:r>
              <a:t>Eight of nine participants have higher real means. Four, ZAB, ZGW, ZJN and ZKH, show significant differences after FDR correction. ZMG has p = 0.056 and does not meet the threshold. ZKB has a slightly lower real mean. The across-subject result therefore coexists with substantial individual variability. The p-value column contains corrected subject-level values.</a:t>
            </a:r>
          </a:p>
          <a:p>
            <a:endParaRPr/>
          </a:p>
          <a:p>
            <a:r>
              <a:t>Source: accepted LaTeX paper, Results: Table II</a:t>
            </a:r>
          </a:p>
        </p:txBody>
      </p:sp>
      <p:sp>
        <p:nvSpPr>
          <p:cNvPr id="4" name="Slide Number Placeholder 3">
            <a:extLst>
              <a:ext uri="{FF2B5EF4-FFF2-40B4-BE49-F238E27FC236}">
                <a16:creationId xmlns:a16="http://schemas.microsoft.com/office/drawing/2014/main" id="{5B226025-82DE-4360-BEE3-DC4F61ADBFF9}"/>
              </a:ext>
            </a:extLst>
          </p:cNvPr>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31168865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0B6CA3-5719-FD7A-5F9C-D5B2C1C10F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F7482B-6E2E-AEA2-3553-A41215D110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DF9052-E35E-305A-97F8-7517EDD04BA3}"/>
              </a:ext>
            </a:extLst>
          </p:cNvPr>
          <p:cNvSpPr>
            <a:spLocks noGrp="1"/>
          </p:cNvSpPr>
          <p:nvPr>
            <p:ph type="body" idx="1"/>
          </p:nvPr>
        </p:nvSpPr>
        <p:spPr/>
        <p:txBody>
          <a:bodyPr/>
          <a:lstStyle/>
          <a:p>
            <a:r>
              <a:t>Timing: 10:55–11:25 (30 seconds)</a:t>
            </a:r>
          </a:p>
          <a:p>
            <a:endParaRPr/>
          </a:p>
          <a:p>
            <a:r>
              <a:t>The main evidence is improved semantic alignment beyond the randomized control without ground-truth text at inference. However, generated sentences can still be wrong. Single-trial data, EEG noise and the structure of learned representations constrain retrieval. We should interpret these results as evidence for coarse semantic recovery in this experimental setting.</a:t>
            </a:r>
          </a:p>
          <a:p>
            <a:endParaRPr/>
          </a:p>
          <a:p>
            <a:r>
              <a:t>Source: accepted LaTeX paper, Discussion</a:t>
            </a:r>
          </a:p>
        </p:txBody>
      </p:sp>
      <p:sp>
        <p:nvSpPr>
          <p:cNvPr id="4" name="Slide Number Placeholder 3">
            <a:extLst>
              <a:ext uri="{FF2B5EF4-FFF2-40B4-BE49-F238E27FC236}">
                <a16:creationId xmlns:a16="http://schemas.microsoft.com/office/drawing/2014/main" id="{5B226025-82DE-4360-BEE3-DC4F61ADBFF9}"/>
              </a:ext>
            </a:extLst>
          </p:cNvPr>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31168865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B36974-6196-1CA4-3C9B-9CD2BEF0C3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414530-107E-7D79-8A23-4BA41EB240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EEC6E5-2D71-F8D2-D553-F33C20CB736E}"/>
              </a:ext>
            </a:extLst>
          </p:cNvPr>
          <p:cNvSpPr>
            <a:spLocks noGrp="1"/>
          </p:cNvSpPr>
          <p:nvPr>
            <p:ph type="body" idx="1"/>
          </p:nvPr>
        </p:nvSpPr>
        <p:spPr/>
        <p:txBody>
          <a:bodyPr/>
          <a:lstStyle/>
          <a:p>
            <a:r>
              <a:t>Timing: 11:25–11:55 (30 seconds)</a:t>
            </a:r>
          </a:p>
          <a:p>
            <a:endParaRPr/>
          </a:p>
          <a:p>
            <a:r>
              <a:t>We presented a modular EEG-to-text pipeline with a statistically significant improvement over its randomized control. The result supports semantic information in the EEG, while reliable reconstruction remains a challenge. A next step described in the paper is contrastive learning to better separate sentence representations in the EEG embedding space.</a:t>
            </a:r>
          </a:p>
          <a:p>
            <a:endParaRPr/>
          </a:p>
          <a:p>
            <a:r>
              <a:t>Source: accepted LaTeX paper, Conclusion and Discussion</a:t>
            </a:r>
          </a:p>
        </p:txBody>
      </p:sp>
      <p:sp>
        <p:nvSpPr>
          <p:cNvPr id="4" name="Slide Number Placeholder 3">
            <a:extLst>
              <a:ext uri="{FF2B5EF4-FFF2-40B4-BE49-F238E27FC236}">
                <a16:creationId xmlns:a16="http://schemas.microsoft.com/office/drawing/2014/main" id="{5703CD1E-90B1-2457-71AD-8DF0E2456B8A}"/>
              </a:ext>
            </a:extLst>
          </p:cNvPr>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33963418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0B6CA3-5719-FD7A-5F9C-D5B2C1C10F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F7482B-6E2E-AEA2-3553-A41215D110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DF9052-E35E-305A-97F8-7517EDD04BA3}"/>
              </a:ext>
            </a:extLst>
          </p:cNvPr>
          <p:cNvSpPr>
            <a:spLocks noGrp="1"/>
          </p:cNvSpPr>
          <p:nvPr>
            <p:ph type="body" idx="1"/>
          </p:nvPr>
        </p:nvSpPr>
        <p:spPr/>
        <p:txBody>
          <a:bodyPr/>
          <a:lstStyle/>
          <a:p>
            <a:r>
              <a:t>Timing: 11:55–12:00 (5 seconds)</a:t>
            </a:r>
          </a:p>
          <a:p>
            <a:endParaRPr/>
          </a:p>
          <a:p>
            <a:r>
              <a:t>Thank you for your attention. I welcome your questions.</a:t>
            </a:r>
          </a:p>
          <a:p>
            <a:endParaRPr/>
          </a:p>
          <a:p>
            <a:r>
              <a:t>Source: accepted LaTeX paper, Closing</a:t>
            </a:r>
          </a:p>
        </p:txBody>
      </p:sp>
      <p:sp>
        <p:nvSpPr>
          <p:cNvPr id="4" name="Slide Number Placeholder 3">
            <a:extLst>
              <a:ext uri="{FF2B5EF4-FFF2-40B4-BE49-F238E27FC236}">
                <a16:creationId xmlns:a16="http://schemas.microsoft.com/office/drawing/2014/main" id="{5B226025-82DE-4360-BEE3-DC4F61ADBFF9}"/>
              </a:ext>
            </a:extLst>
          </p:cNvPr>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311688652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ront A">
    <p:bg>
      <p:bgPr>
        <a:solidFill>
          <a:schemeClr val="accent1"/>
        </a:solidFill>
        <a:effectLst/>
      </p:bgPr>
    </p:bg>
    <p:spTree>
      <p:nvGrpSpPr>
        <p:cNvPr id="1" name=""/>
        <p:cNvGrpSpPr/>
        <p:nvPr/>
      </p:nvGrpSpPr>
      <p:grpSpPr>
        <a:xfrm>
          <a:off x="0" y="0"/>
          <a:ext cx="0" cy="0"/>
          <a:chOff x="0" y="0"/>
          <a:chExt cx="0" cy="0"/>
        </a:xfrm>
      </p:grpSpPr>
      <p:sp>
        <p:nvSpPr>
          <p:cNvPr id="2" name="Background"/>
          <p:cNvSpPr/>
          <p:nvPr userDrawn="1"/>
        </p:nvSpPr>
        <p:spPr bwMode="auto">
          <a:xfrm>
            <a:off x="0" y="0"/>
            <a:ext cx="0" cy="0"/>
          </a:xfrm>
          <a:prstGeom prst="rect">
            <a:avLst/>
          </a:prstGeom>
          <a:solidFill>
            <a:srgbClr val="990000"/>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n-GB" sz="1600" b="0" i="0" u="none" strike="noStrike" cap="none" normalizeH="0" baseline="0" dirty="0">
              <a:ln>
                <a:noFill/>
              </a:ln>
              <a:solidFill>
                <a:schemeClr val="tx1"/>
              </a:solidFill>
              <a:effectLst/>
              <a:latin typeface="Arial" panose="020B0604020202020204" pitchFamily="34" charset="0"/>
              <a:ea typeface="ＭＳ Ｐゴシック" pitchFamily="-80" charset="-128"/>
            </a:endParaRPr>
          </a:p>
        </p:txBody>
      </p:sp>
      <p:sp>
        <p:nvSpPr>
          <p:cNvPr id="3" name="Logo white">
            <a:extLst>
              <a:ext uri="{FF2B5EF4-FFF2-40B4-BE49-F238E27FC236}">
                <a16:creationId xmlns:a16="http://schemas.microsoft.com/office/drawing/2014/main" id="{275A6477-FE3A-4D40-B1FE-E46C11E344A5}"/>
              </a:ext>
            </a:extLst>
          </p:cNvPr>
          <p:cNvSpPr>
            <a:spLocks noChangeAspect="1"/>
          </p:cNvSpPr>
          <p:nvPr userDrawn="1">
            <p:custDataLst>
              <p:tags r:id="rId1"/>
            </p:custDataLst>
          </p:nvPr>
        </p:nvSpPr>
        <p:spPr bwMode="auto">
          <a:xfrm>
            <a:off x="252000" y="252000"/>
            <a:ext cx="419611" cy="612000"/>
          </a:xfrm>
          <a:custGeom>
            <a:avLst/>
            <a:gdLst>
              <a:gd name="connsiteX0" fmla="*/ 1050029 w 4933949"/>
              <a:gd name="connsiteY0" fmla="*/ 6094413 h 7196138"/>
              <a:gd name="connsiteX1" fmla="*/ 3883920 w 4933949"/>
              <a:gd name="connsiteY1" fmla="*/ 6094413 h 7196138"/>
              <a:gd name="connsiteX2" fmla="*/ 4933949 w 4933949"/>
              <a:gd name="connsiteY2" fmla="*/ 6645934 h 7196138"/>
              <a:gd name="connsiteX3" fmla="*/ 3883920 w 4933949"/>
              <a:gd name="connsiteY3" fmla="*/ 7196138 h 7196138"/>
              <a:gd name="connsiteX4" fmla="*/ 1050029 w 4933949"/>
              <a:gd name="connsiteY4" fmla="*/ 7196138 h 7196138"/>
              <a:gd name="connsiteX5" fmla="*/ 0 w 4933949"/>
              <a:gd name="connsiteY5" fmla="*/ 6645934 h 7196138"/>
              <a:gd name="connsiteX6" fmla="*/ 1050029 w 4933949"/>
              <a:gd name="connsiteY6" fmla="*/ 6094413 h 7196138"/>
              <a:gd name="connsiteX7" fmla="*/ 1050029 w 4933949"/>
              <a:gd name="connsiteY7" fmla="*/ 4730750 h 7196138"/>
              <a:gd name="connsiteX8" fmla="*/ 3883920 w 4933949"/>
              <a:gd name="connsiteY8" fmla="*/ 4730750 h 7196138"/>
              <a:gd name="connsiteX9" fmla="*/ 4933949 w 4933949"/>
              <a:gd name="connsiteY9" fmla="*/ 5283066 h 7196138"/>
              <a:gd name="connsiteX10" fmla="*/ 3883920 w 4933949"/>
              <a:gd name="connsiteY10" fmla="*/ 5834063 h 7196138"/>
              <a:gd name="connsiteX11" fmla="*/ 1050029 w 4933949"/>
              <a:gd name="connsiteY11" fmla="*/ 5834063 h 7196138"/>
              <a:gd name="connsiteX12" fmla="*/ 0 w 4933949"/>
              <a:gd name="connsiteY12" fmla="*/ 5283066 h 7196138"/>
              <a:gd name="connsiteX13" fmla="*/ 1050029 w 4933949"/>
              <a:gd name="connsiteY13" fmla="*/ 4730750 h 7196138"/>
              <a:gd name="connsiteX14" fmla="*/ 1050029 w 4933949"/>
              <a:gd name="connsiteY14" fmla="*/ 3368675 h 7196138"/>
              <a:gd name="connsiteX15" fmla="*/ 3883920 w 4933949"/>
              <a:gd name="connsiteY15" fmla="*/ 3368675 h 7196138"/>
              <a:gd name="connsiteX16" fmla="*/ 4933949 w 4933949"/>
              <a:gd name="connsiteY16" fmla="*/ 3920991 h 7196138"/>
              <a:gd name="connsiteX17" fmla="*/ 3883920 w 4933949"/>
              <a:gd name="connsiteY17" fmla="*/ 4471988 h 7196138"/>
              <a:gd name="connsiteX18" fmla="*/ 1050029 w 4933949"/>
              <a:gd name="connsiteY18" fmla="*/ 4471988 h 7196138"/>
              <a:gd name="connsiteX19" fmla="*/ 0 w 4933949"/>
              <a:gd name="connsiteY19" fmla="*/ 3920991 h 7196138"/>
              <a:gd name="connsiteX20" fmla="*/ 1050029 w 4933949"/>
              <a:gd name="connsiteY20" fmla="*/ 3368675 h 7196138"/>
              <a:gd name="connsiteX21" fmla="*/ 678543 w 4933949"/>
              <a:gd name="connsiteY21" fmla="*/ 305710 h 7196138"/>
              <a:gd name="connsiteX22" fmla="*/ 678543 w 4933949"/>
              <a:gd name="connsiteY22" fmla="*/ 2307316 h 7196138"/>
              <a:gd name="connsiteX23" fmla="*/ 909109 w 4933949"/>
              <a:gd name="connsiteY23" fmla="*/ 2307316 h 7196138"/>
              <a:gd name="connsiteX24" fmla="*/ 1119911 w 4933949"/>
              <a:gd name="connsiteY24" fmla="*/ 2234842 h 7196138"/>
              <a:gd name="connsiteX25" fmla="*/ 1198962 w 4933949"/>
              <a:gd name="connsiteY25" fmla="*/ 1615517 h 7196138"/>
              <a:gd name="connsiteX26" fmla="*/ 1198962 w 4933949"/>
              <a:gd name="connsiteY26" fmla="*/ 996191 h 7196138"/>
              <a:gd name="connsiteX27" fmla="*/ 1119911 w 4933949"/>
              <a:gd name="connsiteY27" fmla="*/ 378184 h 7196138"/>
              <a:gd name="connsiteX28" fmla="*/ 909109 w 4933949"/>
              <a:gd name="connsiteY28" fmla="*/ 305710 h 7196138"/>
              <a:gd name="connsiteX29" fmla="*/ 678543 w 4933949"/>
              <a:gd name="connsiteY29" fmla="*/ 305710 h 7196138"/>
              <a:gd name="connsiteX30" fmla="*/ 1842869 w 4933949"/>
              <a:gd name="connsiteY30" fmla="*/ 0 h 7196138"/>
              <a:gd name="connsiteX31" fmla="*/ 3073618 w 4933949"/>
              <a:gd name="connsiteY31" fmla="*/ 0 h 7196138"/>
              <a:gd name="connsiteX32" fmla="*/ 3114467 w 4933949"/>
              <a:gd name="connsiteY32" fmla="*/ 14495 h 7196138"/>
              <a:gd name="connsiteX33" fmla="*/ 3128962 w 4933949"/>
              <a:gd name="connsiteY33" fmla="*/ 54027 h 7196138"/>
              <a:gd name="connsiteX34" fmla="*/ 3128962 w 4933949"/>
              <a:gd name="connsiteY34" fmla="*/ 275402 h 7196138"/>
              <a:gd name="connsiteX35" fmla="*/ 3114467 w 4933949"/>
              <a:gd name="connsiteY35" fmla="*/ 314934 h 7196138"/>
              <a:gd name="connsiteX36" fmla="*/ 3073618 w 4933949"/>
              <a:gd name="connsiteY36" fmla="*/ 329429 h 7196138"/>
              <a:gd name="connsiteX37" fmla="*/ 2679620 w 4933949"/>
              <a:gd name="connsiteY37" fmla="*/ 329429 h 7196138"/>
              <a:gd name="connsiteX38" fmla="*/ 2679620 w 4933949"/>
              <a:gd name="connsiteY38" fmla="*/ 2558999 h 7196138"/>
              <a:gd name="connsiteX39" fmla="*/ 2665125 w 4933949"/>
              <a:gd name="connsiteY39" fmla="*/ 2598530 h 7196138"/>
              <a:gd name="connsiteX40" fmla="*/ 2625594 w 4933949"/>
              <a:gd name="connsiteY40" fmla="*/ 2613025 h 7196138"/>
              <a:gd name="connsiteX41" fmla="*/ 2290893 w 4933949"/>
              <a:gd name="connsiteY41" fmla="*/ 2613025 h 7196138"/>
              <a:gd name="connsiteX42" fmla="*/ 2250044 w 4933949"/>
              <a:gd name="connsiteY42" fmla="*/ 2598530 h 7196138"/>
              <a:gd name="connsiteX43" fmla="*/ 2235549 w 4933949"/>
              <a:gd name="connsiteY43" fmla="*/ 2558999 h 7196138"/>
              <a:gd name="connsiteX44" fmla="*/ 2235549 w 4933949"/>
              <a:gd name="connsiteY44" fmla="*/ 329429 h 7196138"/>
              <a:gd name="connsiteX45" fmla="*/ 1842869 w 4933949"/>
              <a:gd name="connsiteY45" fmla="*/ 329429 h 7196138"/>
              <a:gd name="connsiteX46" fmla="*/ 1802020 w 4933949"/>
              <a:gd name="connsiteY46" fmla="*/ 314934 h 7196138"/>
              <a:gd name="connsiteX47" fmla="*/ 1787525 w 4933949"/>
              <a:gd name="connsiteY47" fmla="*/ 275402 h 7196138"/>
              <a:gd name="connsiteX48" fmla="*/ 1787525 w 4933949"/>
              <a:gd name="connsiteY48" fmla="*/ 54027 h 7196138"/>
              <a:gd name="connsiteX49" fmla="*/ 1802020 w 4933949"/>
              <a:gd name="connsiteY49" fmla="*/ 14495 h 7196138"/>
              <a:gd name="connsiteX50" fmla="*/ 1842869 w 4933949"/>
              <a:gd name="connsiteY50" fmla="*/ 0 h 7196138"/>
              <a:gd name="connsiteX51" fmla="*/ 317544 w 4933949"/>
              <a:gd name="connsiteY51" fmla="*/ 0 h 7196138"/>
              <a:gd name="connsiteX52" fmla="*/ 972349 w 4933949"/>
              <a:gd name="connsiteY52" fmla="*/ 0 h 7196138"/>
              <a:gd name="connsiteX53" fmla="*/ 1476958 w 4933949"/>
              <a:gd name="connsiteY53" fmla="*/ 179209 h 7196138"/>
              <a:gd name="connsiteX54" fmla="*/ 1619250 w 4933949"/>
              <a:gd name="connsiteY54" fmla="*/ 1025181 h 7196138"/>
              <a:gd name="connsiteX55" fmla="*/ 1619250 w 4933949"/>
              <a:gd name="connsiteY55" fmla="*/ 1587845 h 7196138"/>
              <a:gd name="connsiteX56" fmla="*/ 1476958 w 4933949"/>
              <a:gd name="connsiteY56" fmla="*/ 2433816 h 7196138"/>
              <a:gd name="connsiteX57" fmla="*/ 972349 w 4933949"/>
              <a:gd name="connsiteY57" fmla="*/ 2613025 h 7196138"/>
              <a:gd name="connsiteX58" fmla="*/ 317544 w 4933949"/>
              <a:gd name="connsiteY58" fmla="*/ 2613025 h 7196138"/>
              <a:gd name="connsiteX59" fmla="*/ 278018 w 4933949"/>
              <a:gd name="connsiteY59" fmla="*/ 2598530 h 7196138"/>
              <a:gd name="connsiteX60" fmla="*/ 263525 w 4933949"/>
              <a:gd name="connsiteY60" fmla="*/ 2558999 h 7196138"/>
              <a:gd name="connsiteX61" fmla="*/ 263525 w 4933949"/>
              <a:gd name="connsiteY61" fmla="*/ 54027 h 7196138"/>
              <a:gd name="connsiteX62" fmla="*/ 278018 w 4933949"/>
              <a:gd name="connsiteY62" fmla="*/ 14495 h 7196138"/>
              <a:gd name="connsiteX63" fmla="*/ 317544 w 4933949"/>
              <a:gd name="connsiteY63" fmla="*/ 0 h 7196138"/>
              <a:gd name="connsiteX64" fmla="*/ 3359213 w 4933949"/>
              <a:gd name="connsiteY64" fmla="*/ 0 h 7196138"/>
              <a:gd name="connsiteX65" fmla="*/ 3664991 w 4933949"/>
              <a:gd name="connsiteY65" fmla="*/ 0 h 7196138"/>
              <a:gd name="connsiteX66" fmla="*/ 3705850 w 4933949"/>
              <a:gd name="connsiteY66" fmla="*/ 14497 h 7196138"/>
              <a:gd name="connsiteX67" fmla="*/ 3720348 w 4933949"/>
              <a:gd name="connsiteY67" fmla="*/ 54035 h 7196138"/>
              <a:gd name="connsiteX68" fmla="*/ 3720348 w 4933949"/>
              <a:gd name="connsiteY68" fmla="*/ 1903062 h 7196138"/>
              <a:gd name="connsiteX69" fmla="*/ 3798111 w 4933949"/>
              <a:gd name="connsiteY69" fmla="*/ 2279984 h 7196138"/>
              <a:gd name="connsiteX70" fmla="*/ 3976042 w 4933949"/>
              <a:gd name="connsiteY70" fmla="*/ 2349833 h 7196138"/>
              <a:gd name="connsiteX71" fmla="*/ 4163200 w 4933949"/>
              <a:gd name="connsiteY71" fmla="*/ 2279984 h 7196138"/>
              <a:gd name="connsiteX72" fmla="*/ 4240963 w 4933949"/>
              <a:gd name="connsiteY72" fmla="*/ 1903062 h 7196138"/>
              <a:gd name="connsiteX73" fmla="*/ 4240963 w 4933949"/>
              <a:gd name="connsiteY73" fmla="*/ 54035 h 7196138"/>
              <a:gd name="connsiteX74" fmla="*/ 4255461 w 4933949"/>
              <a:gd name="connsiteY74" fmla="*/ 14497 h 7196138"/>
              <a:gd name="connsiteX75" fmla="*/ 4295001 w 4933949"/>
              <a:gd name="connsiteY75" fmla="*/ 0 h 7196138"/>
              <a:gd name="connsiteX76" fmla="*/ 4602098 w 4933949"/>
              <a:gd name="connsiteY76" fmla="*/ 0 h 7196138"/>
              <a:gd name="connsiteX77" fmla="*/ 4641638 w 4933949"/>
              <a:gd name="connsiteY77" fmla="*/ 14497 h 7196138"/>
              <a:gd name="connsiteX78" fmla="*/ 4656136 w 4933949"/>
              <a:gd name="connsiteY78" fmla="*/ 54035 h 7196138"/>
              <a:gd name="connsiteX79" fmla="*/ 4656136 w 4933949"/>
              <a:gd name="connsiteY79" fmla="*/ 1904380 h 7196138"/>
              <a:gd name="connsiteX80" fmla="*/ 4507201 w 4933949"/>
              <a:gd name="connsiteY80" fmla="*/ 2459220 h 7196138"/>
              <a:gd name="connsiteX81" fmla="*/ 3981314 w 4933949"/>
              <a:gd name="connsiteY81" fmla="*/ 2646363 h 7196138"/>
              <a:gd name="connsiteX82" fmla="*/ 3447519 w 4933949"/>
              <a:gd name="connsiteY82" fmla="*/ 2459220 h 7196138"/>
              <a:gd name="connsiteX83" fmla="*/ 3305174 w 4933949"/>
              <a:gd name="connsiteY83" fmla="*/ 1904380 h 7196138"/>
              <a:gd name="connsiteX84" fmla="*/ 3305174 w 4933949"/>
              <a:gd name="connsiteY84" fmla="*/ 54035 h 7196138"/>
              <a:gd name="connsiteX85" fmla="*/ 3318354 w 4933949"/>
              <a:gd name="connsiteY85" fmla="*/ 14497 h 7196138"/>
              <a:gd name="connsiteX86" fmla="*/ 3359213 w 4933949"/>
              <a:gd name="connsiteY86" fmla="*/ 0 h 7196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4933949" h="7196138">
                <a:moveTo>
                  <a:pt x="1050029" y="6094413"/>
                </a:moveTo>
                <a:cubicBezTo>
                  <a:pt x="2409664" y="6623557"/>
                  <a:pt x="2524285" y="6623557"/>
                  <a:pt x="3883920" y="6094413"/>
                </a:cubicBezTo>
                <a:cubicBezTo>
                  <a:pt x="3883920" y="6094413"/>
                  <a:pt x="3883920" y="6094413"/>
                  <a:pt x="4933949" y="6645934"/>
                </a:cubicBezTo>
                <a:cubicBezTo>
                  <a:pt x="4933949" y="6645934"/>
                  <a:pt x="4933949" y="6645934"/>
                  <a:pt x="3883920" y="7196138"/>
                </a:cubicBezTo>
                <a:cubicBezTo>
                  <a:pt x="2524285" y="6668311"/>
                  <a:pt x="2409664" y="6668311"/>
                  <a:pt x="1050029" y="7196138"/>
                </a:cubicBezTo>
                <a:cubicBezTo>
                  <a:pt x="1050029" y="7196138"/>
                  <a:pt x="1050029" y="7196138"/>
                  <a:pt x="0" y="6645934"/>
                </a:cubicBezTo>
                <a:cubicBezTo>
                  <a:pt x="0" y="6645934"/>
                  <a:pt x="0" y="6645934"/>
                  <a:pt x="1050029" y="6094413"/>
                </a:cubicBezTo>
                <a:close/>
                <a:moveTo>
                  <a:pt x="1050029" y="4730750"/>
                </a:moveTo>
                <a:cubicBezTo>
                  <a:pt x="2409664" y="5260657"/>
                  <a:pt x="2524285" y="5260657"/>
                  <a:pt x="3883920" y="4730750"/>
                </a:cubicBezTo>
                <a:cubicBezTo>
                  <a:pt x="3883920" y="4730750"/>
                  <a:pt x="3883920" y="4730750"/>
                  <a:pt x="4933949" y="5283066"/>
                </a:cubicBezTo>
                <a:cubicBezTo>
                  <a:pt x="4933949" y="5283066"/>
                  <a:pt x="4933949" y="5283066"/>
                  <a:pt x="3883920" y="5834063"/>
                </a:cubicBezTo>
                <a:cubicBezTo>
                  <a:pt x="2524285" y="5305475"/>
                  <a:pt x="2409664" y="5305475"/>
                  <a:pt x="1050029" y="5834063"/>
                </a:cubicBezTo>
                <a:cubicBezTo>
                  <a:pt x="1050029" y="5834063"/>
                  <a:pt x="1050029" y="5834063"/>
                  <a:pt x="0" y="5283066"/>
                </a:cubicBezTo>
                <a:cubicBezTo>
                  <a:pt x="0" y="5283066"/>
                  <a:pt x="0" y="5283066"/>
                  <a:pt x="1050029" y="4730750"/>
                </a:cubicBezTo>
                <a:close/>
                <a:moveTo>
                  <a:pt x="1050029" y="3368675"/>
                </a:moveTo>
                <a:cubicBezTo>
                  <a:pt x="2409664" y="3898582"/>
                  <a:pt x="2524285" y="3898582"/>
                  <a:pt x="3883920" y="3368675"/>
                </a:cubicBezTo>
                <a:cubicBezTo>
                  <a:pt x="3883920" y="3368675"/>
                  <a:pt x="3883920" y="3368675"/>
                  <a:pt x="4933949" y="3920991"/>
                </a:cubicBezTo>
                <a:cubicBezTo>
                  <a:pt x="4933949" y="3920991"/>
                  <a:pt x="4933949" y="3920991"/>
                  <a:pt x="3883920" y="4471988"/>
                </a:cubicBezTo>
                <a:cubicBezTo>
                  <a:pt x="2524285" y="3943400"/>
                  <a:pt x="2409664" y="3943400"/>
                  <a:pt x="1050029" y="4471988"/>
                </a:cubicBezTo>
                <a:cubicBezTo>
                  <a:pt x="1050029" y="4471988"/>
                  <a:pt x="1050029" y="4471988"/>
                  <a:pt x="0" y="3920991"/>
                </a:cubicBezTo>
                <a:cubicBezTo>
                  <a:pt x="0" y="3920991"/>
                  <a:pt x="0" y="3920991"/>
                  <a:pt x="1050029" y="3368675"/>
                </a:cubicBezTo>
                <a:close/>
                <a:moveTo>
                  <a:pt x="678543" y="305710"/>
                </a:moveTo>
                <a:lnTo>
                  <a:pt x="678543" y="2307316"/>
                </a:lnTo>
                <a:cubicBezTo>
                  <a:pt x="678543" y="2307316"/>
                  <a:pt x="678543" y="2307316"/>
                  <a:pt x="909109" y="2307316"/>
                </a:cubicBezTo>
                <a:cubicBezTo>
                  <a:pt x="1011875" y="2307316"/>
                  <a:pt x="1072481" y="2291503"/>
                  <a:pt x="1119911" y="2234842"/>
                </a:cubicBezTo>
                <a:cubicBezTo>
                  <a:pt x="1192375" y="2147873"/>
                  <a:pt x="1198962" y="1971299"/>
                  <a:pt x="1198962" y="1615517"/>
                </a:cubicBezTo>
                <a:cubicBezTo>
                  <a:pt x="1198962" y="1615517"/>
                  <a:pt x="1198962" y="1615517"/>
                  <a:pt x="1198962" y="996191"/>
                </a:cubicBezTo>
                <a:cubicBezTo>
                  <a:pt x="1198962" y="641727"/>
                  <a:pt x="1192375" y="465153"/>
                  <a:pt x="1119911" y="378184"/>
                </a:cubicBezTo>
                <a:cubicBezTo>
                  <a:pt x="1072481" y="321522"/>
                  <a:pt x="1011875" y="305710"/>
                  <a:pt x="909109" y="305710"/>
                </a:cubicBezTo>
                <a:cubicBezTo>
                  <a:pt x="909109" y="305710"/>
                  <a:pt x="909109" y="305710"/>
                  <a:pt x="678543" y="305710"/>
                </a:cubicBezTo>
                <a:close/>
                <a:moveTo>
                  <a:pt x="1842869" y="0"/>
                </a:moveTo>
                <a:cubicBezTo>
                  <a:pt x="1842869" y="0"/>
                  <a:pt x="1842869" y="0"/>
                  <a:pt x="3073618" y="0"/>
                </a:cubicBezTo>
                <a:cubicBezTo>
                  <a:pt x="3093384" y="0"/>
                  <a:pt x="3105243" y="5271"/>
                  <a:pt x="3114467" y="14495"/>
                </a:cubicBezTo>
                <a:cubicBezTo>
                  <a:pt x="3122374" y="22401"/>
                  <a:pt x="3128962" y="34261"/>
                  <a:pt x="3128962" y="54027"/>
                </a:cubicBezTo>
                <a:cubicBezTo>
                  <a:pt x="3128962" y="54027"/>
                  <a:pt x="3128962" y="54027"/>
                  <a:pt x="3128962" y="275402"/>
                </a:cubicBezTo>
                <a:cubicBezTo>
                  <a:pt x="3128962" y="295168"/>
                  <a:pt x="3122374" y="307028"/>
                  <a:pt x="3114467" y="314934"/>
                </a:cubicBezTo>
                <a:cubicBezTo>
                  <a:pt x="3105243" y="324158"/>
                  <a:pt x="3093384" y="329429"/>
                  <a:pt x="3073618" y="329429"/>
                </a:cubicBezTo>
                <a:cubicBezTo>
                  <a:pt x="3073618" y="329429"/>
                  <a:pt x="3073618" y="329429"/>
                  <a:pt x="2679620" y="329429"/>
                </a:cubicBezTo>
                <a:cubicBezTo>
                  <a:pt x="2679620" y="329429"/>
                  <a:pt x="2679620" y="329429"/>
                  <a:pt x="2679620" y="2558999"/>
                </a:cubicBezTo>
                <a:cubicBezTo>
                  <a:pt x="2679620" y="2578765"/>
                  <a:pt x="2674349" y="2590624"/>
                  <a:pt x="2665125" y="2598530"/>
                </a:cubicBezTo>
                <a:cubicBezTo>
                  <a:pt x="2657219" y="2607755"/>
                  <a:pt x="2645360" y="2613025"/>
                  <a:pt x="2625594" y="2613025"/>
                </a:cubicBezTo>
                <a:cubicBezTo>
                  <a:pt x="2625594" y="2613025"/>
                  <a:pt x="2625594" y="2613025"/>
                  <a:pt x="2290893" y="2613025"/>
                </a:cubicBezTo>
                <a:cubicBezTo>
                  <a:pt x="2271128" y="2613025"/>
                  <a:pt x="2259268" y="2607755"/>
                  <a:pt x="2250044" y="2598530"/>
                </a:cubicBezTo>
                <a:cubicBezTo>
                  <a:pt x="2240820" y="2590624"/>
                  <a:pt x="2235549" y="2578765"/>
                  <a:pt x="2235549" y="2558999"/>
                </a:cubicBezTo>
                <a:cubicBezTo>
                  <a:pt x="2235549" y="2558999"/>
                  <a:pt x="2235549" y="2558999"/>
                  <a:pt x="2235549" y="329429"/>
                </a:cubicBezTo>
                <a:cubicBezTo>
                  <a:pt x="2235549" y="329429"/>
                  <a:pt x="2235549" y="329429"/>
                  <a:pt x="1842869" y="329429"/>
                </a:cubicBezTo>
                <a:cubicBezTo>
                  <a:pt x="1823104" y="329429"/>
                  <a:pt x="1811244" y="324158"/>
                  <a:pt x="1802020" y="314934"/>
                </a:cubicBezTo>
                <a:cubicBezTo>
                  <a:pt x="1792796" y="307028"/>
                  <a:pt x="1787525" y="295168"/>
                  <a:pt x="1787525" y="275402"/>
                </a:cubicBezTo>
                <a:cubicBezTo>
                  <a:pt x="1787525" y="275402"/>
                  <a:pt x="1787525" y="275402"/>
                  <a:pt x="1787525" y="54027"/>
                </a:cubicBezTo>
                <a:cubicBezTo>
                  <a:pt x="1787525" y="34261"/>
                  <a:pt x="1792796" y="22401"/>
                  <a:pt x="1802020" y="14495"/>
                </a:cubicBezTo>
                <a:cubicBezTo>
                  <a:pt x="1811244" y="5271"/>
                  <a:pt x="1823104" y="0"/>
                  <a:pt x="1842869" y="0"/>
                </a:cubicBezTo>
                <a:close/>
                <a:moveTo>
                  <a:pt x="317544" y="0"/>
                </a:moveTo>
                <a:cubicBezTo>
                  <a:pt x="317544" y="0"/>
                  <a:pt x="317544" y="0"/>
                  <a:pt x="972349" y="0"/>
                </a:cubicBezTo>
                <a:cubicBezTo>
                  <a:pt x="1226630" y="0"/>
                  <a:pt x="1382097" y="57980"/>
                  <a:pt x="1476958" y="179209"/>
                </a:cubicBezTo>
                <a:cubicBezTo>
                  <a:pt x="1615298" y="345241"/>
                  <a:pt x="1619250" y="614055"/>
                  <a:pt x="1619250" y="1025181"/>
                </a:cubicBezTo>
                <a:cubicBezTo>
                  <a:pt x="1619250" y="1025181"/>
                  <a:pt x="1619250" y="1025181"/>
                  <a:pt x="1619250" y="1587845"/>
                </a:cubicBezTo>
                <a:cubicBezTo>
                  <a:pt x="1619250" y="1998971"/>
                  <a:pt x="1615298" y="2267784"/>
                  <a:pt x="1476958" y="2433816"/>
                </a:cubicBezTo>
                <a:cubicBezTo>
                  <a:pt x="1382097" y="2555046"/>
                  <a:pt x="1226630" y="2613025"/>
                  <a:pt x="972349" y="2613025"/>
                </a:cubicBezTo>
                <a:cubicBezTo>
                  <a:pt x="972349" y="2613025"/>
                  <a:pt x="972349" y="2613025"/>
                  <a:pt x="317544" y="2613025"/>
                </a:cubicBezTo>
                <a:cubicBezTo>
                  <a:pt x="297781" y="2613025"/>
                  <a:pt x="285923" y="2607755"/>
                  <a:pt x="278018" y="2598530"/>
                </a:cubicBezTo>
                <a:cubicBezTo>
                  <a:pt x="268795" y="2590624"/>
                  <a:pt x="263525" y="2578765"/>
                  <a:pt x="263525" y="2558999"/>
                </a:cubicBezTo>
                <a:cubicBezTo>
                  <a:pt x="263525" y="2558999"/>
                  <a:pt x="263525" y="2558999"/>
                  <a:pt x="263525" y="54027"/>
                </a:cubicBezTo>
                <a:cubicBezTo>
                  <a:pt x="263525" y="34261"/>
                  <a:pt x="268795" y="22401"/>
                  <a:pt x="278018" y="14495"/>
                </a:cubicBezTo>
                <a:cubicBezTo>
                  <a:pt x="285923" y="5271"/>
                  <a:pt x="297781" y="0"/>
                  <a:pt x="317544" y="0"/>
                </a:cubicBezTo>
                <a:close/>
                <a:moveTo>
                  <a:pt x="3359213" y="0"/>
                </a:moveTo>
                <a:cubicBezTo>
                  <a:pt x="3359213" y="0"/>
                  <a:pt x="3359213" y="0"/>
                  <a:pt x="3664991" y="0"/>
                </a:cubicBezTo>
                <a:cubicBezTo>
                  <a:pt x="3684762" y="0"/>
                  <a:pt x="3696624" y="5272"/>
                  <a:pt x="3705850" y="14497"/>
                </a:cubicBezTo>
                <a:cubicBezTo>
                  <a:pt x="3715076" y="22405"/>
                  <a:pt x="3720348" y="34266"/>
                  <a:pt x="3720348" y="54035"/>
                </a:cubicBezTo>
                <a:cubicBezTo>
                  <a:pt x="3720348" y="54035"/>
                  <a:pt x="3720348" y="54035"/>
                  <a:pt x="3720348" y="1903062"/>
                </a:cubicBezTo>
                <a:cubicBezTo>
                  <a:pt x="3720348" y="2103384"/>
                  <a:pt x="3738800" y="2214089"/>
                  <a:pt x="3798111" y="2279984"/>
                </a:cubicBezTo>
                <a:cubicBezTo>
                  <a:pt x="3841605" y="2328747"/>
                  <a:pt x="3899597" y="2349833"/>
                  <a:pt x="3976042" y="2349833"/>
                </a:cubicBezTo>
                <a:cubicBezTo>
                  <a:pt x="4060395" y="2349833"/>
                  <a:pt x="4121023" y="2326111"/>
                  <a:pt x="4163200" y="2279984"/>
                </a:cubicBezTo>
                <a:cubicBezTo>
                  <a:pt x="4226464" y="2211453"/>
                  <a:pt x="4240963" y="2096795"/>
                  <a:pt x="4240963" y="1903062"/>
                </a:cubicBezTo>
                <a:cubicBezTo>
                  <a:pt x="4240963" y="1903062"/>
                  <a:pt x="4240963" y="1903062"/>
                  <a:pt x="4240963" y="54035"/>
                </a:cubicBezTo>
                <a:cubicBezTo>
                  <a:pt x="4240963" y="34266"/>
                  <a:pt x="4246235" y="22405"/>
                  <a:pt x="4255461" y="14497"/>
                </a:cubicBezTo>
                <a:cubicBezTo>
                  <a:pt x="4263369" y="5272"/>
                  <a:pt x="4276549" y="0"/>
                  <a:pt x="4295001" y="0"/>
                </a:cubicBezTo>
                <a:cubicBezTo>
                  <a:pt x="4295001" y="0"/>
                  <a:pt x="4295001" y="0"/>
                  <a:pt x="4602098" y="0"/>
                </a:cubicBezTo>
                <a:cubicBezTo>
                  <a:pt x="4621868" y="0"/>
                  <a:pt x="4633730" y="5272"/>
                  <a:pt x="4641638" y="14497"/>
                </a:cubicBezTo>
                <a:cubicBezTo>
                  <a:pt x="4650864" y="22405"/>
                  <a:pt x="4656136" y="34266"/>
                  <a:pt x="4656136" y="54035"/>
                </a:cubicBezTo>
                <a:cubicBezTo>
                  <a:pt x="4656136" y="54035"/>
                  <a:pt x="4656136" y="54035"/>
                  <a:pt x="4656136" y="1904380"/>
                </a:cubicBezTo>
                <a:cubicBezTo>
                  <a:pt x="4656136" y="2153465"/>
                  <a:pt x="4627140" y="2319521"/>
                  <a:pt x="4507201" y="2459220"/>
                </a:cubicBezTo>
                <a:cubicBezTo>
                  <a:pt x="4405714" y="2577832"/>
                  <a:pt x="4239645" y="2646363"/>
                  <a:pt x="3981314" y="2646363"/>
                </a:cubicBezTo>
                <a:cubicBezTo>
                  <a:pt x="3726938" y="2646363"/>
                  <a:pt x="3559550" y="2581786"/>
                  <a:pt x="3447519" y="2459220"/>
                </a:cubicBezTo>
                <a:cubicBezTo>
                  <a:pt x="3340760" y="2341926"/>
                  <a:pt x="3305174" y="2173233"/>
                  <a:pt x="3305174" y="1904380"/>
                </a:cubicBezTo>
                <a:cubicBezTo>
                  <a:pt x="3305174" y="1904380"/>
                  <a:pt x="3305174" y="1904380"/>
                  <a:pt x="3305174" y="54035"/>
                </a:cubicBezTo>
                <a:cubicBezTo>
                  <a:pt x="3305174" y="34266"/>
                  <a:pt x="3310446" y="22405"/>
                  <a:pt x="3318354" y="14497"/>
                </a:cubicBezTo>
                <a:cubicBezTo>
                  <a:pt x="3327580" y="5272"/>
                  <a:pt x="3339442" y="0"/>
                  <a:pt x="3359213" y="0"/>
                </a:cubicBezTo>
                <a:close/>
              </a:path>
            </a:pathLst>
          </a:custGeom>
          <a:solidFill>
            <a:srgbClr val="FFFFFF"/>
          </a:solidFill>
          <a:ln>
            <a:noFill/>
          </a:ln>
        </p:spPr>
        <p:txBody>
          <a:bodyPr vert="horz" wrap="square" lIns="91440" tIns="45720" rIns="91440" bIns="45720" numCol="1" anchor="t" anchorCtr="0" compatLnSpc="1">
            <a:prstTxWarp prst="textNoShape">
              <a:avLst/>
            </a:prstTxWarp>
            <a:noAutofit/>
          </a:bodyPr>
          <a:lstStyle/>
          <a:p>
            <a:endParaRPr lang="en-GB" dirty="0"/>
          </a:p>
        </p:txBody>
      </p:sp>
      <p:sp>
        <p:nvSpPr>
          <p:cNvPr id="4" name="Rectangle 2"/>
          <p:cNvSpPr>
            <a:spLocks noGrp="1" noChangeArrowheads="1"/>
          </p:cNvSpPr>
          <p:nvPr>
            <p:ph type="ctrTitle"/>
          </p:nvPr>
        </p:nvSpPr>
        <p:spPr>
          <a:xfrm>
            <a:off x="249859" y="3545117"/>
            <a:ext cx="10840028" cy="2706458"/>
          </a:xfrm>
        </p:spPr>
        <p:txBody>
          <a:bodyPr anchor="t" anchorCtr="0"/>
          <a:lstStyle>
            <a:lvl1pPr>
              <a:lnSpc>
                <a:spcPct val="93000"/>
              </a:lnSpc>
              <a:defRPr sz="8000">
                <a:solidFill>
                  <a:schemeClr val="bg1"/>
                </a:solidFill>
              </a:defRPr>
            </a:lvl1pPr>
          </a:lstStyle>
          <a:p>
            <a:pPr lvl="0"/>
            <a:r>
              <a:rPr lang="en-US" noProof="0"/>
              <a:t>Click to edit Master title style</a:t>
            </a:r>
            <a:endParaRPr lang="en-GB" noProof="0" dirty="0"/>
          </a:p>
        </p:txBody>
      </p:sp>
      <p:sp>
        <p:nvSpPr>
          <p:cNvPr id="5" name="Rectangle 3"/>
          <p:cNvSpPr>
            <a:spLocks noGrp="1" noChangeArrowheads="1"/>
          </p:cNvSpPr>
          <p:nvPr>
            <p:ph type="subTitle" idx="1"/>
          </p:nvPr>
        </p:nvSpPr>
        <p:spPr>
          <a:xfrm>
            <a:off x="247072" y="1704975"/>
            <a:ext cx="10840028" cy="1660654"/>
          </a:xfrm>
        </p:spPr>
        <p:txBody>
          <a:bodyPr anchor="b" anchorCtr="0"/>
          <a:lstStyle>
            <a:lvl1pPr marL="0" indent="0">
              <a:lnSpc>
                <a:spcPct val="110000"/>
              </a:lnSpc>
              <a:spcBef>
                <a:spcPts val="0"/>
              </a:spcBef>
              <a:buFontTx/>
              <a:buNone/>
              <a:defRPr sz="3000">
                <a:solidFill>
                  <a:schemeClr val="bg1"/>
                </a:solidFill>
              </a:defRPr>
            </a:lvl1pPr>
          </a:lstStyle>
          <a:p>
            <a:pPr lvl="0"/>
            <a:r>
              <a:rPr lang="en-US" noProof="0"/>
              <a:t>Click to edit Master subtitle style</a:t>
            </a:r>
            <a:endParaRPr lang="en-GB" noProof="0" dirty="0"/>
          </a:p>
        </p:txBody>
      </p:sp>
    </p:spTree>
    <p:extLst>
      <p:ext uri="{BB962C8B-B14F-4D97-AF65-F5344CB8AC3E}">
        <p14:creationId xmlns:p14="http://schemas.microsoft.com/office/powerpoint/2010/main" val="322721454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156" userDrawn="1">
          <p15:clr>
            <a:srgbClr val="F26B43"/>
          </p15:clr>
        </p15:guide>
        <p15:guide id="2" pos="6984" userDrawn="1">
          <p15:clr>
            <a:srgbClr val="F26B43"/>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ront B">
    <p:bg>
      <p:bgRef idx="1001">
        <a:schemeClr val="bg1"/>
      </p:bgRef>
    </p:bg>
    <p:spTree>
      <p:nvGrpSpPr>
        <p:cNvPr id="1" name=""/>
        <p:cNvGrpSpPr/>
        <p:nvPr/>
      </p:nvGrpSpPr>
      <p:grpSpPr>
        <a:xfrm>
          <a:off x="0" y="0"/>
          <a:ext cx="0" cy="0"/>
          <a:chOff x="0" y="0"/>
          <a:chExt cx="0" cy="0"/>
        </a:xfrm>
      </p:grpSpPr>
      <p:sp>
        <p:nvSpPr>
          <p:cNvPr id="2" name="Rectangle 2"/>
          <p:cNvSpPr>
            <a:spLocks noGrp="1" noChangeArrowheads="1"/>
          </p:cNvSpPr>
          <p:nvPr>
            <p:ph type="ctrTitle"/>
          </p:nvPr>
        </p:nvSpPr>
        <p:spPr>
          <a:xfrm>
            <a:off x="249859" y="3545117"/>
            <a:ext cx="10840028" cy="2706458"/>
          </a:xfrm>
        </p:spPr>
        <p:txBody>
          <a:bodyPr anchor="t" anchorCtr="0"/>
          <a:lstStyle>
            <a:lvl1pPr>
              <a:lnSpc>
                <a:spcPct val="93000"/>
              </a:lnSpc>
              <a:defRPr sz="8000">
                <a:solidFill>
                  <a:schemeClr val="tx1"/>
                </a:solidFill>
              </a:defRPr>
            </a:lvl1pPr>
          </a:lstStyle>
          <a:p>
            <a:pPr lvl="0"/>
            <a:r>
              <a:rPr lang="en-US" noProof="0"/>
              <a:t>Click to edit Master title style</a:t>
            </a:r>
            <a:endParaRPr lang="en-GB" noProof="0" dirty="0"/>
          </a:p>
        </p:txBody>
      </p:sp>
      <p:sp>
        <p:nvSpPr>
          <p:cNvPr id="3" name="Rectangle 3"/>
          <p:cNvSpPr>
            <a:spLocks noGrp="1" noChangeArrowheads="1"/>
          </p:cNvSpPr>
          <p:nvPr>
            <p:ph type="subTitle" idx="1"/>
          </p:nvPr>
        </p:nvSpPr>
        <p:spPr>
          <a:xfrm>
            <a:off x="247072" y="1704975"/>
            <a:ext cx="10840028" cy="1660654"/>
          </a:xfrm>
        </p:spPr>
        <p:txBody>
          <a:bodyPr anchor="b" anchorCtr="0"/>
          <a:lstStyle>
            <a:lvl1pPr marL="0" indent="0">
              <a:lnSpc>
                <a:spcPct val="110000"/>
              </a:lnSpc>
              <a:spcBef>
                <a:spcPts val="0"/>
              </a:spcBef>
              <a:buFontTx/>
              <a:buNone/>
              <a:defRPr sz="3000">
                <a:solidFill>
                  <a:schemeClr val="tx1"/>
                </a:solidFill>
              </a:defRPr>
            </a:lvl1pPr>
          </a:lstStyle>
          <a:p>
            <a:pPr lvl="0"/>
            <a:r>
              <a:rPr lang="en-US" noProof="0"/>
              <a:t>Click to edit Master subtitle style</a:t>
            </a:r>
            <a:endParaRPr lang="en-GB" noProof="0" dirty="0"/>
          </a:p>
        </p:txBody>
      </p:sp>
    </p:spTree>
    <p:extLst>
      <p:ext uri="{BB962C8B-B14F-4D97-AF65-F5344CB8AC3E}">
        <p14:creationId xmlns:p14="http://schemas.microsoft.com/office/powerpoint/2010/main" val="122591931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156" userDrawn="1">
          <p15:clr>
            <a:srgbClr val="F26B43"/>
          </p15:clr>
        </p15:guide>
        <p15:guide id="2" pos="6984" userDrawn="1">
          <p15:clr>
            <a:srgbClr val="F26B43"/>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ne content">
    <p:spTree>
      <p:nvGrpSpPr>
        <p:cNvPr id="1" name=""/>
        <p:cNvGrpSpPr/>
        <p:nvPr/>
      </p:nvGrpSpPr>
      <p:grpSpPr>
        <a:xfrm>
          <a:off x="0" y="0"/>
          <a:ext cx="0" cy="0"/>
          <a:chOff x="0" y="0"/>
          <a:chExt cx="0" cy="0"/>
        </a:xfrm>
      </p:grpSpPr>
      <p:sp>
        <p:nvSpPr>
          <p:cNvPr id="2" name="Title 6">
            <a:extLst>
              <a:ext uri="{FF2B5EF4-FFF2-40B4-BE49-F238E27FC236}">
                <a16:creationId xmlns:a16="http://schemas.microsoft.com/office/drawing/2014/main" id="{248A0E3C-0CE1-4BBF-A912-5A81BF3B7BCA}"/>
              </a:ext>
            </a:extLst>
          </p:cNvPr>
          <p:cNvSpPr>
            <a:spLocks noGrp="1"/>
          </p:cNvSpPr>
          <p:nvPr>
            <p:ph type="title"/>
          </p:nvPr>
        </p:nvSpPr>
        <p:spPr/>
        <p:txBody>
          <a:bodyPr/>
          <a:lstStyle/>
          <a:p>
            <a:r>
              <a:rPr lang="en-US"/>
              <a:t>Click to edit Master title style</a:t>
            </a:r>
            <a:endParaRPr lang="en-GB" dirty="0"/>
          </a:p>
        </p:txBody>
      </p:sp>
      <p:sp>
        <p:nvSpPr>
          <p:cNvPr id="3" name="Content Placeholder 2"/>
          <p:cNvSpPr>
            <a:spLocks noGrp="1"/>
          </p:cNvSpPr>
          <p:nvPr>
            <p:ph idx="1"/>
          </p:nvPr>
        </p:nvSpPr>
        <p:spPr>
          <a:xfrm>
            <a:off x="1774800" y="1706400"/>
            <a:ext cx="9312374" cy="454557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1187774059"/>
      </p:ext>
    </p:extLst>
  </p:cSld>
  <p:clrMapOvr>
    <a:masterClrMapping/>
  </p:clrMapOvr>
  <p:extLst>
    <p:ext uri="{DCECCB84-F9BA-43D5-87BE-67443E8EF086}">
      <p15:sldGuideLst xmlns:p15="http://schemas.microsoft.com/office/powerpoint/2012/main">
        <p15:guide id="1" pos="6984" userDrawn="1">
          <p15:clr>
            <a:srgbClr val="F26B43"/>
          </p15:clr>
        </p15:guide>
        <p15:guide id="2" pos="1117" userDrawn="1">
          <p15:clr>
            <a:srgbClr val="F26B43"/>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1D5E1-0C4E-4A74-BE37-26307F7E2821}"/>
              </a:ext>
            </a:extLst>
          </p:cNvPr>
          <p:cNvSpPr>
            <a:spLocks noGrp="1"/>
          </p:cNvSpPr>
          <p:nvPr>
            <p:ph type="title"/>
          </p:nvPr>
        </p:nvSpPr>
        <p:spPr>
          <a:xfrm>
            <a:off x="1774726" y="426127"/>
            <a:ext cx="9312374" cy="972716"/>
          </a:xfrm>
        </p:spPr>
        <p:txBody>
          <a:bodyPr/>
          <a:lstStyle/>
          <a:p>
            <a:r>
              <a:rPr lang="en-US"/>
              <a:t>Click to edit Master title style</a:t>
            </a:r>
            <a:endParaRPr lang="en-GB" dirty="0"/>
          </a:p>
        </p:txBody>
      </p:sp>
      <p:sp>
        <p:nvSpPr>
          <p:cNvPr id="3" name="Content Placeholder 2"/>
          <p:cNvSpPr>
            <a:spLocks noGrp="1"/>
          </p:cNvSpPr>
          <p:nvPr>
            <p:ph sz="half" idx="1"/>
          </p:nvPr>
        </p:nvSpPr>
        <p:spPr>
          <a:xfrm>
            <a:off x="1774800" y="1706399"/>
            <a:ext cx="4410177" cy="4546800"/>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ontent Placeholder 3"/>
          <p:cNvSpPr>
            <a:spLocks noGrp="1"/>
          </p:cNvSpPr>
          <p:nvPr>
            <p:ph sz="half" idx="2"/>
          </p:nvPr>
        </p:nvSpPr>
        <p:spPr>
          <a:xfrm>
            <a:off x="6678001" y="1706399"/>
            <a:ext cx="4409100" cy="4546800"/>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2945711255"/>
      </p:ext>
    </p:extLst>
  </p:cSld>
  <p:clrMapOvr>
    <a:masterClrMapping/>
  </p:clrMapOvr>
  <p:extLst>
    <p:ext uri="{DCECCB84-F9BA-43D5-87BE-67443E8EF086}">
      <p15:sldGuideLst xmlns:p15="http://schemas.microsoft.com/office/powerpoint/2012/main">
        <p15:guide id="1" pos="1118" userDrawn="1">
          <p15:clr>
            <a:srgbClr val="F26B43"/>
          </p15:clr>
        </p15:guide>
        <p15:guide id="2" pos="3896" userDrawn="1">
          <p15:clr>
            <a:srgbClr val="F26B43"/>
          </p15:clr>
        </p15:guide>
        <p15:guide id="3" pos="4205" userDrawn="1">
          <p15:clr>
            <a:srgbClr val="F26B43"/>
          </p15:clr>
        </p15:guide>
        <p15:guide id="4" pos="6984" userDrawn="1">
          <p15:clr>
            <a:srgbClr val="F26B43"/>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and two pictures">
    <p:spTree>
      <p:nvGrpSpPr>
        <p:cNvPr id="1" name=""/>
        <p:cNvGrpSpPr/>
        <p:nvPr/>
      </p:nvGrpSpPr>
      <p:grpSpPr>
        <a:xfrm>
          <a:off x="0" y="0"/>
          <a:ext cx="0" cy="0"/>
          <a:chOff x="0" y="0"/>
          <a:chExt cx="0" cy="0"/>
        </a:xfrm>
      </p:grpSpPr>
      <p:sp>
        <p:nvSpPr>
          <p:cNvPr id="2" name="Title 15">
            <a:extLst>
              <a:ext uri="{FF2B5EF4-FFF2-40B4-BE49-F238E27FC236}">
                <a16:creationId xmlns:a16="http://schemas.microsoft.com/office/drawing/2014/main" id="{90A2595F-A737-4D92-946C-EC0BBF885334}"/>
              </a:ext>
            </a:extLst>
          </p:cNvPr>
          <p:cNvSpPr>
            <a:spLocks noGrp="1"/>
          </p:cNvSpPr>
          <p:nvPr>
            <p:ph type="title"/>
          </p:nvPr>
        </p:nvSpPr>
        <p:spPr>
          <a:xfrm>
            <a:off x="1774726" y="426127"/>
            <a:ext cx="6048672" cy="972716"/>
          </a:xfrm>
        </p:spPr>
        <p:txBody>
          <a:bodyPr/>
          <a:lstStyle/>
          <a:p>
            <a:r>
              <a:rPr lang="en-US"/>
              <a:t>Click to edit Master title style</a:t>
            </a:r>
            <a:endParaRPr lang="en-GB" dirty="0"/>
          </a:p>
        </p:txBody>
      </p:sp>
      <p:sp>
        <p:nvSpPr>
          <p:cNvPr id="3" name="Content Placeholder 2"/>
          <p:cNvSpPr>
            <a:spLocks noGrp="1"/>
          </p:cNvSpPr>
          <p:nvPr>
            <p:ph idx="1"/>
          </p:nvPr>
        </p:nvSpPr>
        <p:spPr>
          <a:xfrm>
            <a:off x="1774726" y="1706328"/>
            <a:ext cx="6048672" cy="454557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Picture Placeholder 9">
            <a:extLst>
              <a:ext uri="{FF2B5EF4-FFF2-40B4-BE49-F238E27FC236}">
                <a16:creationId xmlns:a16="http://schemas.microsoft.com/office/drawing/2014/main" id="{565D29D0-EA4F-4318-8A82-6C2B200A712B}"/>
              </a:ext>
            </a:extLst>
          </p:cNvPr>
          <p:cNvSpPr>
            <a:spLocks noGrp="1"/>
          </p:cNvSpPr>
          <p:nvPr>
            <p:ph type="pic" sz="quarter" idx="13" hasCustomPrompt="1"/>
          </p:nvPr>
        </p:nvSpPr>
        <p:spPr>
          <a:xfrm>
            <a:off x="8331213" y="849734"/>
            <a:ext cx="3859200" cy="2505600"/>
          </a:xfrm>
        </p:spPr>
        <p:txBody>
          <a:bodyPr/>
          <a:lstStyle>
            <a:lvl1pPr marL="0" indent="0" algn="ctr">
              <a:buNone/>
              <a:defRPr sz="1200"/>
            </a:lvl1pPr>
          </a:lstStyle>
          <a:p>
            <a:r>
              <a:rPr lang="en-GB" dirty="0"/>
              <a:t>Click the placeholder and paste image via Skyfish icon</a:t>
            </a:r>
          </a:p>
        </p:txBody>
      </p:sp>
      <p:sp>
        <p:nvSpPr>
          <p:cNvPr id="5" name="Picture Placeholder 11">
            <a:extLst>
              <a:ext uri="{FF2B5EF4-FFF2-40B4-BE49-F238E27FC236}">
                <a16:creationId xmlns:a16="http://schemas.microsoft.com/office/drawing/2014/main" id="{25B8511D-E10E-40C3-82A6-3DCDC97CF6C2}"/>
              </a:ext>
            </a:extLst>
          </p:cNvPr>
          <p:cNvSpPr>
            <a:spLocks noGrp="1"/>
          </p:cNvSpPr>
          <p:nvPr>
            <p:ph type="pic" sz="quarter" idx="14" hasCustomPrompt="1"/>
          </p:nvPr>
        </p:nvSpPr>
        <p:spPr>
          <a:xfrm>
            <a:off x="8331213" y="3563718"/>
            <a:ext cx="3859200" cy="2505600"/>
          </a:xfrm>
        </p:spPr>
        <p:txBody>
          <a:bodyPr/>
          <a:lstStyle>
            <a:lvl1pPr marL="0" indent="0" algn="ctr">
              <a:buNone/>
              <a:defRPr sz="1200"/>
            </a:lvl1pPr>
          </a:lstStyle>
          <a:p>
            <a:r>
              <a:rPr lang="en-GB" dirty="0"/>
              <a:t>Click the placeholder and paste image via Skyfish icon</a:t>
            </a:r>
          </a:p>
          <a:p>
            <a:endParaRPr lang="en-GB" dirty="0"/>
          </a:p>
        </p:txBody>
      </p:sp>
    </p:spTree>
    <p:extLst>
      <p:ext uri="{BB962C8B-B14F-4D97-AF65-F5344CB8AC3E}">
        <p14:creationId xmlns:p14="http://schemas.microsoft.com/office/powerpoint/2010/main" val="3922670733"/>
      </p:ext>
    </p:extLst>
  </p:cSld>
  <p:clrMapOvr>
    <a:masterClrMapping/>
  </p:clrMapOvr>
  <p:extLst>
    <p:ext uri="{DCECCB84-F9BA-43D5-87BE-67443E8EF086}">
      <p15:sldGuideLst xmlns:p15="http://schemas.microsoft.com/office/powerpoint/2012/main">
        <p15:guide id="1" pos="4927" userDrawn="1">
          <p15:clr>
            <a:srgbClr val="F26B43"/>
          </p15:clr>
        </p15:guide>
        <p15:guide id="2" pos="5247" userDrawn="1">
          <p15:clr>
            <a:srgbClr val="F26B43"/>
          </p15:clr>
        </p15:guide>
        <p15:guide id="3" pos="1117" userDrawn="1">
          <p15:clr>
            <a:srgbClr val="F26B43"/>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pictures and text">
    <p:spTree>
      <p:nvGrpSpPr>
        <p:cNvPr id="1" name=""/>
        <p:cNvGrpSpPr/>
        <p:nvPr/>
      </p:nvGrpSpPr>
      <p:grpSpPr>
        <a:xfrm>
          <a:off x="0" y="0"/>
          <a:ext cx="0" cy="0"/>
          <a:chOff x="0" y="0"/>
          <a:chExt cx="0" cy="0"/>
        </a:xfrm>
      </p:grpSpPr>
      <p:sp>
        <p:nvSpPr>
          <p:cNvPr id="2" name="Title 17">
            <a:extLst>
              <a:ext uri="{FF2B5EF4-FFF2-40B4-BE49-F238E27FC236}">
                <a16:creationId xmlns:a16="http://schemas.microsoft.com/office/drawing/2014/main" id="{92213382-11A1-48CE-B0A0-D8A7D26861FB}"/>
              </a:ext>
            </a:extLst>
          </p:cNvPr>
          <p:cNvSpPr>
            <a:spLocks noGrp="1"/>
          </p:cNvSpPr>
          <p:nvPr>
            <p:ph type="title"/>
          </p:nvPr>
        </p:nvSpPr>
        <p:spPr>
          <a:xfrm>
            <a:off x="4221360" y="426127"/>
            <a:ext cx="6865740" cy="972716"/>
          </a:xfrm>
        </p:spPr>
        <p:txBody>
          <a:bodyPr/>
          <a:lstStyle/>
          <a:p>
            <a:r>
              <a:rPr lang="en-US"/>
              <a:t>Click to edit Master title style</a:t>
            </a:r>
            <a:endParaRPr lang="en-GB" dirty="0"/>
          </a:p>
        </p:txBody>
      </p:sp>
      <p:sp>
        <p:nvSpPr>
          <p:cNvPr id="3" name="Content Placeholder 2"/>
          <p:cNvSpPr>
            <a:spLocks noGrp="1"/>
          </p:cNvSpPr>
          <p:nvPr>
            <p:ph idx="1"/>
          </p:nvPr>
        </p:nvSpPr>
        <p:spPr>
          <a:xfrm>
            <a:off x="4221360" y="1706328"/>
            <a:ext cx="6865740" cy="454557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Picture Placeholder 9">
            <a:extLst>
              <a:ext uri="{FF2B5EF4-FFF2-40B4-BE49-F238E27FC236}">
                <a16:creationId xmlns:a16="http://schemas.microsoft.com/office/drawing/2014/main" id="{565D29D0-EA4F-4318-8A82-6C2B200A712B}"/>
              </a:ext>
            </a:extLst>
          </p:cNvPr>
          <p:cNvSpPr>
            <a:spLocks noGrp="1"/>
          </p:cNvSpPr>
          <p:nvPr>
            <p:ph type="pic" sz="quarter" idx="13" hasCustomPrompt="1"/>
          </p:nvPr>
        </p:nvSpPr>
        <p:spPr>
          <a:xfrm>
            <a:off x="-1" y="1314523"/>
            <a:ext cx="3708000" cy="2455200"/>
          </a:xfrm>
        </p:spPr>
        <p:txBody>
          <a:bodyPr/>
          <a:lstStyle>
            <a:lvl1pPr marL="0" indent="0" algn="ctr">
              <a:buNone/>
              <a:defRPr sz="1200"/>
            </a:lvl1pPr>
          </a:lstStyle>
          <a:p>
            <a:r>
              <a:rPr lang="en-GB" dirty="0"/>
              <a:t>Click the placeholder and paste image via Skyfish icon</a:t>
            </a:r>
          </a:p>
        </p:txBody>
      </p:sp>
      <p:sp>
        <p:nvSpPr>
          <p:cNvPr id="5" name="Picture Placeholder 11">
            <a:extLst>
              <a:ext uri="{FF2B5EF4-FFF2-40B4-BE49-F238E27FC236}">
                <a16:creationId xmlns:a16="http://schemas.microsoft.com/office/drawing/2014/main" id="{25B8511D-E10E-40C3-82A6-3DCDC97CF6C2}"/>
              </a:ext>
            </a:extLst>
          </p:cNvPr>
          <p:cNvSpPr>
            <a:spLocks noGrp="1"/>
          </p:cNvSpPr>
          <p:nvPr>
            <p:ph type="pic" sz="quarter" idx="14" hasCustomPrompt="1"/>
          </p:nvPr>
        </p:nvSpPr>
        <p:spPr>
          <a:xfrm>
            <a:off x="-1" y="3968153"/>
            <a:ext cx="3708000" cy="2455200"/>
          </a:xfrm>
        </p:spPr>
        <p:txBody>
          <a:bodyPr/>
          <a:lstStyle>
            <a:lvl1pPr marL="0" indent="0" algn="ctr">
              <a:buNone/>
              <a:defRPr sz="1200"/>
            </a:lvl1pPr>
          </a:lstStyle>
          <a:p>
            <a:r>
              <a:rPr lang="en-GB" dirty="0"/>
              <a:t>Click the placeholder and paste image via Skyfish icon</a:t>
            </a:r>
          </a:p>
          <a:p>
            <a:endParaRPr lang="en-GB" dirty="0"/>
          </a:p>
        </p:txBody>
      </p:sp>
    </p:spTree>
    <p:extLst>
      <p:ext uri="{BB962C8B-B14F-4D97-AF65-F5344CB8AC3E}">
        <p14:creationId xmlns:p14="http://schemas.microsoft.com/office/powerpoint/2010/main" val="1283562364"/>
      </p:ext>
    </p:extLst>
  </p:cSld>
  <p:clrMapOvr>
    <a:masterClrMapping/>
  </p:clrMapOvr>
  <p:extLst>
    <p:ext uri="{DCECCB84-F9BA-43D5-87BE-67443E8EF086}">
      <p15:sldGuideLst xmlns:p15="http://schemas.microsoft.com/office/powerpoint/2012/main">
        <p15:guide id="1" pos="6984" userDrawn="1">
          <p15:clr>
            <a:srgbClr val="F26B43"/>
          </p15:clr>
        </p15:guide>
        <p15:guide id="2" pos="2660" userDrawn="1">
          <p15:clr>
            <a:srgbClr val="F26B43"/>
          </p15:clr>
        </p15:guide>
        <p15:guide id="3" pos="2335" userDrawn="1">
          <p15:clr>
            <a:srgbClr val="F26B43"/>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lumns">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953C3-F3F7-4638-96F8-7CF20CB55E0C}"/>
              </a:ext>
            </a:extLst>
          </p:cNvPr>
          <p:cNvSpPr>
            <a:spLocks noGrp="1"/>
          </p:cNvSpPr>
          <p:nvPr>
            <p:ph type="title" hasCustomPrompt="1"/>
          </p:nvPr>
        </p:nvSpPr>
        <p:spPr>
          <a:xfrm>
            <a:off x="247650" y="980727"/>
            <a:ext cx="3740400" cy="418115"/>
          </a:xfrm>
        </p:spPr>
        <p:txBody>
          <a:bodyPr/>
          <a:lstStyle>
            <a:lvl1pPr>
              <a:defRPr sz="2400"/>
            </a:lvl1pPr>
          </a:lstStyle>
          <a:p>
            <a:r>
              <a:rPr lang="en-GB"/>
              <a:t>Click to add title one line</a:t>
            </a:r>
            <a:endParaRPr lang="en-GB" dirty="0"/>
          </a:p>
        </p:txBody>
      </p:sp>
      <p:sp>
        <p:nvSpPr>
          <p:cNvPr id="3" name="Content Placeholder 2">
            <a:extLst>
              <a:ext uri="{FF2B5EF4-FFF2-40B4-BE49-F238E27FC236}">
                <a16:creationId xmlns:a16="http://schemas.microsoft.com/office/drawing/2014/main" id="{CC0DB591-4602-46B3-B1C3-1E64148AB9B7}"/>
              </a:ext>
            </a:extLst>
          </p:cNvPr>
          <p:cNvSpPr>
            <a:spLocks noGrp="1"/>
          </p:cNvSpPr>
          <p:nvPr>
            <p:ph idx="1"/>
          </p:nvPr>
        </p:nvSpPr>
        <p:spPr>
          <a:xfrm>
            <a:off x="247650" y="4407150"/>
            <a:ext cx="3740400" cy="1844425"/>
          </a:xfrm>
        </p:spPr>
        <p:txBody>
          <a:bodyPr/>
          <a:lstStyle>
            <a:lvl1pPr>
              <a:defRPr sz="12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ext Placeholder 18">
            <a:extLst>
              <a:ext uri="{FF2B5EF4-FFF2-40B4-BE49-F238E27FC236}">
                <a16:creationId xmlns:a16="http://schemas.microsoft.com/office/drawing/2014/main" id="{68416079-1CFC-426F-A6ED-5AB355FC545F}"/>
              </a:ext>
            </a:extLst>
          </p:cNvPr>
          <p:cNvSpPr>
            <a:spLocks noGrp="1"/>
          </p:cNvSpPr>
          <p:nvPr>
            <p:ph type="body" sz="quarter" idx="21" hasCustomPrompt="1"/>
          </p:nvPr>
        </p:nvSpPr>
        <p:spPr>
          <a:xfrm>
            <a:off x="4222750" y="979200"/>
            <a:ext cx="3740400" cy="417767"/>
          </a:xfrm>
        </p:spPr>
        <p:txBody>
          <a:bodyPr anchor="b" anchorCtr="0"/>
          <a:lstStyle>
            <a:lvl1pPr marL="0" indent="0">
              <a:buNone/>
              <a:defRPr sz="2400" b="1"/>
            </a:lvl1pPr>
            <a:lvl2pPr marL="0" indent="0">
              <a:buNone/>
              <a:defRPr sz="2400" b="1"/>
            </a:lvl2pPr>
            <a:lvl3pPr marL="0" indent="0">
              <a:buNone/>
              <a:defRPr sz="2400" b="1"/>
            </a:lvl3pPr>
            <a:lvl4pPr marL="0" indent="0">
              <a:buNone/>
              <a:defRPr sz="2400" b="1"/>
            </a:lvl4pPr>
            <a:lvl5pPr marL="0" indent="0">
              <a:buNone/>
              <a:defRPr sz="2400" b="1"/>
            </a:lvl5pPr>
          </a:lstStyle>
          <a:p>
            <a:pPr lvl="0"/>
            <a:r>
              <a:rPr lang="en-GB"/>
              <a:t>Click to add title one line</a:t>
            </a:r>
            <a:endParaRPr lang="en-GB" dirty="0"/>
          </a:p>
        </p:txBody>
      </p:sp>
      <p:sp>
        <p:nvSpPr>
          <p:cNvPr id="5" name="Content Placeholder 20">
            <a:extLst>
              <a:ext uri="{FF2B5EF4-FFF2-40B4-BE49-F238E27FC236}">
                <a16:creationId xmlns:a16="http://schemas.microsoft.com/office/drawing/2014/main" id="{D358873C-68BF-4E89-B536-B3248F2B25FE}"/>
              </a:ext>
            </a:extLst>
          </p:cNvPr>
          <p:cNvSpPr>
            <a:spLocks noGrp="1"/>
          </p:cNvSpPr>
          <p:nvPr>
            <p:ph sz="quarter" idx="22"/>
          </p:nvPr>
        </p:nvSpPr>
        <p:spPr>
          <a:xfrm>
            <a:off x="4222750" y="4406899"/>
            <a:ext cx="3740401" cy="1844675"/>
          </a:xfrm>
        </p:spPr>
        <p:txBody>
          <a:bodyPr/>
          <a:lstStyle>
            <a:lvl1pPr>
              <a:defRPr sz="12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6" name="Text Placeholder 22">
            <a:extLst>
              <a:ext uri="{FF2B5EF4-FFF2-40B4-BE49-F238E27FC236}">
                <a16:creationId xmlns:a16="http://schemas.microsoft.com/office/drawing/2014/main" id="{69A0E900-1FE2-4CC1-B435-93F3A1189356}"/>
              </a:ext>
            </a:extLst>
          </p:cNvPr>
          <p:cNvSpPr>
            <a:spLocks noGrp="1"/>
          </p:cNvSpPr>
          <p:nvPr>
            <p:ph type="body" sz="quarter" idx="23" hasCustomPrompt="1"/>
          </p:nvPr>
        </p:nvSpPr>
        <p:spPr>
          <a:xfrm>
            <a:off x="8197850" y="979200"/>
            <a:ext cx="3740400" cy="417767"/>
          </a:xfrm>
        </p:spPr>
        <p:txBody>
          <a:bodyPr anchor="b" anchorCtr="0"/>
          <a:lstStyle>
            <a:lvl1pPr marL="0" indent="0">
              <a:buNone/>
              <a:defRPr sz="2400" b="1"/>
            </a:lvl1pPr>
            <a:lvl2pPr marL="0" indent="0">
              <a:buNone/>
              <a:defRPr sz="2400" b="1"/>
            </a:lvl2pPr>
            <a:lvl3pPr marL="0" indent="0">
              <a:buNone/>
              <a:defRPr sz="2400" b="1"/>
            </a:lvl3pPr>
            <a:lvl4pPr marL="0" indent="0">
              <a:buNone/>
              <a:defRPr sz="2400" b="1"/>
            </a:lvl4pPr>
            <a:lvl5pPr marL="0" indent="0">
              <a:buNone/>
              <a:defRPr sz="2400" b="1"/>
            </a:lvl5pPr>
          </a:lstStyle>
          <a:p>
            <a:pPr lvl="0"/>
            <a:r>
              <a:rPr lang="en-GB"/>
              <a:t>Click to add title one line</a:t>
            </a:r>
            <a:endParaRPr lang="en-GB" dirty="0"/>
          </a:p>
        </p:txBody>
      </p:sp>
      <p:sp>
        <p:nvSpPr>
          <p:cNvPr id="7" name="Content Placeholder 24">
            <a:extLst>
              <a:ext uri="{FF2B5EF4-FFF2-40B4-BE49-F238E27FC236}">
                <a16:creationId xmlns:a16="http://schemas.microsoft.com/office/drawing/2014/main" id="{E094886A-F110-4851-B1DA-8DFC40D509F8}"/>
              </a:ext>
            </a:extLst>
          </p:cNvPr>
          <p:cNvSpPr>
            <a:spLocks noGrp="1"/>
          </p:cNvSpPr>
          <p:nvPr>
            <p:ph sz="quarter" idx="24"/>
          </p:nvPr>
        </p:nvSpPr>
        <p:spPr>
          <a:xfrm>
            <a:off x="8197850" y="4406899"/>
            <a:ext cx="3740400" cy="1844675"/>
          </a:xfrm>
        </p:spPr>
        <p:txBody>
          <a:bodyPr/>
          <a:lstStyle>
            <a:lvl1pPr>
              <a:defRPr sz="12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Picture Placeholder 8">
            <a:extLst>
              <a:ext uri="{FF2B5EF4-FFF2-40B4-BE49-F238E27FC236}">
                <a16:creationId xmlns:a16="http://schemas.microsoft.com/office/drawing/2014/main" id="{91B02311-54A6-4455-B615-BBCA0DA742E4}"/>
              </a:ext>
            </a:extLst>
          </p:cNvPr>
          <p:cNvSpPr>
            <a:spLocks noGrp="1"/>
          </p:cNvSpPr>
          <p:nvPr>
            <p:ph type="pic" sz="quarter" idx="18" hasCustomPrompt="1"/>
          </p:nvPr>
        </p:nvSpPr>
        <p:spPr>
          <a:xfrm>
            <a:off x="247650" y="1546282"/>
            <a:ext cx="3740400" cy="2664000"/>
          </a:xfrm>
        </p:spPr>
        <p:txBody>
          <a:bodyPr/>
          <a:lstStyle>
            <a:lvl1pPr marL="0" indent="0" algn="ctr">
              <a:buNone/>
              <a:defRPr sz="1200"/>
            </a:lvl1pPr>
          </a:lstStyle>
          <a:p>
            <a:r>
              <a:rPr lang="en-GB" dirty="0"/>
              <a:t>Click the placeholder and paste image via Skyfish icon</a:t>
            </a:r>
          </a:p>
        </p:txBody>
      </p:sp>
      <p:sp>
        <p:nvSpPr>
          <p:cNvPr id="9" name="Picture Placeholder 8">
            <a:extLst>
              <a:ext uri="{FF2B5EF4-FFF2-40B4-BE49-F238E27FC236}">
                <a16:creationId xmlns:a16="http://schemas.microsoft.com/office/drawing/2014/main" id="{710A5827-3485-49A0-81F0-FF89EE34B804}"/>
              </a:ext>
            </a:extLst>
          </p:cNvPr>
          <p:cNvSpPr>
            <a:spLocks noGrp="1"/>
          </p:cNvSpPr>
          <p:nvPr>
            <p:ph type="pic" sz="quarter" idx="19" hasCustomPrompt="1"/>
          </p:nvPr>
        </p:nvSpPr>
        <p:spPr>
          <a:xfrm>
            <a:off x="4223149" y="1548581"/>
            <a:ext cx="3740400" cy="2664000"/>
          </a:xfrm>
        </p:spPr>
        <p:txBody>
          <a:bodyPr/>
          <a:lstStyle>
            <a:lvl1pPr marL="0" indent="0" algn="ctr">
              <a:buNone/>
              <a:defRPr sz="1200"/>
            </a:lvl1pPr>
          </a:lstStyle>
          <a:p>
            <a:r>
              <a:rPr lang="en-GB" dirty="0"/>
              <a:t>Click the placeholder and paste image via Skyfish icon</a:t>
            </a:r>
          </a:p>
        </p:txBody>
      </p:sp>
      <p:sp>
        <p:nvSpPr>
          <p:cNvPr id="10" name="Picture Placeholder 8">
            <a:extLst>
              <a:ext uri="{FF2B5EF4-FFF2-40B4-BE49-F238E27FC236}">
                <a16:creationId xmlns:a16="http://schemas.microsoft.com/office/drawing/2014/main" id="{E27B0558-FCB8-4A55-9BA9-182DFF0387F4}"/>
              </a:ext>
            </a:extLst>
          </p:cNvPr>
          <p:cNvSpPr>
            <a:spLocks noGrp="1"/>
          </p:cNvSpPr>
          <p:nvPr>
            <p:ph type="pic" sz="quarter" idx="20" hasCustomPrompt="1"/>
          </p:nvPr>
        </p:nvSpPr>
        <p:spPr>
          <a:xfrm>
            <a:off x="8198648" y="1546282"/>
            <a:ext cx="3740400" cy="2664000"/>
          </a:xfrm>
        </p:spPr>
        <p:txBody>
          <a:bodyPr/>
          <a:lstStyle>
            <a:lvl1pPr marL="0" indent="0" algn="ctr">
              <a:buNone/>
              <a:defRPr sz="1200"/>
            </a:lvl1pPr>
          </a:lstStyle>
          <a:p>
            <a:r>
              <a:rPr lang="en-GB" dirty="0"/>
              <a:t>Click the placeholder and paste image via Skyfish icon</a:t>
            </a:r>
          </a:p>
        </p:txBody>
      </p:sp>
    </p:spTree>
    <p:extLst>
      <p:ext uri="{BB962C8B-B14F-4D97-AF65-F5344CB8AC3E}">
        <p14:creationId xmlns:p14="http://schemas.microsoft.com/office/powerpoint/2010/main" val="188637407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156">
          <p15:clr>
            <a:srgbClr val="F26B43"/>
          </p15:clr>
        </p15:guide>
        <p15:guide id="2" pos="7522" userDrawn="1">
          <p15:clr>
            <a:srgbClr val="F26B43"/>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Kun titel">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8297DEAA-3B7B-49C7-8C28-3F21F36A93D7}"/>
              </a:ext>
            </a:extLst>
          </p:cNvPr>
          <p:cNvSpPr>
            <a:spLocks noGrp="1"/>
          </p:cNvSpPr>
          <p:nvPr>
            <p:ph type="title"/>
          </p:nvPr>
        </p:nvSpPr>
        <p:spPr/>
        <p:txBody>
          <a:bodyPr/>
          <a:lstStyle/>
          <a:p>
            <a:r>
              <a:rPr lang="en-US"/>
              <a:t>Click to edit Master title style</a:t>
            </a:r>
            <a:endParaRPr lang="en-GB" dirty="0"/>
          </a:p>
        </p:txBody>
      </p:sp>
    </p:spTree>
    <p:extLst>
      <p:ext uri="{BB962C8B-B14F-4D97-AF65-F5344CB8AC3E}">
        <p14:creationId xmlns:p14="http://schemas.microsoft.com/office/powerpoint/2010/main" val="120845512"/>
      </p:ext>
    </p:extLst>
  </p:cSld>
  <p:clrMapOvr>
    <a:masterClrMapping/>
  </p:clrMapOvr>
  <p:extLst>
    <p:ext uri="{DCECCB84-F9BA-43D5-87BE-67443E8EF086}">
      <p15:sldGuideLst xmlns:p15="http://schemas.microsoft.com/office/powerpoint/2012/main">
        <p15:guide id="1" pos="1117" userDrawn="1">
          <p15:clr>
            <a:srgbClr val="F26B43"/>
          </p15:clr>
        </p15:guide>
        <p15:guide id="2" pos="6984" userDrawn="1">
          <p15:clr>
            <a:srgbClr val="F26B43"/>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ogo og footers">
    <p:spTree>
      <p:nvGrpSpPr>
        <p:cNvPr id="1" name=""/>
        <p:cNvGrpSpPr/>
        <p:nvPr/>
      </p:nvGrpSpPr>
      <p:grpSpPr>
        <a:xfrm>
          <a:off x="0" y="0"/>
          <a:ext cx="0" cy="0"/>
          <a:chOff x="0" y="0"/>
          <a:chExt cx="0" cy="0"/>
        </a:xfrm>
      </p:grpSpPr>
    </p:spTree>
    <p:extLst>
      <p:ext uri="{BB962C8B-B14F-4D97-AF65-F5344CB8AC3E}">
        <p14:creationId xmlns:p14="http://schemas.microsoft.com/office/powerpoint/2010/main" val="26692647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Front/Pause A ">
    <p:spTree>
      <p:nvGrpSpPr>
        <p:cNvPr id="1" name=""/>
        <p:cNvGrpSpPr/>
        <p:nvPr/>
      </p:nvGrpSpPr>
      <p:grpSpPr>
        <a:xfrm>
          <a:off x="0" y="0"/>
          <a:ext cx="0" cy="0"/>
          <a:chOff x="0" y="0"/>
          <a:chExt cx="0" cy="0"/>
        </a:xfrm>
      </p:grpSpPr>
      <p:sp>
        <p:nvSpPr>
          <p:cNvPr id="2" name="Background">
            <a:extLst>
              <a:ext uri="{FF2B5EF4-FFF2-40B4-BE49-F238E27FC236}">
                <a16:creationId xmlns:a16="http://schemas.microsoft.com/office/drawing/2014/main" id="{AF9D3C51-A276-4E1F-B6B6-FD6A4E17EE28}"/>
              </a:ext>
            </a:extLst>
          </p:cNvPr>
          <p:cNvSpPr/>
          <p:nvPr userDrawn="1"/>
        </p:nvSpPr>
        <p:spPr bwMode="auto">
          <a:xfrm>
            <a:off x="0" y="0"/>
            <a:ext cx="12193200" cy="6861600"/>
          </a:xfrm>
          <a:prstGeom prst="rect">
            <a:avLst/>
          </a:prstGeom>
          <a:solidFill>
            <a:schemeClr val="accent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n-GB" sz="1600" b="0" i="0" u="none" strike="noStrike" cap="none" normalizeH="0" baseline="0" dirty="0">
              <a:ln>
                <a:noFill/>
              </a:ln>
              <a:solidFill>
                <a:schemeClr val="tx1"/>
              </a:solidFill>
              <a:effectLst/>
              <a:latin typeface="Arial" panose="020B0604020202020204" pitchFamily="34" charset="0"/>
              <a:ea typeface="ＭＳ Ｐゴシック" pitchFamily="-80" charset="-128"/>
            </a:endParaRPr>
          </a:p>
        </p:txBody>
      </p:sp>
      <p:sp>
        <p:nvSpPr>
          <p:cNvPr id="3" name="Logo color">
            <a:extLst>
              <a:ext uri="{FF2B5EF4-FFF2-40B4-BE49-F238E27FC236}">
                <a16:creationId xmlns:a16="http://schemas.microsoft.com/office/drawing/2014/main" id="{B0EE486B-843B-49D6-90AE-5093AB56E30F}"/>
              </a:ext>
            </a:extLst>
          </p:cNvPr>
          <p:cNvSpPr>
            <a:spLocks noChangeAspect="1"/>
          </p:cNvSpPr>
          <p:nvPr userDrawn="1">
            <p:custDataLst>
              <p:tags r:id="rId1"/>
            </p:custDataLst>
          </p:nvPr>
        </p:nvSpPr>
        <p:spPr bwMode="auto">
          <a:xfrm>
            <a:off x="4870539" y="1651373"/>
            <a:ext cx="2388323" cy="3483354"/>
          </a:xfrm>
          <a:custGeom>
            <a:avLst/>
            <a:gdLst>
              <a:gd name="connsiteX0" fmla="*/ 1050029 w 4933949"/>
              <a:gd name="connsiteY0" fmla="*/ 6094413 h 7196138"/>
              <a:gd name="connsiteX1" fmla="*/ 3883920 w 4933949"/>
              <a:gd name="connsiteY1" fmla="*/ 6094413 h 7196138"/>
              <a:gd name="connsiteX2" fmla="*/ 4933949 w 4933949"/>
              <a:gd name="connsiteY2" fmla="*/ 6645934 h 7196138"/>
              <a:gd name="connsiteX3" fmla="*/ 3883920 w 4933949"/>
              <a:gd name="connsiteY3" fmla="*/ 7196138 h 7196138"/>
              <a:gd name="connsiteX4" fmla="*/ 1050029 w 4933949"/>
              <a:gd name="connsiteY4" fmla="*/ 7196138 h 7196138"/>
              <a:gd name="connsiteX5" fmla="*/ 0 w 4933949"/>
              <a:gd name="connsiteY5" fmla="*/ 6645934 h 7196138"/>
              <a:gd name="connsiteX6" fmla="*/ 1050029 w 4933949"/>
              <a:gd name="connsiteY6" fmla="*/ 6094413 h 7196138"/>
              <a:gd name="connsiteX7" fmla="*/ 1050029 w 4933949"/>
              <a:gd name="connsiteY7" fmla="*/ 4730750 h 7196138"/>
              <a:gd name="connsiteX8" fmla="*/ 3883920 w 4933949"/>
              <a:gd name="connsiteY8" fmla="*/ 4730750 h 7196138"/>
              <a:gd name="connsiteX9" fmla="*/ 4933949 w 4933949"/>
              <a:gd name="connsiteY9" fmla="*/ 5283066 h 7196138"/>
              <a:gd name="connsiteX10" fmla="*/ 3883920 w 4933949"/>
              <a:gd name="connsiteY10" fmla="*/ 5834063 h 7196138"/>
              <a:gd name="connsiteX11" fmla="*/ 1050029 w 4933949"/>
              <a:gd name="connsiteY11" fmla="*/ 5834063 h 7196138"/>
              <a:gd name="connsiteX12" fmla="*/ 0 w 4933949"/>
              <a:gd name="connsiteY12" fmla="*/ 5283066 h 7196138"/>
              <a:gd name="connsiteX13" fmla="*/ 1050029 w 4933949"/>
              <a:gd name="connsiteY13" fmla="*/ 4730750 h 7196138"/>
              <a:gd name="connsiteX14" fmla="*/ 1050029 w 4933949"/>
              <a:gd name="connsiteY14" fmla="*/ 3368675 h 7196138"/>
              <a:gd name="connsiteX15" fmla="*/ 3883920 w 4933949"/>
              <a:gd name="connsiteY15" fmla="*/ 3368675 h 7196138"/>
              <a:gd name="connsiteX16" fmla="*/ 4933949 w 4933949"/>
              <a:gd name="connsiteY16" fmla="*/ 3920991 h 7196138"/>
              <a:gd name="connsiteX17" fmla="*/ 3883920 w 4933949"/>
              <a:gd name="connsiteY17" fmla="*/ 4471988 h 7196138"/>
              <a:gd name="connsiteX18" fmla="*/ 1050029 w 4933949"/>
              <a:gd name="connsiteY18" fmla="*/ 4471988 h 7196138"/>
              <a:gd name="connsiteX19" fmla="*/ 0 w 4933949"/>
              <a:gd name="connsiteY19" fmla="*/ 3920991 h 7196138"/>
              <a:gd name="connsiteX20" fmla="*/ 1050029 w 4933949"/>
              <a:gd name="connsiteY20" fmla="*/ 3368675 h 7196138"/>
              <a:gd name="connsiteX21" fmla="*/ 678543 w 4933949"/>
              <a:gd name="connsiteY21" fmla="*/ 305710 h 7196138"/>
              <a:gd name="connsiteX22" fmla="*/ 678543 w 4933949"/>
              <a:gd name="connsiteY22" fmla="*/ 2307316 h 7196138"/>
              <a:gd name="connsiteX23" fmla="*/ 909109 w 4933949"/>
              <a:gd name="connsiteY23" fmla="*/ 2307316 h 7196138"/>
              <a:gd name="connsiteX24" fmla="*/ 1119911 w 4933949"/>
              <a:gd name="connsiteY24" fmla="*/ 2234842 h 7196138"/>
              <a:gd name="connsiteX25" fmla="*/ 1198962 w 4933949"/>
              <a:gd name="connsiteY25" fmla="*/ 1615517 h 7196138"/>
              <a:gd name="connsiteX26" fmla="*/ 1198962 w 4933949"/>
              <a:gd name="connsiteY26" fmla="*/ 996191 h 7196138"/>
              <a:gd name="connsiteX27" fmla="*/ 1119911 w 4933949"/>
              <a:gd name="connsiteY27" fmla="*/ 378184 h 7196138"/>
              <a:gd name="connsiteX28" fmla="*/ 909109 w 4933949"/>
              <a:gd name="connsiteY28" fmla="*/ 305710 h 7196138"/>
              <a:gd name="connsiteX29" fmla="*/ 678543 w 4933949"/>
              <a:gd name="connsiteY29" fmla="*/ 305710 h 7196138"/>
              <a:gd name="connsiteX30" fmla="*/ 1842869 w 4933949"/>
              <a:gd name="connsiteY30" fmla="*/ 0 h 7196138"/>
              <a:gd name="connsiteX31" fmla="*/ 3073618 w 4933949"/>
              <a:gd name="connsiteY31" fmla="*/ 0 h 7196138"/>
              <a:gd name="connsiteX32" fmla="*/ 3114467 w 4933949"/>
              <a:gd name="connsiteY32" fmla="*/ 14495 h 7196138"/>
              <a:gd name="connsiteX33" fmla="*/ 3128962 w 4933949"/>
              <a:gd name="connsiteY33" fmla="*/ 54027 h 7196138"/>
              <a:gd name="connsiteX34" fmla="*/ 3128962 w 4933949"/>
              <a:gd name="connsiteY34" fmla="*/ 275402 h 7196138"/>
              <a:gd name="connsiteX35" fmla="*/ 3114467 w 4933949"/>
              <a:gd name="connsiteY35" fmla="*/ 314934 h 7196138"/>
              <a:gd name="connsiteX36" fmla="*/ 3073618 w 4933949"/>
              <a:gd name="connsiteY36" fmla="*/ 329429 h 7196138"/>
              <a:gd name="connsiteX37" fmla="*/ 2679620 w 4933949"/>
              <a:gd name="connsiteY37" fmla="*/ 329429 h 7196138"/>
              <a:gd name="connsiteX38" fmla="*/ 2679620 w 4933949"/>
              <a:gd name="connsiteY38" fmla="*/ 2558999 h 7196138"/>
              <a:gd name="connsiteX39" fmla="*/ 2665125 w 4933949"/>
              <a:gd name="connsiteY39" fmla="*/ 2598530 h 7196138"/>
              <a:gd name="connsiteX40" fmla="*/ 2625594 w 4933949"/>
              <a:gd name="connsiteY40" fmla="*/ 2613025 h 7196138"/>
              <a:gd name="connsiteX41" fmla="*/ 2290893 w 4933949"/>
              <a:gd name="connsiteY41" fmla="*/ 2613025 h 7196138"/>
              <a:gd name="connsiteX42" fmla="*/ 2250044 w 4933949"/>
              <a:gd name="connsiteY42" fmla="*/ 2598530 h 7196138"/>
              <a:gd name="connsiteX43" fmla="*/ 2235549 w 4933949"/>
              <a:gd name="connsiteY43" fmla="*/ 2558999 h 7196138"/>
              <a:gd name="connsiteX44" fmla="*/ 2235549 w 4933949"/>
              <a:gd name="connsiteY44" fmla="*/ 329429 h 7196138"/>
              <a:gd name="connsiteX45" fmla="*/ 1842869 w 4933949"/>
              <a:gd name="connsiteY45" fmla="*/ 329429 h 7196138"/>
              <a:gd name="connsiteX46" fmla="*/ 1802020 w 4933949"/>
              <a:gd name="connsiteY46" fmla="*/ 314934 h 7196138"/>
              <a:gd name="connsiteX47" fmla="*/ 1787525 w 4933949"/>
              <a:gd name="connsiteY47" fmla="*/ 275402 h 7196138"/>
              <a:gd name="connsiteX48" fmla="*/ 1787525 w 4933949"/>
              <a:gd name="connsiteY48" fmla="*/ 54027 h 7196138"/>
              <a:gd name="connsiteX49" fmla="*/ 1802020 w 4933949"/>
              <a:gd name="connsiteY49" fmla="*/ 14495 h 7196138"/>
              <a:gd name="connsiteX50" fmla="*/ 1842869 w 4933949"/>
              <a:gd name="connsiteY50" fmla="*/ 0 h 7196138"/>
              <a:gd name="connsiteX51" fmla="*/ 317544 w 4933949"/>
              <a:gd name="connsiteY51" fmla="*/ 0 h 7196138"/>
              <a:gd name="connsiteX52" fmla="*/ 972349 w 4933949"/>
              <a:gd name="connsiteY52" fmla="*/ 0 h 7196138"/>
              <a:gd name="connsiteX53" fmla="*/ 1476958 w 4933949"/>
              <a:gd name="connsiteY53" fmla="*/ 179209 h 7196138"/>
              <a:gd name="connsiteX54" fmla="*/ 1619250 w 4933949"/>
              <a:gd name="connsiteY54" fmla="*/ 1025181 h 7196138"/>
              <a:gd name="connsiteX55" fmla="*/ 1619250 w 4933949"/>
              <a:gd name="connsiteY55" fmla="*/ 1587845 h 7196138"/>
              <a:gd name="connsiteX56" fmla="*/ 1476958 w 4933949"/>
              <a:gd name="connsiteY56" fmla="*/ 2433816 h 7196138"/>
              <a:gd name="connsiteX57" fmla="*/ 972349 w 4933949"/>
              <a:gd name="connsiteY57" fmla="*/ 2613025 h 7196138"/>
              <a:gd name="connsiteX58" fmla="*/ 317544 w 4933949"/>
              <a:gd name="connsiteY58" fmla="*/ 2613025 h 7196138"/>
              <a:gd name="connsiteX59" fmla="*/ 278018 w 4933949"/>
              <a:gd name="connsiteY59" fmla="*/ 2598530 h 7196138"/>
              <a:gd name="connsiteX60" fmla="*/ 263525 w 4933949"/>
              <a:gd name="connsiteY60" fmla="*/ 2558999 h 7196138"/>
              <a:gd name="connsiteX61" fmla="*/ 263525 w 4933949"/>
              <a:gd name="connsiteY61" fmla="*/ 54027 h 7196138"/>
              <a:gd name="connsiteX62" fmla="*/ 278018 w 4933949"/>
              <a:gd name="connsiteY62" fmla="*/ 14495 h 7196138"/>
              <a:gd name="connsiteX63" fmla="*/ 317544 w 4933949"/>
              <a:gd name="connsiteY63" fmla="*/ 0 h 7196138"/>
              <a:gd name="connsiteX64" fmla="*/ 3359213 w 4933949"/>
              <a:gd name="connsiteY64" fmla="*/ 0 h 7196138"/>
              <a:gd name="connsiteX65" fmla="*/ 3664991 w 4933949"/>
              <a:gd name="connsiteY65" fmla="*/ 0 h 7196138"/>
              <a:gd name="connsiteX66" fmla="*/ 3705850 w 4933949"/>
              <a:gd name="connsiteY66" fmla="*/ 14497 h 7196138"/>
              <a:gd name="connsiteX67" fmla="*/ 3720348 w 4933949"/>
              <a:gd name="connsiteY67" fmla="*/ 54035 h 7196138"/>
              <a:gd name="connsiteX68" fmla="*/ 3720348 w 4933949"/>
              <a:gd name="connsiteY68" fmla="*/ 1903062 h 7196138"/>
              <a:gd name="connsiteX69" fmla="*/ 3798111 w 4933949"/>
              <a:gd name="connsiteY69" fmla="*/ 2279984 h 7196138"/>
              <a:gd name="connsiteX70" fmla="*/ 3976042 w 4933949"/>
              <a:gd name="connsiteY70" fmla="*/ 2349833 h 7196138"/>
              <a:gd name="connsiteX71" fmla="*/ 4163200 w 4933949"/>
              <a:gd name="connsiteY71" fmla="*/ 2279984 h 7196138"/>
              <a:gd name="connsiteX72" fmla="*/ 4240963 w 4933949"/>
              <a:gd name="connsiteY72" fmla="*/ 1903062 h 7196138"/>
              <a:gd name="connsiteX73" fmla="*/ 4240963 w 4933949"/>
              <a:gd name="connsiteY73" fmla="*/ 54035 h 7196138"/>
              <a:gd name="connsiteX74" fmla="*/ 4255461 w 4933949"/>
              <a:gd name="connsiteY74" fmla="*/ 14497 h 7196138"/>
              <a:gd name="connsiteX75" fmla="*/ 4295001 w 4933949"/>
              <a:gd name="connsiteY75" fmla="*/ 0 h 7196138"/>
              <a:gd name="connsiteX76" fmla="*/ 4602098 w 4933949"/>
              <a:gd name="connsiteY76" fmla="*/ 0 h 7196138"/>
              <a:gd name="connsiteX77" fmla="*/ 4641638 w 4933949"/>
              <a:gd name="connsiteY77" fmla="*/ 14497 h 7196138"/>
              <a:gd name="connsiteX78" fmla="*/ 4656136 w 4933949"/>
              <a:gd name="connsiteY78" fmla="*/ 54035 h 7196138"/>
              <a:gd name="connsiteX79" fmla="*/ 4656136 w 4933949"/>
              <a:gd name="connsiteY79" fmla="*/ 1904380 h 7196138"/>
              <a:gd name="connsiteX80" fmla="*/ 4507201 w 4933949"/>
              <a:gd name="connsiteY80" fmla="*/ 2459220 h 7196138"/>
              <a:gd name="connsiteX81" fmla="*/ 3981314 w 4933949"/>
              <a:gd name="connsiteY81" fmla="*/ 2646363 h 7196138"/>
              <a:gd name="connsiteX82" fmla="*/ 3447519 w 4933949"/>
              <a:gd name="connsiteY82" fmla="*/ 2459220 h 7196138"/>
              <a:gd name="connsiteX83" fmla="*/ 3305174 w 4933949"/>
              <a:gd name="connsiteY83" fmla="*/ 1904380 h 7196138"/>
              <a:gd name="connsiteX84" fmla="*/ 3305174 w 4933949"/>
              <a:gd name="connsiteY84" fmla="*/ 54035 h 7196138"/>
              <a:gd name="connsiteX85" fmla="*/ 3318354 w 4933949"/>
              <a:gd name="connsiteY85" fmla="*/ 14497 h 7196138"/>
              <a:gd name="connsiteX86" fmla="*/ 3359213 w 4933949"/>
              <a:gd name="connsiteY86" fmla="*/ 0 h 7196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4933949" h="7196138">
                <a:moveTo>
                  <a:pt x="1050029" y="6094413"/>
                </a:moveTo>
                <a:cubicBezTo>
                  <a:pt x="2409664" y="6623557"/>
                  <a:pt x="2524285" y="6623557"/>
                  <a:pt x="3883920" y="6094413"/>
                </a:cubicBezTo>
                <a:cubicBezTo>
                  <a:pt x="3883920" y="6094413"/>
                  <a:pt x="3883920" y="6094413"/>
                  <a:pt x="4933949" y="6645934"/>
                </a:cubicBezTo>
                <a:cubicBezTo>
                  <a:pt x="4933949" y="6645934"/>
                  <a:pt x="4933949" y="6645934"/>
                  <a:pt x="3883920" y="7196138"/>
                </a:cubicBezTo>
                <a:cubicBezTo>
                  <a:pt x="2524285" y="6668311"/>
                  <a:pt x="2409664" y="6668311"/>
                  <a:pt x="1050029" y="7196138"/>
                </a:cubicBezTo>
                <a:cubicBezTo>
                  <a:pt x="1050029" y="7196138"/>
                  <a:pt x="1050029" y="7196138"/>
                  <a:pt x="0" y="6645934"/>
                </a:cubicBezTo>
                <a:cubicBezTo>
                  <a:pt x="0" y="6645934"/>
                  <a:pt x="0" y="6645934"/>
                  <a:pt x="1050029" y="6094413"/>
                </a:cubicBezTo>
                <a:close/>
                <a:moveTo>
                  <a:pt x="1050029" y="4730750"/>
                </a:moveTo>
                <a:cubicBezTo>
                  <a:pt x="2409664" y="5260657"/>
                  <a:pt x="2524285" y="5260657"/>
                  <a:pt x="3883920" y="4730750"/>
                </a:cubicBezTo>
                <a:cubicBezTo>
                  <a:pt x="3883920" y="4730750"/>
                  <a:pt x="3883920" y="4730750"/>
                  <a:pt x="4933949" y="5283066"/>
                </a:cubicBezTo>
                <a:cubicBezTo>
                  <a:pt x="4933949" y="5283066"/>
                  <a:pt x="4933949" y="5283066"/>
                  <a:pt x="3883920" y="5834063"/>
                </a:cubicBezTo>
                <a:cubicBezTo>
                  <a:pt x="2524285" y="5305475"/>
                  <a:pt x="2409664" y="5305475"/>
                  <a:pt x="1050029" y="5834063"/>
                </a:cubicBezTo>
                <a:cubicBezTo>
                  <a:pt x="1050029" y="5834063"/>
                  <a:pt x="1050029" y="5834063"/>
                  <a:pt x="0" y="5283066"/>
                </a:cubicBezTo>
                <a:cubicBezTo>
                  <a:pt x="0" y="5283066"/>
                  <a:pt x="0" y="5283066"/>
                  <a:pt x="1050029" y="4730750"/>
                </a:cubicBezTo>
                <a:close/>
                <a:moveTo>
                  <a:pt x="1050029" y="3368675"/>
                </a:moveTo>
                <a:cubicBezTo>
                  <a:pt x="2409664" y="3898582"/>
                  <a:pt x="2524285" y="3898582"/>
                  <a:pt x="3883920" y="3368675"/>
                </a:cubicBezTo>
                <a:cubicBezTo>
                  <a:pt x="3883920" y="3368675"/>
                  <a:pt x="3883920" y="3368675"/>
                  <a:pt x="4933949" y="3920991"/>
                </a:cubicBezTo>
                <a:cubicBezTo>
                  <a:pt x="4933949" y="3920991"/>
                  <a:pt x="4933949" y="3920991"/>
                  <a:pt x="3883920" y="4471988"/>
                </a:cubicBezTo>
                <a:cubicBezTo>
                  <a:pt x="2524285" y="3943400"/>
                  <a:pt x="2409664" y="3943400"/>
                  <a:pt x="1050029" y="4471988"/>
                </a:cubicBezTo>
                <a:cubicBezTo>
                  <a:pt x="1050029" y="4471988"/>
                  <a:pt x="1050029" y="4471988"/>
                  <a:pt x="0" y="3920991"/>
                </a:cubicBezTo>
                <a:cubicBezTo>
                  <a:pt x="0" y="3920991"/>
                  <a:pt x="0" y="3920991"/>
                  <a:pt x="1050029" y="3368675"/>
                </a:cubicBezTo>
                <a:close/>
                <a:moveTo>
                  <a:pt x="678543" y="305710"/>
                </a:moveTo>
                <a:lnTo>
                  <a:pt x="678543" y="2307316"/>
                </a:lnTo>
                <a:cubicBezTo>
                  <a:pt x="678543" y="2307316"/>
                  <a:pt x="678543" y="2307316"/>
                  <a:pt x="909109" y="2307316"/>
                </a:cubicBezTo>
                <a:cubicBezTo>
                  <a:pt x="1011875" y="2307316"/>
                  <a:pt x="1072481" y="2291503"/>
                  <a:pt x="1119911" y="2234842"/>
                </a:cubicBezTo>
                <a:cubicBezTo>
                  <a:pt x="1192375" y="2147873"/>
                  <a:pt x="1198962" y="1971299"/>
                  <a:pt x="1198962" y="1615517"/>
                </a:cubicBezTo>
                <a:cubicBezTo>
                  <a:pt x="1198962" y="1615517"/>
                  <a:pt x="1198962" y="1615517"/>
                  <a:pt x="1198962" y="996191"/>
                </a:cubicBezTo>
                <a:cubicBezTo>
                  <a:pt x="1198962" y="641727"/>
                  <a:pt x="1192375" y="465153"/>
                  <a:pt x="1119911" y="378184"/>
                </a:cubicBezTo>
                <a:cubicBezTo>
                  <a:pt x="1072481" y="321522"/>
                  <a:pt x="1011875" y="305710"/>
                  <a:pt x="909109" y="305710"/>
                </a:cubicBezTo>
                <a:cubicBezTo>
                  <a:pt x="909109" y="305710"/>
                  <a:pt x="909109" y="305710"/>
                  <a:pt x="678543" y="305710"/>
                </a:cubicBezTo>
                <a:close/>
                <a:moveTo>
                  <a:pt x="1842869" y="0"/>
                </a:moveTo>
                <a:cubicBezTo>
                  <a:pt x="1842869" y="0"/>
                  <a:pt x="1842869" y="0"/>
                  <a:pt x="3073618" y="0"/>
                </a:cubicBezTo>
                <a:cubicBezTo>
                  <a:pt x="3093384" y="0"/>
                  <a:pt x="3105243" y="5271"/>
                  <a:pt x="3114467" y="14495"/>
                </a:cubicBezTo>
                <a:cubicBezTo>
                  <a:pt x="3122374" y="22401"/>
                  <a:pt x="3128962" y="34261"/>
                  <a:pt x="3128962" y="54027"/>
                </a:cubicBezTo>
                <a:cubicBezTo>
                  <a:pt x="3128962" y="54027"/>
                  <a:pt x="3128962" y="54027"/>
                  <a:pt x="3128962" y="275402"/>
                </a:cubicBezTo>
                <a:cubicBezTo>
                  <a:pt x="3128962" y="295168"/>
                  <a:pt x="3122374" y="307028"/>
                  <a:pt x="3114467" y="314934"/>
                </a:cubicBezTo>
                <a:cubicBezTo>
                  <a:pt x="3105243" y="324158"/>
                  <a:pt x="3093384" y="329429"/>
                  <a:pt x="3073618" y="329429"/>
                </a:cubicBezTo>
                <a:cubicBezTo>
                  <a:pt x="3073618" y="329429"/>
                  <a:pt x="3073618" y="329429"/>
                  <a:pt x="2679620" y="329429"/>
                </a:cubicBezTo>
                <a:cubicBezTo>
                  <a:pt x="2679620" y="329429"/>
                  <a:pt x="2679620" y="329429"/>
                  <a:pt x="2679620" y="2558999"/>
                </a:cubicBezTo>
                <a:cubicBezTo>
                  <a:pt x="2679620" y="2578765"/>
                  <a:pt x="2674349" y="2590624"/>
                  <a:pt x="2665125" y="2598530"/>
                </a:cubicBezTo>
                <a:cubicBezTo>
                  <a:pt x="2657219" y="2607755"/>
                  <a:pt x="2645360" y="2613025"/>
                  <a:pt x="2625594" y="2613025"/>
                </a:cubicBezTo>
                <a:cubicBezTo>
                  <a:pt x="2625594" y="2613025"/>
                  <a:pt x="2625594" y="2613025"/>
                  <a:pt x="2290893" y="2613025"/>
                </a:cubicBezTo>
                <a:cubicBezTo>
                  <a:pt x="2271128" y="2613025"/>
                  <a:pt x="2259268" y="2607755"/>
                  <a:pt x="2250044" y="2598530"/>
                </a:cubicBezTo>
                <a:cubicBezTo>
                  <a:pt x="2240820" y="2590624"/>
                  <a:pt x="2235549" y="2578765"/>
                  <a:pt x="2235549" y="2558999"/>
                </a:cubicBezTo>
                <a:cubicBezTo>
                  <a:pt x="2235549" y="2558999"/>
                  <a:pt x="2235549" y="2558999"/>
                  <a:pt x="2235549" y="329429"/>
                </a:cubicBezTo>
                <a:cubicBezTo>
                  <a:pt x="2235549" y="329429"/>
                  <a:pt x="2235549" y="329429"/>
                  <a:pt x="1842869" y="329429"/>
                </a:cubicBezTo>
                <a:cubicBezTo>
                  <a:pt x="1823104" y="329429"/>
                  <a:pt x="1811244" y="324158"/>
                  <a:pt x="1802020" y="314934"/>
                </a:cubicBezTo>
                <a:cubicBezTo>
                  <a:pt x="1792796" y="307028"/>
                  <a:pt x="1787525" y="295168"/>
                  <a:pt x="1787525" y="275402"/>
                </a:cubicBezTo>
                <a:cubicBezTo>
                  <a:pt x="1787525" y="275402"/>
                  <a:pt x="1787525" y="275402"/>
                  <a:pt x="1787525" y="54027"/>
                </a:cubicBezTo>
                <a:cubicBezTo>
                  <a:pt x="1787525" y="34261"/>
                  <a:pt x="1792796" y="22401"/>
                  <a:pt x="1802020" y="14495"/>
                </a:cubicBezTo>
                <a:cubicBezTo>
                  <a:pt x="1811244" y="5271"/>
                  <a:pt x="1823104" y="0"/>
                  <a:pt x="1842869" y="0"/>
                </a:cubicBezTo>
                <a:close/>
                <a:moveTo>
                  <a:pt x="317544" y="0"/>
                </a:moveTo>
                <a:cubicBezTo>
                  <a:pt x="317544" y="0"/>
                  <a:pt x="317544" y="0"/>
                  <a:pt x="972349" y="0"/>
                </a:cubicBezTo>
                <a:cubicBezTo>
                  <a:pt x="1226630" y="0"/>
                  <a:pt x="1382097" y="57980"/>
                  <a:pt x="1476958" y="179209"/>
                </a:cubicBezTo>
                <a:cubicBezTo>
                  <a:pt x="1615298" y="345241"/>
                  <a:pt x="1619250" y="614055"/>
                  <a:pt x="1619250" y="1025181"/>
                </a:cubicBezTo>
                <a:cubicBezTo>
                  <a:pt x="1619250" y="1025181"/>
                  <a:pt x="1619250" y="1025181"/>
                  <a:pt x="1619250" y="1587845"/>
                </a:cubicBezTo>
                <a:cubicBezTo>
                  <a:pt x="1619250" y="1998971"/>
                  <a:pt x="1615298" y="2267784"/>
                  <a:pt x="1476958" y="2433816"/>
                </a:cubicBezTo>
                <a:cubicBezTo>
                  <a:pt x="1382097" y="2555046"/>
                  <a:pt x="1226630" y="2613025"/>
                  <a:pt x="972349" y="2613025"/>
                </a:cubicBezTo>
                <a:cubicBezTo>
                  <a:pt x="972349" y="2613025"/>
                  <a:pt x="972349" y="2613025"/>
                  <a:pt x="317544" y="2613025"/>
                </a:cubicBezTo>
                <a:cubicBezTo>
                  <a:pt x="297781" y="2613025"/>
                  <a:pt x="285923" y="2607755"/>
                  <a:pt x="278018" y="2598530"/>
                </a:cubicBezTo>
                <a:cubicBezTo>
                  <a:pt x="268795" y="2590624"/>
                  <a:pt x="263525" y="2578765"/>
                  <a:pt x="263525" y="2558999"/>
                </a:cubicBezTo>
                <a:cubicBezTo>
                  <a:pt x="263525" y="2558999"/>
                  <a:pt x="263525" y="2558999"/>
                  <a:pt x="263525" y="54027"/>
                </a:cubicBezTo>
                <a:cubicBezTo>
                  <a:pt x="263525" y="34261"/>
                  <a:pt x="268795" y="22401"/>
                  <a:pt x="278018" y="14495"/>
                </a:cubicBezTo>
                <a:cubicBezTo>
                  <a:pt x="285923" y="5271"/>
                  <a:pt x="297781" y="0"/>
                  <a:pt x="317544" y="0"/>
                </a:cubicBezTo>
                <a:close/>
                <a:moveTo>
                  <a:pt x="3359213" y="0"/>
                </a:moveTo>
                <a:cubicBezTo>
                  <a:pt x="3359213" y="0"/>
                  <a:pt x="3359213" y="0"/>
                  <a:pt x="3664991" y="0"/>
                </a:cubicBezTo>
                <a:cubicBezTo>
                  <a:pt x="3684762" y="0"/>
                  <a:pt x="3696624" y="5272"/>
                  <a:pt x="3705850" y="14497"/>
                </a:cubicBezTo>
                <a:cubicBezTo>
                  <a:pt x="3715076" y="22405"/>
                  <a:pt x="3720348" y="34266"/>
                  <a:pt x="3720348" y="54035"/>
                </a:cubicBezTo>
                <a:cubicBezTo>
                  <a:pt x="3720348" y="54035"/>
                  <a:pt x="3720348" y="54035"/>
                  <a:pt x="3720348" y="1903062"/>
                </a:cubicBezTo>
                <a:cubicBezTo>
                  <a:pt x="3720348" y="2103384"/>
                  <a:pt x="3738800" y="2214089"/>
                  <a:pt x="3798111" y="2279984"/>
                </a:cubicBezTo>
                <a:cubicBezTo>
                  <a:pt x="3841605" y="2328747"/>
                  <a:pt x="3899597" y="2349833"/>
                  <a:pt x="3976042" y="2349833"/>
                </a:cubicBezTo>
                <a:cubicBezTo>
                  <a:pt x="4060395" y="2349833"/>
                  <a:pt x="4121023" y="2326111"/>
                  <a:pt x="4163200" y="2279984"/>
                </a:cubicBezTo>
                <a:cubicBezTo>
                  <a:pt x="4226464" y="2211453"/>
                  <a:pt x="4240963" y="2096795"/>
                  <a:pt x="4240963" y="1903062"/>
                </a:cubicBezTo>
                <a:cubicBezTo>
                  <a:pt x="4240963" y="1903062"/>
                  <a:pt x="4240963" y="1903062"/>
                  <a:pt x="4240963" y="54035"/>
                </a:cubicBezTo>
                <a:cubicBezTo>
                  <a:pt x="4240963" y="34266"/>
                  <a:pt x="4246235" y="22405"/>
                  <a:pt x="4255461" y="14497"/>
                </a:cubicBezTo>
                <a:cubicBezTo>
                  <a:pt x="4263369" y="5272"/>
                  <a:pt x="4276549" y="0"/>
                  <a:pt x="4295001" y="0"/>
                </a:cubicBezTo>
                <a:cubicBezTo>
                  <a:pt x="4295001" y="0"/>
                  <a:pt x="4295001" y="0"/>
                  <a:pt x="4602098" y="0"/>
                </a:cubicBezTo>
                <a:cubicBezTo>
                  <a:pt x="4621868" y="0"/>
                  <a:pt x="4633730" y="5272"/>
                  <a:pt x="4641638" y="14497"/>
                </a:cubicBezTo>
                <a:cubicBezTo>
                  <a:pt x="4650864" y="22405"/>
                  <a:pt x="4656136" y="34266"/>
                  <a:pt x="4656136" y="54035"/>
                </a:cubicBezTo>
                <a:cubicBezTo>
                  <a:pt x="4656136" y="54035"/>
                  <a:pt x="4656136" y="54035"/>
                  <a:pt x="4656136" y="1904380"/>
                </a:cubicBezTo>
                <a:cubicBezTo>
                  <a:pt x="4656136" y="2153465"/>
                  <a:pt x="4627140" y="2319521"/>
                  <a:pt x="4507201" y="2459220"/>
                </a:cubicBezTo>
                <a:cubicBezTo>
                  <a:pt x="4405714" y="2577832"/>
                  <a:pt x="4239645" y="2646363"/>
                  <a:pt x="3981314" y="2646363"/>
                </a:cubicBezTo>
                <a:cubicBezTo>
                  <a:pt x="3726938" y="2646363"/>
                  <a:pt x="3559550" y="2581786"/>
                  <a:pt x="3447519" y="2459220"/>
                </a:cubicBezTo>
                <a:cubicBezTo>
                  <a:pt x="3340760" y="2341926"/>
                  <a:pt x="3305174" y="2173233"/>
                  <a:pt x="3305174" y="1904380"/>
                </a:cubicBezTo>
                <a:cubicBezTo>
                  <a:pt x="3305174" y="1904380"/>
                  <a:pt x="3305174" y="1904380"/>
                  <a:pt x="3305174" y="54035"/>
                </a:cubicBezTo>
                <a:cubicBezTo>
                  <a:pt x="3305174" y="34266"/>
                  <a:pt x="3310446" y="22405"/>
                  <a:pt x="3318354" y="14497"/>
                </a:cubicBezTo>
                <a:cubicBezTo>
                  <a:pt x="3327580" y="5272"/>
                  <a:pt x="3339442" y="0"/>
                  <a:pt x="3359213" y="0"/>
                </a:cubicBezTo>
                <a:close/>
              </a:path>
            </a:pathLst>
          </a:custGeom>
          <a:solidFill>
            <a:srgbClr val="FFFFFF"/>
          </a:solidFill>
          <a:ln>
            <a:noFill/>
          </a:ln>
        </p:spPr>
        <p:txBody>
          <a:bodyPr vert="horz" wrap="square" lIns="91440" tIns="45720" rIns="91440" bIns="45720" numCol="1" anchor="t" anchorCtr="0" compatLnSpc="1">
            <a:prstTxWarp prst="textNoShape">
              <a:avLst/>
            </a:prstTxWarp>
            <a:noAutofit/>
          </a:bodyPr>
          <a:lstStyle/>
          <a:p>
            <a:endParaRPr lang="en-GB" dirty="0"/>
          </a:p>
        </p:txBody>
      </p:sp>
    </p:spTree>
    <p:extLst>
      <p:ext uri="{BB962C8B-B14F-4D97-AF65-F5344CB8AC3E}">
        <p14:creationId xmlns:p14="http://schemas.microsoft.com/office/powerpoint/2010/main" val="23217861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ront/Pause B">
    <p:bg>
      <p:bgRef idx="1001">
        <a:schemeClr val="bg1"/>
      </p:bgRef>
    </p:bg>
    <p:spTree>
      <p:nvGrpSpPr>
        <p:cNvPr id="1" name=""/>
        <p:cNvGrpSpPr/>
        <p:nvPr/>
      </p:nvGrpSpPr>
      <p:grpSpPr>
        <a:xfrm>
          <a:off x="0" y="0"/>
          <a:ext cx="0" cy="0"/>
          <a:chOff x="0" y="0"/>
          <a:chExt cx="0" cy="0"/>
        </a:xfrm>
      </p:grpSpPr>
      <p:sp>
        <p:nvSpPr>
          <p:cNvPr id="2" name="Background">
            <a:extLst>
              <a:ext uri="{FF2B5EF4-FFF2-40B4-BE49-F238E27FC236}">
                <a16:creationId xmlns:a16="http://schemas.microsoft.com/office/drawing/2014/main" id="{A3420087-96DF-432F-B192-585D42BF6A4E}"/>
              </a:ext>
            </a:extLst>
          </p:cNvPr>
          <p:cNvSpPr/>
          <p:nvPr userDrawn="1"/>
        </p:nvSpPr>
        <p:spPr bwMode="auto">
          <a:xfrm>
            <a:off x="0" y="0"/>
            <a:ext cx="12193200" cy="6861600"/>
          </a:xfrm>
          <a:prstGeom prst="rect">
            <a:avLst/>
          </a:prstGeom>
          <a:solidFill>
            <a:schemeClr val="bg1"/>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n-GB" sz="1600" b="0" i="0" u="none" strike="noStrike" cap="none" normalizeH="0" baseline="0" dirty="0">
              <a:ln>
                <a:noFill/>
              </a:ln>
              <a:solidFill>
                <a:schemeClr val="tx1"/>
              </a:solidFill>
              <a:effectLst/>
              <a:latin typeface="Arial" panose="020B0604020202020204" pitchFamily="34" charset="0"/>
              <a:ea typeface="ＭＳ Ｐゴシック" pitchFamily="-80" charset="-128"/>
            </a:endParaRPr>
          </a:p>
        </p:txBody>
      </p:sp>
      <p:sp>
        <p:nvSpPr>
          <p:cNvPr id="3" name="Logo color">
            <a:extLst>
              <a:ext uri="{FF2B5EF4-FFF2-40B4-BE49-F238E27FC236}">
                <a16:creationId xmlns:a16="http://schemas.microsoft.com/office/drawing/2014/main" id="{09BBEE10-6A59-474F-B766-7643F97F869F}"/>
              </a:ext>
            </a:extLst>
          </p:cNvPr>
          <p:cNvSpPr>
            <a:spLocks noChangeAspect="1"/>
          </p:cNvSpPr>
          <p:nvPr userDrawn="1">
            <p:custDataLst>
              <p:tags r:id="rId1"/>
            </p:custDataLst>
          </p:nvPr>
        </p:nvSpPr>
        <p:spPr bwMode="auto">
          <a:xfrm>
            <a:off x="4870539" y="1651373"/>
            <a:ext cx="2388323" cy="3483354"/>
          </a:xfrm>
          <a:custGeom>
            <a:avLst/>
            <a:gdLst>
              <a:gd name="connsiteX0" fmla="*/ 1050029 w 4933949"/>
              <a:gd name="connsiteY0" fmla="*/ 6094413 h 7196138"/>
              <a:gd name="connsiteX1" fmla="*/ 3883920 w 4933949"/>
              <a:gd name="connsiteY1" fmla="*/ 6094413 h 7196138"/>
              <a:gd name="connsiteX2" fmla="*/ 4933949 w 4933949"/>
              <a:gd name="connsiteY2" fmla="*/ 6645934 h 7196138"/>
              <a:gd name="connsiteX3" fmla="*/ 3883920 w 4933949"/>
              <a:gd name="connsiteY3" fmla="*/ 7196138 h 7196138"/>
              <a:gd name="connsiteX4" fmla="*/ 1050029 w 4933949"/>
              <a:gd name="connsiteY4" fmla="*/ 7196138 h 7196138"/>
              <a:gd name="connsiteX5" fmla="*/ 0 w 4933949"/>
              <a:gd name="connsiteY5" fmla="*/ 6645934 h 7196138"/>
              <a:gd name="connsiteX6" fmla="*/ 1050029 w 4933949"/>
              <a:gd name="connsiteY6" fmla="*/ 6094413 h 7196138"/>
              <a:gd name="connsiteX7" fmla="*/ 1050029 w 4933949"/>
              <a:gd name="connsiteY7" fmla="*/ 4730750 h 7196138"/>
              <a:gd name="connsiteX8" fmla="*/ 3883920 w 4933949"/>
              <a:gd name="connsiteY8" fmla="*/ 4730750 h 7196138"/>
              <a:gd name="connsiteX9" fmla="*/ 4933949 w 4933949"/>
              <a:gd name="connsiteY9" fmla="*/ 5283066 h 7196138"/>
              <a:gd name="connsiteX10" fmla="*/ 3883920 w 4933949"/>
              <a:gd name="connsiteY10" fmla="*/ 5834063 h 7196138"/>
              <a:gd name="connsiteX11" fmla="*/ 1050029 w 4933949"/>
              <a:gd name="connsiteY11" fmla="*/ 5834063 h 7196138"/>
              <a:gd name="connsiteX12" fmla="*/ 0 w 4933949"/>
              <a:gd name="connsiteY12" fmla="*/ 5283066 h 7196138"/>
              <a:gd name="connsiteX13" fmla="*/ 1050029 w 4933949"/>
              <a:gd name="connsiteY13" fmla="*/ 4730750 h 7196138"/>
              <a:gd name="connsiteX14" fmla="*/ 1050029 w 4933949"/>
              <a:gd name="connsiteY14" fmla="*/ 3368675 h 7196138"/>
              <a:gd name="connsiteX15" fmla="*/ 3883920 w 4933949"/>
              <a:gd name="connsiteY15" fmla="*/ 3368675 h 7196138"/>
              <a:gd name="connsiteX16" fmla="*/ 4933949 w 4933949"/>
              <a:gd name="connsiteY16" fmla="*/ 3920991 h 7196138"/>
              <a:gd name="connsiteX17" fmla="*/ 3883920 w 4933949"/>
              <a:gd name="connsiteY17" fmla="*/ 4471988 h 7196138"/>
              <a:gd name="connsiteX18" fmla="*/ 1050029 w 4933949"/>
              <a:gd name="connsiteY18" fmla="*/ 4471988 h 7196138"/>
              <a:gd name="connsiteX19" fmla="*/ 0 w 4933949"/>
              <a:gd name="connsiteY19" fmla="*/ 3920991 h 7196138"/>
              <a:gd name="connsiteX20" fmla="*/ 1050029 w 4933949"/>
              <a:gd name="connsiteY20" fmla="*/ 3368675 h 7196138"/>
              <a:gd name="connsiteX21" fmla="*/ 678543 w 4933949"/>
              <a:gd name="connsiteY21" fmla="*/ 305710 h 7196138"/>
              <a:gd name="connsiteX22" fmla="*/ 678543 w 4933949"/>
              <a:gd name="connsiteY22" fmla="*/ 2307316 h 7196138"/>
              <a:gd name="connsiteX23" fmla="*/ 909109 w 4933949"/>
              <a:gd name="connsiteY23" fmla="*/ 2307316 h 7196138"/>
              <a:gd name="connsiteX24" fmla="*/ 1119911 w 4933949"/>
              <a:gd name="connsiteY24" fmla="*/ 2234842 h 7196138"/>
              <a:gd name="connsiteX25" fmla="*/ 1198962 w 4933949"/>
              <a:gd name="connsiteY25" fmla="*/ 1615517 h 7196138"/>
              <a:gd name="connsiteX26" fmla="*/ 1198962 w 4933949"/>
              <a:gd name="connsiteY26" fmla="*/ 996191 h 7196138"/>
              <a:gd name="connsiteX27" fmla="*/ 1119911 w 4933949"/>
              <a:gd name="connsiteY27" fmla="*/ 378184 h 7196138"/>
              <a:gd name="connsiteX28" fmla="*/ 909109 w 4933949"/>
              <a:gd name="connsiteY28" fmla="*/ 305710 h 7196138"/>
              <a:gd name="connsiteX29" fmla="*/ 678543 w 4933949"/>
              <a:gd name="connsiteY29" fmla="*/ 305710 h 7196138"/>
              <a:gd name="connsiteX30" fmla="*/ 1842869 w 4933949"/>
              <a:gd name="connsiteY30" fmla="*/ 0 h 7196138"/>
              <a:gd name="connsiteX31" fmla="*/ 3073618 w 4933949"/>
              <a:gd name="connsiteY31" fmla="*/ 0 h 7196138"/>
              <a:gd name="connsiteX32" fmla="*/ 3114467 w 4933949"/>
              <a:gd name="connsiteY32" fmla="*/ 14495 h 7196138"/>
              <a:gd name="connsiteX33" fmla="*/ 3128962 w 4933949"/>
              <a:gd name="connsiteY33" fmla="*/ 54027 h 7196138"/>
              <a:gd name="connsiteX34" fmla="*/ 3128962 w 4933949"/>
              <a:gd name="connsiteY34" fmla="*/ 275402 h 7196138"/>
              <a:gd name="connsiteX35" fmla="*/ 3114467 w 4933949"/>
              <a:gd name="connsiteY35" fmla="*/ 314934 h 7196138"/>
              <a:gd name="connsiteX36" fmla="*/ 3073618 w 4933949"/>
              <a:gd name="connsiteY36" fmla="*/ 329429 h 7196138"/>
              <a:gd name="connsiteX37" fmla="*/ 2679620 w 4933949"/>
              <a:gd name="connsiteY37" fmla="*/ 329429 h 7196138"/>
              <a:gd name="connsiteX38" fmla="*/ 2679620 w 4933949"/>
              <a:gd name="connsiteY38" fmla="*/ 2558999 h 7196138"/>
              <a:gd name="connsiteX39" fmla="*/ 2665125 w 4933949"/>
              <a:gd name="connsiteY39" fmla="*/ 2598530 h 7196138"/>
              <a:gd name="connsiteX40" fmla="*/ 2625594 w 4933949"/>
              <a:gd name="connsiteY40" fmla="*/ 2613025 h 7196138"/>
              <a:gd name="connsiteX41" fmla="*/ 2290893 w 4933949"/>
              <a:gd name="connsiteY41" fmla="*/ 2613025 h 7196138"/>
              <a:gd name="connsiteX42" fmla="*/ 2250044 w 4933949"/>
              <a:gd name="connsiteY42" fmla="*/ 2598530 h 7196138"/>
              <a:gd name="connsiteX43" fmla="*/ 2235549 w 4933949"/>
              <a:gd name="connsiteY43" fmla="*/ 2558999 h 7196138"/>
              <a:gd name="connsiteX44" fmla="*/ 2235549 w 4933949"/>
              <a:gd name="connsiteY44" fmla="*/ 329429 h 7196138"/>
              <a:gd name="connsiteX45" fmla="*/ 1842869 w 4933949"/>
              <a:gd name="connsiteY45" fmla="*/ 329429 h 7196138"/>
              <a:gd name="connsiteX46" fmla="*/ 1802020 w 4933949"/>
              <a:gd name="connsiteY46" fmla="*/ 314934 h 7196138"/>
              <a:gd name="connsiteX47" fmla="*/ 1787525 w 4933949"/>
              <a:gd name="connsiteY47" fmla="*/ 275402 h 7196138"/>
              <a:gd name="connsiteX48" fmla="*/ 1787525 w 4933949"/>
              <a:gd name="connsiteY48" fmla="*/ 54027 h 7196138"/>
              <a:gd name="connsiteX49" fmla="*/ 1802020 w 4933949"/>
              <a:gd name="connsiteY49" fmla="*/ 14495 h 7196138"/>
              <a:gd name="connsiteX50" fmla="*/ 1842869 w 4933949"/>
              <a:gd name="connsiteY50" fmla="*/ 0 h 7196138"/>
              <a:gd name="connsiteX51" fmla="*/ 317544 w 4933949"/>
              <a:gd name="connsiteY51" fmla="*/ 0 h 7196138"/>
              <a:gd name="connsiteX52" fmla="*/ 972349 w 4933949"/>
              <a:gd name="connsiteY52" fmla="*/ 0 h 7196138"/>
              <a:gd name="connsiteX53" fmla="*/ 1476958 w 4933949"/>
              <a:gd name="connsiteY53" fmla="*/ 179209 h 7196138"/>
              <a:gd name="connsiteX54" fmla="*/ 1619250 w 4933949"/>
              <a:gd name="connsiteY54" fmla="*/ 1025181 h 7196138"/>
              <a:gd name="connsiteX55" fmla="*/ 1619250 w 4933949"/>
              <a:gd name="connsiteY55" fmla="*/ 1587845 h 7196138"/>
              <a:gd name="connsiteX56" fmla="*/ 1476958 w 4933949"/>
              <a:gd name="connsiteY56" fmla="*/ 2433816 h 7196138"/>
              <a:gd name="connsiteX57" fmla="*/ 972349 w 4933949"/>
              <a:gd name="connsiteY57" fmla="*/ 2613025 h 7196138"/>
              <a:gd name="connsiteX58" fmla="*/ 317544 w 4933949"/>
              <a:gd name="connsiteY58" fmla="*/ 2613025 h 7196138"/>
              <a:gd name="connsiteX59" fmla="*/ 278018 w 4933949"/>
              <a:gd name="connsiteY59" fmla="*/ 2598530 h 7196138"/>
              <a:gd name="connsiteX60" fmla="*/ 263525 w 4933949"/>
              <a:gd name="connsiteY60" fmla="*/ 2558999 h 7196138"/>
              <a:gd name="connsiteX61" fmla="*/ 263525 w 4933949"/>
              <a:gd name="connsiteY61" fmla="*/ 54027 h 7196138"/>
              <a:gd name="connsiteX62" fmla="*/ 278018 w 4933949"/>
              <a:gd name="connsiteY62" fmla="*/ 14495 h 7196138"/>
              <a:gd name="connsiteX63" fmla="*/ 317544 w 4933949"/>
              <a:gd name="connsiteY63" fmla="*/ 0 h 7196138"/>
              <a:gd name="connsiteX64" fmla="*/ 3359213 w 4933949"/>
              <a:gd name="connsiteY64" fmla="*/ 0 h 7196138"/>
              <a:gd name="connsiteX65" fmla="*/ 3664991 w 4933949"/>
              <a:gd name="connsiteY65" fmla="*/ 0 h 7196138"/>
              <a:gd name="connsiteX66" fmla="*/ 3705850 w 4933949"/>
              <a:gd name="connsiteY66" fmla="*/ 14497 h 7196138"/>
              <a:gd name="connsiteX67" fmla="*/ 3720348 w 4933949"/>
              <a:gd name="connsiteY67" fmla="*/ 54035 h 7196138"/>
              <a:gd name="connsiteX68" fmla="*/ 3720348 w 4933949"/>
              <a:gd name="connsiteY68" fmla="*/ 1903062 h 7196138"/>
              <a:gd name="connsiteX69" fmla="*/ 3798111 w 4933949"/>
              <a:gd name="connsiteY69" fmla="*/ 2279984 h 7196138"/>
              <a:gd name="connsiteX70" fmla="*/ 3976042 w 4933949"/>
              <a:gd name="connsiteY70" fmla="*/ 2349833 h 7196138"/>
              <a:gd name="connsiteX71" fmla="*/ 4163200 w 4933949"/>
              <a:gd name="connsiteY71" fmla="*/ 2279984 h 7196138"/>
              <a:gd name="connsiteX72" fmla="*/ 4240963 w 4933949"/>
              <a:gd name="connsiteY72" fmla="*/ 1903062 h 7196138"/>
              <a:gd name="connsiteX73" fmla="*/ 4240963 w 4933949"/>
              <a:gd name="connsiteY73" fmla="*/ 54035 h 7196138"/>
              <a:gd name="connsiteX74" fmla="*/ 4255461 w 4933949"/>
              <a:gd name="connsiteY74" fmla="*/ 14497 h 7196138"/>
              <a:gd name="connsiteX75" fmla="*/ 4295001 w 4933949"/>
              <a:gd name="connsiteY75" fmla="*/ 0 h 7196138"/>
              <a:gd name="connsiteX76" fmla="*/ 4602098 w 4933949"/>
              <a:gd name="connsiteY76" fmla="*/ 0 h 7196138"/>
              <a:gd name="connsiteX77" fmla="*/ 4641638 w 4933949"/>
              <a:gd name="connsiteY77" fmla="*/ 14497 h 7196138"/>
              <a:gd name="connsiteX78" fmla="*/ 4656136 w 4933949"/>
              <a:gd name="connsiteY78" fmla="*/ 54035 h 7196138"/>
              <a:gd name="connsiteX79" fmla="*/ 4656136 w 4933949"/>
              <a:gd name="connsiteY79" fmla="*/ 1904380 h 7196138"/>
              <a:gd name="connsiteX80" fmla="*/ 4507201 w 4933949"/>
              <a:gd name="connsiteY80" fmla="*/ 2459220 h 7196138"/>
              <a:gd name="connsiteX81" fmla="*/ 3981314 w 4933949"/>
              <a:gd name="connsiteY81" fmla="*/ 2646363 h 7196138"/>
              <a:gd name="connsiteX82" fmla="*/ 3447519 w 4933949"/>
              <a:gd name="connsiteY82" fmla="*/ 2459220 h 7196138"/>
              <a:gd name="connsiteX83" fmla="*/ 3305174 w 4933949"/>
              <a:gd name="connsiteY83" fmla="*/ 1904380 h 7196138"/>
              <a:gd name="connsiteX84" fmla="*/ 3305174 w 4933949"/>
              <a:gd name="connsiteY84" fmla="*/ 54035 h 7196138"/>
              <a:gd name="connsiteX85" fmla="*/ 3318354 w 4933949"/>
              <a:gd name="connsiteY85" fmla="*/ 14497 h 7196138"/>
              <a:gd name="connsiteX86" fmla="*/ 3359213 w 4933949"/>
              <a:gd name="connsiteY86" fmla="*/ 0 h 7196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4933949" h="7196138">
                <a:moveTo>
                  <a:pt x="1050029" y="6094413"/>
                </a:moveTo>
                <a:cubicBezTo>
                  <a:pt x="2409664" y="6623557"/>
                  <a:pt x="2524285" y="6623557"/>
                  <a:pt x="3883920" y="6094413"/>
                </a:cubicBezTo>
                <a:cubicBezTo>
                  <a:pt x="3883920" y="6094413"/>
                  <a:pt x="3883920" y="6094413"/>
                  <a:pt x="4933949" y="6645934"/>
                </a:cubicBezTo>
                <a:cubicBezTo>
                  <a:pt x="4933949" y="6645934"/>
                  <a:pt x="4933949" y="6645934"/>
                  <a:pt x="3883920" y="7196138"/>
                </a:cubicBezTo>
                <a:cubicBezTo>
                  <a:pt x="2524285" y="6668311"/>
                  <a:pt x="2409664" y="6668311"/>
                  <a:pt x="1050029" y="7196138"/>
                </a:cubicBezTo>
                <a:cubicBezTo>
                  <a:pt x="1050029" y="7196138"/>
                  <a:pt x="1050029" y="7196138"/>
                  <a:pt x="0" y="6645934"/>
                </a:cubicBezTo>
                <a:cubicBezTo>
                  <a:pt x="0" y="6645934"/>
                  <a:pt x="0" y="6645934"/>
                  <a:pt x="1050029" y="6094413"/>
                </a:cubicBezTo>
                <a:close/>
                <a:moveTo>
                  <a:pt x="1050029" y="4730750"/>
                </a:moveTo>
                <a:cubicBezTo>
                  <a:pt x="2409664" y="5260657"/>
                  <a:pt x="2524285" y="5260657"/>
                  <a:pt x="3883920" y="4730750"/>
                </a:cubicBezTo>
                <a:cubicBezTo>
                  <a:pt x="3883920" y="4730750"/>
                  <a:pt x="3883920" y="4730750"/>
                  <a:pt x="4933949" y="5283066"/>
                </a:cubicBezTo>
                <a:cubicBezTo>
                  <a:pt x="4933949" y="5283066"/>
                  <a:pt x="4933949" y="5283066"/>
                  <a:pt x="3883920" y="5834063"/>
                </a:cubicBezTo>
                <a:cubicBezTo>
                  <a:pt x="2524285" y="5305475"/>
                  <a:pt x="2409664" y="5305475"/>
                  <a:pt x="1050029" y="5834063"/>
                </a:cubicBezTo>
                <a:cubicBezTo>
                  <a:pt x="1050029" y="5834063"/>
                  <a:pt x="1050029" y="5834063"/>
                  <a:pt x="0" y="5283066"/>
                </a:cubicBezTo>
                <a:cubicBezTo>
                  <a:pt x="0" y="5283066"/>
                  <a:pt x="0" y="5283066"/>
                  <a:pt x="1050029" y="4730750"/>
                </a:cubicBezTo>
                <a:close/>
                <a:moveTo>
                  <a:pt x="1050029" y="3368675"/>
                </a:moveTo>
                <a:cubicBezTo>
                  <a:pt x="2409664" y="3898582"/>
                  <a:pt x="2524285" y="3898582"/>
                  <a:pt x="3883920" y="3368675"/>
                </a:cubicBezTo>
                <a:cubicBezTo>
                  <a:pt x="3883920" y="3368675"/>
                  <a:pt x="3883920" y="3368675"/>
                  <a:pt x="4933949" y="3920991"/>
                </a:cubicBezTo>
                <a:cubicBezTo>
                  <a:pt x="4933949" y="3920991"/>
                  <a:pt x="4933949" y="3920991"/>
                  <a:pt x="3883920" y="4471988"/>
                </a:cubicBezTo>
                <a:cubicBezTo>
                  <a:pt x="2524285" y="3943400"/>
                  <a:pt x="2409664" y="3943400"/>
                  <a:pt x="1050029" y="4471988"/>
                </a:cubicBezTo>
                <a:cubicBezTo>
                  <a:pt x="1050029" y="4471988"/>
                  <a:pt x="1050029" y="4471988"/>
                  <a:pt x="0" y="3920991"/>
                </a:cubicBezTo>
                <a:cubicBezTo>
                  <a:pt x="0" y="3920991"/>
                  <a:pt x="0" y="3920991"/>
                  <a:pt x="1050029" y="3368675"/>
                </a:cubicBezTo>
                <a:close/>
                <a:moveTo>
                  <a:pt x="678543" y="305710"/>
                </a:moveTo>
                <a:lnTo>
                  <a:pt x="678543" y="2307316"/>
                </a:lnTo>
                <a:cubicBezTo>
                  <a:pt x="678543" y="2307316"/>
                  <a:pt x="678543" y="2307316"/>
                  <a:pt x="909109" y="2307316"/>
                </a:cubicBezTo>
                <a:cubicBezTo>
                  <a:pt x="1011875" y="2307316"/>
                  <a:pt x="1072481" y="2291503"/>
                  <a:pt x="1119911" y="2234842"/>
                </a:cubicBezTo>
                <a:cubicBezTo>
                  <a:pt x="1192375" y="2147873"/>
                  <a:pt x="1198962" y="1971299"/>
                  <a:pt x="1198962" y="1615517"/>
                </a:cubicBezTo>
                <a:cubicBezTo>
                  <a:pt x="1198962" y="1615517"/>
                  <a:pt x="1198962" y="1615517"/>
                  <a:pt x="1198962" y="996191"/>
                </a:cubicBezTo>
                <a:cubicBezTo>
                  <a:pt x="1198962" y="641727"/>
                  <a:pt x="1192375" y="465153"/>
                  <a:pt x="1119911" y="378184"/>
                </a:cubicBezTo>
                <a:cubicBezTo>
                  <a:pt x="1072481" y="321522"/>
                  <a:pt x="1011875" y="305710"/>
                  <a:pt x="909109" y="305710"/>
                </a:cubicBezTo>
                <a:cubicBezTo>
                  <a:pt x="909109" y="305710"/>
                  <a:pt x="909109" y="305710"/>
                  <a:pt x="678543" y="305710"/>
                </a:cubicBezTo>
                <a:close/>
                <a:moveTo>
                  <a:pt x="1842869" y="0"/>
                </a:moveTo>
                <a:cubicBezTo>
                  <a:pt x="1842869" y="0"/>
                  <a:pt x="1842869" y="0"/>
                  <a:pt x="3073618" y="0"/>
                </a:cubicBezTo>
                <a:cubicBezTo>
                  <a:pt x="3093384" y="0"/>
                  <a:pt x="3105243" y="5271"/>
                  <a:pt x="3114467" y="14495"/>
                </a:cubicBezTo>
                <a:cubicBezTo>
                  <a:pt x="3122374" y="22401"/>
                  <a:pt x="3128962" y="34261"/>
                  <a:pt x="3128962" y="54027"/>
                </a:cubicBezTo>
                <a:cubicBezTo>
                  <a:pt x="3128962" y="54027"/>
                  <a:pt x="3128962" y="54027"/>
                  <a:pt x="3128962" y="275402"/>
                </a:cubicBezTo>
                <a:cubicBezTo>
                  <a:pt x="3128962" y="295168"/>
                  <a:pt x="3122374" y="307028"/>
                  <a:pt x="3114467" y="314934"/>
                </a:cubicBezTo>
                <a:cubicBezTo>
                  <a:pt x="3105243" y="324158"/>
                  <a:pt x="3093384" y="329429"/>
                  <a:pt x="3073618" y="329429"/>
                </a:cubicBezTo>
                <a:cubicBezTo>
                  <a:pt x="3073618" y="329429"/>
                  <a:pt x="3073618" y="329429"/>
                  <a:pt x="2679620" y="329429"/>
                </a:cubicBezTo>
                <a:cubicBezTo>
                  <a:pt x="2679620" y="329429"/>
                  <a:pt x="2679620" y="329429"/>
                  <a:pt x="2679620" y="2558999"/>
                </a:cubicBezTo>
                <a:cubicBezTo>
                  <a:pt x="2679620" y="2578765"/>
                  <a:pt x="2674349" y="2590624"/>
                  <a:pt x="2665125" y="2598530"/>
                </a:cubicBezTo>
                <a:cubicBezTo>
                  <a:pt x="2657219" y="2607755"/>
                  <a:pt x="2645360" y="2613025"/>
                  <a:pt x="2625594" y="2613025"/>
                </a:cubicBezTo>
                <a:cubicBezTo>
                  <a:pt x="2625594" y="2613025"/>
                  <a:pt x="2625594" y="2613025"/>
                  <a:pt x="2290893" y="2613025"/>
                </a:cubicBezTo>
                <a:cubicBezTo>
                  <a:pt x="2271128" y="2613025"/>
                  <a:pt x="2259268" y="2607755"/>
                  <a:pt x="2250044" y="2598530"/>
                </a:cubicBezTo>
                <a:cubicBezTo>
                  <a:pt x="2240820" y="2590624"/>
                  <a:pt x="2235549" y="2578765"/>
                  <a:pt x="2235549" y="2558999"/>
                </a:cubicBezTo>
                <a:cubicBezTo>
                  <a:pt x="2235549" y="2558999"/>
                  <a:pt x="2235549" y="2558999"/>
                  <a:pt x="2235549" y="329429"/>
                </a:cubicBezTo>
                <a:cubicBezTo>
                  <a:pt x="2235549" y="329429"/>
                  <a:pt x="2235549" y="329429"/>
                  <a:pt x="1842869" y="329429"/>
                </a:cubicBezTo>
                <a:cubicBezTo>
                  <a:pt x="1823104" y="329429"/>
                  <a:pt x="1811244" y="324158"/>
                  <a:pt x="1802020" y="314934"/>
                </a:cubicBezTo>
                <a:cubicBezTo>
                  <a:pt x="1792796" y="307028"/>
                  <a:pt x="1787525" y="295168"/>
                  <a:pt x="1787525" y="275402"/>
                </a:cubicBezTo>
                <a:cubicBezTo>
                  <a:pt x="1787525" y="275402"/>
                  <a:pt x="1787525" y="275402"/>
                  <a:pt x="1787525" y="54027"/>
                </a:cubicBezTo>
                <a:cubicBezTo>
                  <a:pt x="1787525" y="34261"/>
                  <a:pt x="1792796" y="22401"/>
                  <a:pt x="1802020" y="14495"/>
                </a:cubicBezTo>
                <a:cubicBezTo>
                  <a:pt x="1811244" y="5271"/>
                  <a:pt x="1823104" y="0"/>
                  <a:pt x="1842869" y="0"/>
                </a:cubicBezTo>
                <a:close/>
                <a:moveTo>
                  <a:pt x="317544" y="0"/>
                </a:moveTo>
                <a:cubicBezTo>
                  <a:pt x="317544" y="0"/>
                  <a:pt x="317544" y="0"/>
                  <a:pt x="972349" y="0"/>
                </a:cubicBezTo>
                <a:cubicBezTo>
                  <a:pt x="1226630" y="0"/>
                  <a:pt x="1382097" y="57980"/>
                  <a:pt x="1476958" y="179209"/>
                </a:cubicBezTo>
                <a:cubicBezTo>
                  <a:pt x="1615298" y="345241"/>
                  <a:pt x="1619250" y="614055"/>
                  <a:pt x="1619250" y="1025181"/>
                </a:cubicBezTo>
                <a:cubicBezTo>
                  <a:pt x="1619250" y="1025181"/>
                  <a:pt x="1619250" y="1025181"/>
                  <a:pt x="1619250" y="1587845"/>
                </a:cubicBezTo>
                <a:cubicBezTo>
                  <a:pt x="1619250" y="1998971"/>
                  <a:pt x="1615298" y="2267784"/>
                  <a:pt x="1476958" y="2433816"/>
                </a:cubicBezTo>
                <a:cubicBezTo>
                  <a:pt x="1382097" y="2555046"/>
                  <a:pt x="1226630" y="2613025"/>
                  <a:pt x="972349" y="2613025"/>
                </a:cubicBezTo>
                <a:cubicBezTo>
                  <a:pt x="972349" y="2613025"/>
                  <a:pt x="972349" y="2613025"/>
                  <a:pt x="317544" y="2613025"/>
                </a:cubicBezTo>
                <a:cubicBezTo>
                  <a:pt x="297781" y="2613025"/>
                  <a:pt x="285923" y="2607755"/>
                  <a:pt x="278018" y="2598530"/>
                </a:cubicBezTo>
                <a:cubicBezTo>
                  <a:pt x="268795" y="2590624"/>
                  <a:pt x="263525" y="2578765"/>
                  <a:pt x="263525" y="2558999"/>
                </a:cubicBezTo>
                <a:cubicBezTo>
                  <a:pt x="263525" y="2558999"/>
                  <a:pt x="263525" y="2558999"/>
                  <a:pt x="263525" y="54027"/>
                </a:cubicBezTo>
                <a:cubicBezTo>
                  <a:pt x="263525" y="34261"/>
                  <a:pt x="268795" y="22401"/>
                  <a:pt x="278018" y="14495"/>
                </a:cubicBezTo>
                <a:cubicBezTo>
                  <a:pt x="285923" y="5271"/>
                  <a:pt x="297781" y="0"/>
                  <a:pt x="317544" y="0"/>
                </a:cubicBezTo>
                <a:close/>
                <a:moveTo>
                  <a:pt x="3359213" y="0"/>
                </a:moveTo>
                <a:cubicBezTo>
                  <a:pt x="3359213" y="0"/>
                  <a:pt x="3359213" y="0"/>
                  <a:pt x="3664991" y="0"/>
                </a:cubicBezTo>
                <a:cubicBezTo>
                  <a:pt x="3684762" y="0"/>
                  <a:pt x="3696624" y="5272"/>
                  <a:pt x="3705850" y="14497"/>
                </a:cubicBezTo>
                <a:cubicBezTo>
                  <a:pt x="3715076" y="22405"/>
                  <a:pt x="3720348" y="34266"/>
                  <a:pt x="3720348" y="54035"/>
                </a:cubicBezTo>
                <a:cubicBezTo>
                  <a:pt x="3720348" y="54035"/>
                  <a:pt x="3720348" y="54035"/>
                  <a:pt x="3720348" y="1903062"/>
                </a:cubicBezTo>
                <a:cubicBezTo>
                  <a:pt x="3720348" y="2103384"/>
                  <a:pt x="3738800" y="2214089"/>
                  <a:pt x="3798111" y="2279984"/>
                </a:cubicBezTo>
                <a:cubicBezTo>
                  <a:pt x="3841605" y="2328747"/>
                  <a:pt x="3899597" y="2349833"/>
                  <a:pt x="3976042" y="2349833"/>
                </a:cubicBezTo>
                <a:cubicBezTo>
                  <a:pt x="4060395" y="2349833"/>
                  <a:pt x="4121023" y="2326111"/>
                  <a:pt x="4163200" y="2279984"/>
                </a:cubicBezTo>
                <a:cubicBezTo>
                  <a:pt x="4226464" y="2211453"/>
                  <a:pt x="4240963" y="2096795"/>
                  <a:pt x="4240963" y="1903062"/>
                </a:cubicBezTo>
                <a:cubicBezTo>
                  <a:pt x="4240963" y="1903062"/>
                  <a:pt x="4240963" y="1903062"/>
                  <a:pt x="4240963" y="54035"/>
                </a:cubicBezTo>
                <a:cubicBezTo>
                  <a:pt x="4240963" y="34266"/>
                  <a:pt x="4246235" y="22405"/>
                  <a:pt x="4255461" y="14497"/>
                </a:cubicBezTo>
                <a:cubicBezTo>
                  <a:pt x="4263369" y="5272"/>
                  <a:pt x="4276549" y="0"/>
                  <a:pt x="4295001" y="0"/>
                </a:cubicBezTo>
                <a:cubicBezTo>
                  <a:pt x="4295001" y="0"/>
                  <a:pt x="4295001" y="0"/>
                  <a:pt x="4602098" y="0"/>
                </a:cubicBezTo>
                <a:cubicBezTo>
                  <a:pt x="4621868" y="0"/>
                  <a:pt x="4633730" y="5272"/>
                  <a:pt x="4641638" y="14497"/>
                </a:cubicBezTo>
                <a:cubicBezTo>
                  <a:pt x="4650864" y="22405"/>
                  <a:pt x="4656136" y="34266"/>
                  <a:pt x="4656136" y="54035"/>
                </a:cubicBezTo>
                <a:cubicBezTo>
                  <a:pt x="4656136" y="54035"/>
                  <a:pt x="4656136" y="54035"/>
                  <a:pt x="4656136" y="1904380"/>
                </a:cubicBezTo>
                <a:cubicBezTo>
                  <a:pt x="4656136" y="2153465"/>
                  <a:pt x="4627140" y="2319521"/>
                  <a:pt x="4507201" y="2459220"/>
                </a:cubicBezTo>
                <a:cubicBezTo>
                  <a:pt x="4405714" y="2577832"/>
                  <a:pt x="4239645" y="2646363"/>
                  <a:pt x="3981314" y="2646363"/>
                </a:cubicBezTo>
                <a:cubicBezTo>
                  <a:pt x="3726938" y="2646363"/>
                  <a:pt x="3559550" y="2581786"/>
                  <a:pt x="3447519" y="2459220"/>
                </a:cubicBezTo>
                <a:cubicBezTo>
                  <a:pt x="3340760" y="2341926"/>
                  <a:pt x="3305174" y="2173233"/>
                  <a:pt x="3305174" y="1904380"/>
                </a:cubicBezTo>
                <a:cubicBezTo>
                  <a:pt x="3305174" y="1904380"/>
                  <a:pt x="3305174" y="1904380"/>
                  <a:pt x="3305174" y="54035"/>
                </a:cubicBezTo>
                <a:cubicBezTo>
                  <a:pt x="3305174" y="34266"/>
                  <a:pt x="3310446" y="22405"/>
                  <a:pt x="3318354" y="14497"/>
                </a:cubicBezTo>
                <a:cubicBezTo>
                  <a:pt x="3327580" y="5272"/>
                  <a:pt x="3339442" y="0"/>
                  <a:pt x="3359213" y="0"/>
                </a:cubicBezTo>
                <a:close/>
              </a:path>
            </a:pathLst>
          </a:custGeom>
          <a:solidFill>
            <a:srgbClr val="990000"/>
          </a:solidFill>
          <a:ln>
            <a:noFill/>
          </a:ln>
        </p:spPr>
        <p:txBody>
          <a:bodyPr vert="horz" wrap="square" lIns="91440" tIns="45720" rIns="91440" bIns="45720" numCol="1" anchor="t" anchorCtr="0" compatLnSpc="1">
            <a:prstTxWarp prst="textNoShape">
              <a:avLst/>
            </a:prstTxWarp>
            <a:noAutofit/>
          </a:bodyPr>
          <a:lstStyle/>
          <a:p>
            <a:endParaRPr lang="en-GB" dirty="0"/>
          </a:p>
        </p:txBody>
      </p:sp>
      <p:sp>
        <p:nvSpPr>
          <p:cNvPr id="4" name="Bottom bar">
            <a:extLst>
              <a:ext uri="{FF2B5EF4-FFF2-40B4-BE49-F238E27FC236}">
                <a16:creationId xmlns:a16="http://schemas.microsoft.com/office/drawing/2014/main" id="{495865CE-5BE9-4122-8AB8-48E534DD88F7}"/>
              </a:ext>
            </a:extLst>
          </p:cNvPr>
          <p:cNvSpPr/>
          <p:nvPr userDrawn="1"/>
        </p:nvSpPr>
        <p:spPr bwMode="auto">
          <a:xfrm>
            <a:off x="0" y="6541200"/>
            <a:ext cx="12193200" cy="316800"/>
          </a:xfrm>
          <a:prstGeom prst="rect">
            <a:avLst/>
          </a:prstGeom>
          <a:solidFill>
            <a:srgbClr val="990000"/>
          </a:solidFill>
          <a:ln w="9525" cap="flat" cmpd="sng" algn="ctr">
            <a:noFill/>
            <a:prstDash val="solid"/>
            <a:miter lim="800000"/>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ts val="432"/>
              </a:spcBef>
              <a:spcAft>
                <a:spcPct val="0"/>
              </a:spcAft>
              <a:buClrTx/>
              <a:buSzTx/>
              <a:buFontTx/>
              <a:buNone/>
              <a:tabLst/>
            </a:pPr>
            <a:endParaRPr kumimoji="0" lang="en-GB" sz="1600" b="0" i="0" u="none" strike="noStrike" cap="none" normalizeH="0" baseline="0" dirty="0" err="1">
              <a:ln>
                <a:noFill/>
              </a:ln>
              <a:solidFill>
                <a:srgbClr val="FFFFFF"/>
              </a:solidFill>
              <a:effectLst/>
              <a:latin typeface="+mn-lt"/>
              <a:ea typeface="ＭＳ Ｐゴシック" pitchFamily="-80" charset="-128"/>
            </a:endParaRPr>
          </a:p>
        </p:txBody>
      </p:sp>
      <p:sp>
        <p:nvSpPr>
          <p:cNvPr id="5" name="Top bar">
            <a:extLst>
              <a:ext uri="{FF2B5EF4-FFF2-40B4-BE49-F238E27FC236}">
                <a16:creationId xmlns:a16="http://schemas.microsoft.com/office/drawing/2014/main" id="{0D436479-94F3-475C-8F8D-D3CDC81793FD}"/>
              </a:ext>
            </a:extLst>
          </p:cNvPr>
          <p:cNvSpPr/>
          <p:nvPr userDrawn="1"/>
        </p:nvSpPr>
        <p:spPr bwMode="auto">
          <a:xfrm>
            <a:off x="0" y="0"/>
            <a:ext cx="12193200" cy="50400"/>
          </a:xfrm>
          <a:prstGeom prst="rect">
            <a:avLst/>
          </a:prstGeom>
          <a:solidFill>
            <a:srgbClr val="990000"/>
          </a:solidFill>
          <a:ln w="9525" cap="flat" cmpd="sng" algn="ctr">
            <a:noFill/>
            <a:prstDash val="solid"/>
            <a:miter lim="800000"/>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ts val="432"/>
              </a:spcBef>
              <a:spcAft>
                <a:spcPct val="0"/>
              </a:spcAft>
              <a:buClrTx/>
              <a:buSzTx/>
              <a:buFontTx/>
              <a:buNone/>
              <a:tabLst/>
            </a:pPr>
            <a:endParaRPr kumimoji="0" lang="en-GB" sz="1600" b="0" i="0" u="none" strike="noStrike" cap="none" normalizeH="0" baseline="0" dirty="0" err="1">
              <a:ln>
                <a:noFill/>
              </a:ln>
              <a:solidFill>
                <a:srgbClr val="FFFFFF"/>
              </a:solidFill>
              <a:effectLst/>
              <a:latin typeface="+mn-lt"/>
              <a:ea typeface="ＭＳ Ｐゴシック" pitchFamily="-80" charset="-128"/>
            </a:endParaRPr>
          </a:p>
        </p:txBody>
      </p:sp>
    </p:spTree>
    <p:extLst>
      <p:ext uri="{BB962C8B-B14F-4D97-AF65-F5344CB8AC3E}">
        <p14:creationId xmlns:p14="http://schemas.microsoft.com/office/powerpoint/2010/main" val="3496376187"/>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Slide master 1">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1" y="0"/>
            <a:ext cx="12190108" cy="6858000"/>
          </a:xfrm>
          <a:prstGeom prst="rect">
            <a:avLst/>
          </a:prstGeom>
          <a:solidFill>
            <a:srgbClr val="EDF1F8"/>
          </a:solidFill>
          <a:ln/>
        </p:spPr>
        <p:txBody>
          <a:bodyPr/>
          <a:lstStyle/>
          <a:p>
            <a:endParaRPr lang="it-IT" sz="1600"/>
          </a:p>
        </p:txBody>
      </p:sp>
      <p:sp>
        <p:nvSpPr>
          <p:cNvPr id="3" name="Shape 1"/>
          <p:cNvSpPr/>
          <p:nvPr/>
        </p:nvSpPr>
        <p:spPr>
          <a:xfrm>
            <a:off x="1" y="0"/>
            <a:ext cx="12190108" cy="6858000"/>
          </a:xfrm>
          <a:prstGeom prst="rect">
            <a:avLst/>
          </a:prstGeom>
          <a:solidFill>
            <a:srgbClr val="FBFCFE"/>
          </a:solidFill>
          <a:ln/>
        </p:spPr>
        <p:txBody>
          <a:bodyPr/>
          <a:lstStyle/>
          <a:p>
            <a:endParaRPr lang="it-IT" sz="1600"/>
          </a:p>
        </p:txBody>
      </p:sp>
      <p:pic>
        <p:nvPicPr>
          <p:cNvPr id="4" name="Image 0" descr="preencoded.png">
            <a:hlinkClick r:id="rId2"/>
          </p:cNvPr>
          <p:cNvPicPr>
            <a:picLocks noChangeAspect="1"/>
          </p:cNvPicPr>
          <p:nvPr/>
        </p:nvPicPr>
        <p:blipFill>
          <a:blip r:embed="rId3"/>
          <a:stretch>
            <a:fillRect/>
          </a:stretch>
        </p:blipFill>
        <p:spPr>
          <a:xfrm>
            <a:off x="11075434" y="6558991"/>
            <a:ext cx="1071703" cy="256032"/>
          </a:xfrm>
          <a:prstGeom prst="rect">
            <a:avLst/>
          </a:prstGeom>
        </p:spPr>
      </p:pic>
    </p:spTree>
    <p:extLst>
      <p:ext uri="{BB962C8B-B14F-4D97-AF65-F5344CB8AC3E}">
        <p14:creationId xmlns:p14="http://schemas.microsoft.com/office/powerpoint/2010/main" val="42001228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Bottom bar">
            <a:extLst>
              <a:ext uri="{FF2B5EF4-FFF2-40B4-BE49-F238E27FC236}">
                <a16:creationId xmlns:a16="http://schemas.microsoft.com/office/drawing/2014/main" id="{FFFFD011-0D94-46EE-B45C-787FE82C3B5E}"/>
              </a:ext>
            </a:extLst>
          </p:cNvPr>
          <p:cNvSpPr/>
          <p:nvPr userDrawn="1"/>
        </p:nvSpPr>
        <p:spPr bwMode="auto">
          <a:xfrm>
            <a:off x="0" y="6541200"/>
            <a:ext cx="12190413" cy="316800"/>
          </a:xfrm>
          <a:prstGeom prst="rect">
            <a:avLst/>
          </a:prstGeom>
          <a:solidFill>
            <a:srgbClr val="990000"/>
          </a:solidFill>
          <a:ln w="9525" cap="flat" cmpd="sng" algn="ctr">
            <a:noFill/>
            <a:prstDash val="solid"/>
            <a:miter lim="800000"/>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indent="0" algn="r" defTabSz="914400" rtl="0" eaLnBrk="1" fontAlgn="base" latinLnBrk="0" hangingPunct="1">
              <a:lnSpc>
                <a:spcPct val="100000"/>
              </a:lnSpc>
              <a:spcBef>
                <a:spcPts val="432"/>
              </a:spcBef>
              <a:spcAft>
                <a:spcPct val="0"/>
              </a:spcAft>
              <a:buClrTx/>
              <a:buSzTx/>
              <a:buFontTx/>
              <a:buNone/>
              <a:tabLst/>
            </a:pPr>
            <a:endParaRPr kumimoji="0" lang="en-GB" sz="1600" b="0" i="0" u="none" strike="noStrike" cap="none" normalizeH="0" baseline="0" dirty="0">
              <a:ln>
                <a:noFill/>
              </a:ln>
              <a:solidFill>
                <a:schemeClr val="bg1"/>
              </a:solidFill>
              <a:effectLst/>
              <a:latin typeface="+mn-lt"/>
              <a:ea typeface="ＭＳ Ｐゴシック" pitchFamily="-80" charset="-128"/>
            </a:endParaRPr>
          </a:p>
        </p:txBody>
      </p:sp>
      <p:sp>
        <p:nvSpPr>
          <p:cNvPr id="3" name="Logo color">
            <a:extLst>
              <a:ext uri="{FF2B5EF4-FFF2-40B4-BE49-F238E27FC236}">
                <a16:creationId xmlns:a16="http://schemas.microsoft.com/office/drawing/2014/main" id="{ADC92552-7939-46C1-AAFE-B97F51EBFFE9}"/>
              </a:ext>
            </a:extLst>
          </p:cNvPr>
          <p:cNvSpPr>
            <a:spLocks noChangeAspect="1"/>
          </p:cNvSpPr>
          <p:nvPr userDrawn="1">
            <p:custDataLst>
              <p:tags r:id="rId14"/>
            </p:custDataLst>
          </p:nvPr>
        </p:nvSpPr>
        <p:spPr bwMode="auto">
          <a:xfrm>
            <a:off x="1143000" y="251460"/>
            <a:ext cx="419608" cy="612013"/>
          </a:xfrm>
          <a:custGeom>
            <a:avLst/>
            <a:gdLst>
              <a:gd name="connsiteX0" fmla="*/ 1050029 w 4933949"/>
              <a:gd name="connsiteY0" fmla="*/ 6094413 h 7196138"/>
              <a:gd name="connsiteX1" fmla="*/ 3883920 w 4933949"/>
              <a:gd name="connsiteY1" fmla="*/ 6094413 h 7196138"/>
              <a:gd name="connsiteX2" fmla="*/ 4933949 w 4933949"/>
              <a:gd name="connsiteY2" fmla="*/ 6645934 h 7196138"/>
              <a:gd name="connsiteX3" fmla="*/ 3883920 w 4933949"/>
              <a:gd name="connsiteY3" fmla="*/ 7196138 h 7196138"/>
              <a:gd name="connsiteX4" fmla="*/ 1050029 w 4933949"/>
              <a:gd name="connsiteY4" fmla="*/ 7196138 h 7196138"/>
              <a:gd name="connsiteX5" fmla="*/ 0 w 4933949"/>
              <a:gd name="connsiteY5" fmla="*/ 6645934 h 7196138"/>
              <a:gd name="connsiteX6" fmla="*/ 1050029 w 4933949"/>
              <a:gd name="connsiteY6" fmla="*/ 6094413 h 7196138"/>
              <a:gd name="connsiteX7" fmla="*/ 1050029 w 4933949"/>
              <a:gd name="connsiteY7" fmla="*/ 4730750 h 7196138"/>
              <a:gd name="connsiteX8" fmla="*/ 3883920 w 4933949"/>
              <a:gd name="connsiteY8" fmla="*/ 4730750 h 7196138"/>
              <a:gd name="connsiteX9" fmla="*/ 4933949 w 4933949"/>
              <a:gd name="connsiteY9" fmla="*/ 5283066 h 7196138"/>
              <a:gd name="connsiteX10" fmla="*/ 3883920 w 4933949"/>
              <a:gd name="connsiteY10" fmla="*/ 5834063 h 7196138"/>
              <a:gd name="connsiteX11" fmla="*/ 1050029 w 4933949"/>
              <a:gd name="connsiteY11" fmla="*/ 5834063 h 7196138"/>
              <a:gd name="connsiteX12" fmla="*/ 0 w 4933949"/>
              <a:gd name="connsiteY12" fmla="*/ 5283066 h 7196138"/>
              <a:gd name="connsiteX13" fmla="*/ 1050029 w 4933949"/>
              <a:gd name="connsiteY13" fmla="*/ 4730750 h 7196138"/>
              <a:gd name="connsiteX14" fmla="*/ 1050029 w 4933949"/>
              <a:gd name="connsiteY14" fmla="*/ 3368675 h 7196138"/>
              <a:gd name="connsiteX15" fmla="*/ 3883920 w 4933949"/>
              <a:gd name="connsiteY15" fmla="*/ 3368675 h 7196138"/>
              <a:gd name="connsiteX16" fmla="*/ 4933949 w 4933949"/>
              <a:gd name="connsiteY16" fmla="*/ 3920991 h 7196138"/>
              <a:gd name="connsiteX17" fmla="*/ 3883920 w 4933949"/>
              <a:gd name="connsiteY17" fmla="*/ 4471988 h 7196138"/>
              <a:gd name="connsiteX18" fmla="*/ 1050029 w 4933949"/>
              <a:gd name="connsiteY18" fmla="*/ 4471988 h 7196138"/>
              <a:gd name="connsiteX19" fmla="*/ 0 w 4933949"/>
              <a:gd name="connsiteY19" fmla="*/ 3920991 h 7196138"/>
              <a:gd name="connsiteX20" fmla="*/ 1050029 w 4933949"/>
              <a:gd name="connsiteY20" fmla="*/ 3368675 h 7196138"/>
              <a:gd name="connsiteX21" fmla="*/ 678543 w 4933949"/>
              <a:gd name="connsiteY21" fmla="*/ 305710 h 7196138"/>
              <a:gd name="connsiteX22" fmla="*/ 678543 w 4933949"/>
              <a:gd name="connsiteY22" fmla="*/ 2307316 h 7196138"/>
              <a:gd name="connsiteX23" fmla="*/ 909109 w 4933949"/>
              <a:gd name="connsiteY23" fmla="*/ 2307316 h 7196138"/>
              <a:gd name="connsiteX24" fmla="*/ 1119911 w 4933949"/>
              <a:gd name="connsiteY24" fmla="*/ 2234842 h 7196138"/>
              <a:gd name="connsiteX25" fmla="*/ 1198962 w 4933949"/>
              <a:gd name="connsiteY25" fmla="*/ 1615517 h 7196138"/>
              <a:gd name="connsiteX26" fmla="*/ 1198962 w 4933949"/>
              <a:gd name="connsiteY26" fmla="*/ 996191 h 7196138"/>
              <a:gd name="connsiteX27" fmla="*/ 1119911 w 4933949"/>
              <a:gd name="connsiteY27" fmla="*/ 378184 h 7196138"/>
              <a:gd name="connsiteX28" fmla="*/ 909109 w 4933949"/>
              <a:gd name="connsiteY28" fmla="*/ 305710 h 7196138"/>
              <a:gd name="connsiteX29" fmla="*/ 678543 w 4933949"/>
              <a:gd name="connsiteY29" fmla="*/ 305710 h 7196138"/>
              <a:gd name="connsiteX30" fmla="*/ 1842869 w 4933949"/>
              <a:gd name="connsiteY30" fmla="*/ 0 h 7196138"/>
              <a:gd name="connsiteX31" fmla="*/ 3073618 w 4933949"/>
              <a:gd name="connsiteY31" fmla="*/ 0 h 7196138"/>
              <a:gd name="connsiteX32" fmla="*/ 3114467 w 4933949"/>
              <a:gd name="connsiteY32" fmla="*/ 14495 h 7196138"/>
              <a:gd name="connsiteX33" fmla="*/ 3128962 w 4933949"/>
              <a:gd name="connsiteY33" fmla="*/ 54027 h 7196138"/>
              <a:gd name="connsiteX34" fmla="*/ 3128962 w 4933949"/>
              <a:gd name="connsiteY34" fmla="*/ 275402 h 7196138"/>
              <a:gd name="connsiteX35" fmla="*/ 3114467 w 4933949"/>
              <a:gd name="connsiteY35" fmla="*/ 314934 h 7196138"/>
              <a:gd name="connsiteX36" fmla="*/ 3073618 w 4933949"/>
              <a:gd name="connsiteY36" fmla="*/ 329429 h 7196138"/>
              <a:gd name="connsiteX37" fmla="*/ 2679620 w 4933949"/>
              <a:gd name="connsiteY37" fmla="*/ 329429 h 7196138"/>
              <a:gd name="connsiteX38" fmla="*/ 2679620 w 4933949"/>
              <a:gd name="connsiteY38" fmla="*/ 2558999 h 7196138"/>
              <a:gd name="connsiteX39" fmla="*/ 2665125 w 4933949"/>
              <a:gd name="connsiteY39" fmla="*/ 2598530 h 7196138"/>
              <a:gd name="connsiteX40" fmla="*/ 2625594 w 4933949"/>
              <a:gd name="connsiteY40" fmla="*/ 2613025 h 7196138"/>
              <a:gd name="connsiteX41" fmla="*/ 2290893 w 4933949"/>
              <a:gd name="connsiteY41" fmla="*/ 2613025 h 7196138"/>
              <a:gd name="connsiteX42" fmla="*/ 2250044 w 4933949"/>
              <a:gd name="connsiteY42" fmla="*/ 2598530 h 7196138"/>
              <a:gd name="connsiteX43" fmla="*/ 2235549 w 4933949"/>
              <a:gd name="connsiteY43" fmla="*/ 2558999 h 7196138"/>
              <a:gd name="connsiteX44" fmla="*/ 2235549 w 4933949"/>
              <a:gd name="connsiteY44" fmla="*/ 329429 h 7196138"/>
              <a:gd name="connsiteX45" fmla="*/ 1842869 w 4933949"/>
              <a:gd name="connsiteY45" fmla="*/ 329429 h 7196138"/>
              <a:gd name="connsiteX46" fmla="*/ 1802020 w 4933949"/>
              <a:gd name="connsiteY46" fmla="*/ 314934 h 7196138"/>
              <a:gd name="connsiteX47" fmla="*/ 1787525 w 4933949"/>
              <a:gd name="connsiteY47" fmla="*/ 275402 h 7196138"/>
              <a:gd name="connsiteX48" fmla="*/ 1787525 w 4933949"/>
              <a:gd name="connsiteY48" fmla="*/ 54027 h 7196138"/>
              <a:gd name="connsiteX49" fmla="*/ 1802020 w 4933949"/>
              <a:gd name="connsiteY49" fmla="*/ 14495 h 7196138"/>
              <a:gd name="connsiteX50" fmla="*/ 1842869 w 4933949"/>
              <a:gd name="connsiteY50" fmla="*/ 0 h 7196138"/>
              <a:gd name="connsiteX51" fmla="*/ 317544 w 4933949"/>
              <a:gd name="connsiteY51" fmla="*/ 0 h 7196138"/>
              <a:gd name="connsiteX52" fmla="*/ 972349 w 4933949"/>
              <a:gd name="connsiteY52" fmla="*/ 0 h 7196138"/>
              <a:gd name="connsiteX53" fmla="*/ 1476958 w 4933949"/>
              <a:gd name="connsiteY53" fmla="*/ 179209 h 7196138"/>
              <a:gd name="connsiteX54" fmla="*/ 1619250 w 4933949"/>
              <a:gd name="connsiteY54" fmla="*/ 1025181 h 7196138"/>
              <a:gd name="connsiteX55" fmla="*/ 1619250 w 4933949"/>
              <a:gd name="connsiteY55" fmla="*/ 1587845 h 7196138"/>
              <a:gd name="connsiteX56" fmla="*/ 1476958 w 4933949"/>
              <a:gd name="connsiteY56" fmla="*/ 2433816 h 7196138"/>
              <a:gd name="connsiteX57" fmla="*/ 972349 w 4933949"/>
              <a:gd name="connsiteY57" fmla="*/ 2613025 h 7196138"/>
              <a:gd name="connsiteX58" fmla="*/ 317544 w 4933949"/>
              <a:gd name="connsiteY58" fmla="*/ 2613025 h 7196138"/>
              <a:gd name="connsiteX59" fmla="*/ 278018 w 4933949"/>
              <a:gd name="connsiteY59" fmla="*/ 2598530 h 7196138"/>
              <a:gd name="connsiteX60" fmla="*/ 263525 w 4933949"/>
              <a:gd name="connsiteY60" fmla="*/ 2558999 h 7196138"/>
              <a:gd name="connsiteX61" fmla="*/ 263525 w 4933949"/>
              <a:gd name="connsiteY61" fmla="*/ 54027 h 7196138"/>
              <a:gd name="connsiteX62" fmla="*/ 278018 w 4933949"/>
              <a:gd name="connsiteY62" fmla="*/ 14495 h 7196138"/>
              <a:gd name="connsiteX63" fmla="*/ 317544 w 4933949"/>
              <a:gd name="connsiteY63" fmla="*/ 0 h 7196138"/>
              <a:gd name="connsiteX64" fmla="*/ 3359213 w 4933949"/>
              <a:gd name="connsiteY64" fmla="*/ 0 h 7196138"/>
              <a:gd name="connsiteX65" fmla="*/ 3664991 w 4933949"/>
              <a:gd name="connsiteY65" fmla="*/ 0 h 7196138"/>
              <a:gd name="connsiteX66" fmla="*/ 3705850 w 4933949"/>
              <a:gd name="connsiteY66" fmla="*/ 14497 h 7196138"/>
              <a:gd name="connsiteX67" fmla="*/ 3720348 w 4933949"/>
              <a:gd name="connsiteY67" fmla="*/ 54035 h 7196138"/>
              <a:gd name="connsiteX68" fmla="*/ 3720348 w 4933949"/>
              <a:gd name="connsiteY68" fmla="*/ 1903062 h 7196138"/>
              <a:gd name="connsiteX69" fmla="*/ 3798111 w 4933949"/>
              <a:gd name="connsiteY69" fmla="*/ 2279984 h 7196138"/>
              <a:gd name="connsiteX70" fmla="*/ 3976042 w 4933949"/>
              <a:gd name="connsiteY70" fmla="*/ 2349833 h 7196138"/>
              <a:gd name="connsiteX71" fmla="*/ 4163200 w 4933949"/>
              <a:gd name="connsiteY71" fmla="*/ 2279984 h 7196138"/>
              <a:gd name="connsiteX72" fmla="*/ 4240963 w 4933949"/>
              <a:gd name="connsiteY72" fmla="*/ 1903062 h 7196138"/>
              <a:gd name="connsiteX73" fmla="*/ 4240963 w 4933949"/>
              <a:gd name="connsiteY73" fmla="*/ 54035 h 7196138"/>
              <a:gd name="connsiteX74" fmla="*/ 4255461 w 4933949"/>
              <a:gd name="connsiteY74" fmla="*/ 14497 h 7196138"/>
              <a:gd name="connsiteX75" fmla="*/ 4295001 w 4933949"/>
              <a:gd name="connsiteY75" fmla="*/ 0 h 7196138"/>
              <a:gd name="connsiteX76" fmla="*/ 4602098 w 4933949"/>
              <a:gd name="connsiteY76" fmla="*/ 0 h 7196138"/>
              <a:gd name="connsiteX77" fmla="*/ 4641638 w 4933949"/>
              <a:gd name="connsiteY77" fmla="*/ 14497 h 7196138"/>
              <a:gd name="connsiteX78" fmla="*/ 4656136 w 4933949"/>
              <a:gd name="connsiteY78" fmla="*/ 54035 h 7196138"/>
              <a:gd name="connsiteX79" fmla="*/ 4656136 w 4933949"/>
              <a:gd name="connsiteY79" fmla="*/ 1904380 h 7196138"/>
              <a:gd name="connsiteX80" fmla="*/ 4507201 w 4933949"/>
              <a:gd name="connsiteY80" fmla="*/ 2459220 h 7196138"/>
              <a:gd name="connsiteX81" fmla="*/ 3981314 w 4933949"/>
              <a:gd name="connsiteY81" fmla="*/ 2646363 h 7196138"/>
              <a:gd name="connsiteX82" fmla="*/ 3447519 w 4933949"/>
              <a:gd name="connsiteY82" fmla="*/ 2459220 h 7196138"/>
              <a:gd name="connsiteX83" fmla="*/ 3305174 w 4933949"/>
              <a:gd name="connsiteY83" fmla="*/ 1904380 h 7196138"/>
              <a:gd name="connsiteX84" fmla="*/ 3305174 w 4933949"/>
              <a:gd name="connsiteY84" fmla="*/ 54035 h 7196138"/>
              <a:gd name="connsiteX85" fmla="*/ 3318354 w 4933949"/>
              <a:gd name="connsiteY85" fmla="*/ 14497 h 7196138"/>
              <a:gd name="connsiteX86" fmla="*/ 3359213 w 4933949"/>
              <a:gd name="connsiteY86" fmla="*/ 0 h 7196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4933949" h="7196138">
                <a:moveTo>
                  <a:pt x="1050029" y="6094413"/>
                </a:moveTo>
                <a:cubicBezTo>
                  <a:pt x="2409664" y="6623557"/>
                  <a:pt x="2524285" y="6623557"/>
                  <a:pt x="3883920" y="6094413"/>
                </a:cubicBezTo>
                <a:cubicBezTo>
                  <a:pt x="3883920" y="6094413"/>
                  <a:pt x="3883920" y="6094413"/>
                  <a:pt x="4933949" y="6645934"/>
                </a:cubicBezTo>
                <a:cubicBezTo>
                  <a:pt x="4933949" y="6645934"/>
                  <a:pt x="4933949" y="6645934"/>
                  <a:pt x="3883920" y="7196138"/>
                </a:cubicBezTo>
                <a:cubicBezTo>
                  <a:pt x="2524285" y="6668311"/>
                  <a:pt x="2409664" y="6668311"/>
                  <a:pt x="1050029" y="7196138"/>
                </a:cubicBezTo>
                <a:cubicBezTo>
                  <a:pt x="1050029" y="7196138"/>
                  <a:pt x="1050029" y="7196138"/>
                  <a:pt x="0" y="6645934"/>
                </a:cubicBezTo>
                <a:cubicBezTo>
                  <a:pt x="0" y="6645934"/>
                  <a:pt x="0" y="6645934"/>
                  <a:pt x="1050029" y="6094413"/>
                </a:cubicBezTo>
                <a:close/>
                <a:moveTo>
                  <a:pt x="1050029" y="4730750"/>
                </a:moveTo>
                <a:cubicBezTo>
                  <a:pt x="2409664" y="5260657"/>
                  <a:pt x="2524285" y="5260657"/>
                  <a:pt x="3883920" y="4730750"/>
                </a:cubicBezTo>
                <a:cubicBezTo>
                  <a:pt x="3883920" y="4730750"/>
                  <a:pt x="3883920" y="4730750"/>
                  <a:pt x="4933949" y="5283066"/>
                </a:cubicBezTo>
                <a:cubicBezTo>
                  <a:pt x="4933949" y="5283066"/>
                  <a:pt x="4933949" y="5283066"/>
                  <a:pt x="3883920" y="5834063"/>
                </a:cubicBezTo>
                <a:cubicBezTo>
                  <a:pt x="2524285" y="5305475"/>
                  <a:pt x="2409664" y="5305475"/>
                  <a:pt x="1050029" y="5834063"/>
                </a:cubicBezTo>
                <a:cubicBezTo>
                  <a:pt x="1050029" y="5834063"/>
                  <a:pt x="1050029" y="5834063"/>
                  <a:pt x="0" y="5283066"/>
                </a:cubicBezTo>
                <a:cubicBezTo>
                  <a:pt x="0" y="5283066"/>
                  <a:pt x="0" y="5283066"/>
                  <a:pt x="1050029" y="4730750"/>
                </a:cubicBezTo>
                <a:close/>
                <a:moveTo>
                  <a:pt x="1050029" y="3368675"/>
                </a:moveTo>
                <a:cubicBezTo>
                  <a:pt x="2409664" y="3898582"/>
                  <a:pt x="2524285" y="3898582"/>
                  <a:pt x="3883920" y="3368675"/>
                </a:cubicBezTo>
                <a:cubicBezTo>
                  <a:pt x="3883920" y="3368675"/>
                  <a:pt x="3883920" y="3368675"/>
                  <a:pt x="4933949" y="3920991"/>
                </a:cubicBezTo>
                <a:cubicBezTo>
                  <a:pt x="4933949" y="3920991"/>
                  <a:pt x="4933949" y="3920991"/>
                  <a:pt x="3883920" y="4471988"/>
                </a:cubicBezTo>
                <a:cubicBezTo>
                  <a:pt x="2524285" y="3943400"/>
                  <a:pt x="2409664" y="3943400"/>
                  <a:pt x="1050029" y="4471988"/>
                </a:cubicBezTo>
                <a:cubicBezTo>
                  <a:pt x="1050029" y="4471988"/>
                  <a:pt x="1050029" y="4471988"/>
                  <a:pt x="0" y="3920991"/>
                </a:cubicBezTo>
                <a:cubicBezTo>
                  <a:pt x="0" y="3920991"/>
                  <a:pt x="0" y="3920991"/>
                  <a:pt x="1050029" y="3368675"/>
                </a:cubicBezTo>
                <a:close/>
                <a:moveTo>
                  <a:pt x="678543" y="305710"/>
                </a:moveTo>
                <a:lnTo>
                  <a:pt x="678543" y="2307316"/>
                </a:lnTo>
                <a:cubicBezTo>
                  <a:pt x="678543" y="2307316"/>
                  <a:pt x="678543" y="2307316"/>
                  <a:pt x="909109" y="2307316"/>
                </a:cubicBezTo>
                <a:cubicBezTo>
                  <a:pt x="1011875" y="2307316"/>
                  <a:pt x="1072481" y="2291503"/>
                  <a:pt x="1119911" y="2234842"/>
                </a:cubicBezTo>
                <a:cubicBezTo>
                  <a:pt x="1192375" y="2147873"/>
                  <a:pt x="1198962" y="1971299"/>
                  <a:pt x="1198962" y="1615517"/>
                </a:cubicBezTo>
                <a:cubicBezTo>
                  <a:pt x="1198962" y="1615517"/>
                  <a:pt x="1198962" y="1615517"/>
                  <a:pt x="1198962" y="996191"/>
                </a:cubicBezTo>
                <a:cubicBezTo>
                  <a:pt x="1198962" y="641727"/>
                  <a:pt x="1192375" y="465153"/>
                  <a:pt x="1119911" y="378184"/>
                </a:cubicBezTo>
                <a:cubicBezTo>
                  <a:pt x="1072481" y="321522"/>
                  <a:pt x="1011875" y="305710"/>
                  <a:pt x="909109" y="305710"/>
                </a:cubicBezTo>
                <a:cubicBezTo>
                  <a:pt x="909109" y="305710"/>
                  <a:pt x="909109" y="305710"/>
                  <a:pt x="678543" y="305710"/>
                </a:cubicBezTo>
                <a:close/>
                <a:moveTo>
                  <a:pt x="1842869" y="0"/>
                </a:moveTo>
                <a:cubicBezTo>
                  <a:pt x="1842869" y="0"/>
                  <a:pt x="1842869" y="0"/>
                  <a:pt x="3073618" y="0"/>
                </a:cubicBezTo>
                <a:cubicBezTo>
                  <a:pt x="3093384" y="0"/>
                  <a:pt x="3105243" y="5271"/>
                  <a:pt x="3114467" y="14495"/>
                </a:cubicBezTo>
                <a:cubicBezTo>
                  <a:pt x="3122374" y="22401"/>
                  <a:pt x="3128962" y="34261"/>
                  <a:pt x="3128962" y="54027"/>
                </a:cubicBezTo>
                <a:cubicBezTo>
                  <a:pt x="3128962" y="54027"/>
                  <a:pt x="3128962" y="54027"/>
                  <a:pt x="3128962" y="275402"/>
                </a:cubicBezTo>
                <a:cubicBezTo>
                  <a:pt x="3128962" y="295168"/>
                  <a:pt x="3122374" y="307028"/>
                  <a:pt x="3114467" y="314934"/>
                </a:cubicBezTo>
                <a:cubicBezTo>
                  <a:pt x="3105243" y="324158"/>
                  <a:pt x="3093384" y="329429"/>
                  <a:pt x="3073618" y="329429"/>
                </a:cubicBezTo>
                <a:cubicBezTo>
                  <a:pt x="3073618" y="329429"/>
                  <a:pt x="3073618" y="329429"/>
                  <a:pt x="2679620" y="329429"/>
                </a:cubicBezTo>
                <a:cubicBezTo>
                  <a:pt x="2679620" y="329429"/>
                  <a:pt x="2679620" y="329429"/>
                  <a:pt x="2679620" y="2558999"/>
                </a:cubicBezTo>
                <a:cubicBezTo>
                  <a:pt x="2679620" y="2578765"/>
                  <a:pt x="2674349" y="2590624"/>
                  <a:pt x="2665125" y="2598530"/>
                </a:cubicBezTo>
                <a:cubicBezTo>
                  <a:pt x="2657219" y="2607755"/>
                  <a:pt x="2645360" y="2613025"/>
                  <a:pt x="2625594" y="2613025"/>
                </a:cubicBezTo>
                <a:cubicBezTo>
                  <a:pt x="2625594" y="2613025"/>
                  <a:pt x="2625594" y="2613025"/>
                  <a:pt x="2290893" y="2613025"/>
                </a:cubicBezTo>
                <a:cubicBezTo>
                  <a:pt x="2271128" y="2613025"/>
                  <a:pt x="2259268" y="2607755"/>
                  <a:pt x="2250044" y="2598530"/>
                </a:cubicBezTo>
                <a:cubicBezTo>
                  <a:pt x="2240820" y="2590624"/>
                  <a:pt x="2235549" y="2578765"/>
                  <a:pt x="2235549" y="2558999"/>
                </a:cubicBezTo>
                <a:cubicBezTo>
                  <a:pt x="2235549" y="2558999"/>
                  <a:pt x="2235549" y="2558999"/>
                  <a:pt x="2235549" y="329429"/>
                </a:cubicBezTo>
                <a:cubicBezTo>
                  <a:pt x="2235549" y="329429"/>
                  <a:pt x="2235549" y="329429"/>
                  <a:pt x="1842869" y="329429"/>
                </a:cubicBezTo>
                <a:cubicBezTo>
                  <a:pt x="1823104" y="329429"/>
                  <a:pt x="1811244" y="324158"/>
                  <a:pt x="1802020" y="314934"/>
                </a:cubicBezTo>
                <a:cubicBezTo>
                  <a:pt x="1792796" y="307028"/>
                  <a:pt x="1787525" y="295168"/>
                  <a:pt x="1787525" y="275402"/>
                </a:cubicBezTo>
                <a:cubicBezTo>
                  <a:pt x="1787525" y="275402"/>
                  <a:pt x="1787525" y="275402"/>
                  <a:pt x="1787525" y="54027"/>
                </a:cubicBezTo>
                <a:cubicBezTo>
                  <a:pt x="1787525" y="34261"/>
                  <a:pt x="1792796" y="22401"/>
                  <a:pt x="1802020" y="14495"/>
                </a:cubicBezTo>
                <a:cubicBezTo>
                  <a:pt x="1811244" y="5271"/>
                  <a:pt x="1823104" y="0"/>
                  <a:pt x="1842869" y="0"/>
                </a:cubicBezTo>
                <a:close/>
                <a:moveTo>
                  <a:pt x="317544" y="0"/>
                </a:moveTo>
                <a:cubicBezTo>
                  <a:pt x="317544" y="0"/>
                  <a:pt x="317544" y="0"/>
                  <a:pt x="972349" y="0"/>
                </a:cubicBezTo>
                <a:cubicBezTo>
                  <a:pt x="1226630" y="0"/>
                  <a:pt x="1382097" y="57980"/>
                  <a:pt x="1476958" y="179209"/>
                </a:cubicBezTo>
                <a:cubicBezTo>
                  <a:pt x="1615298" y="345241"/>
                  <a:pt x="1619250" y="614055"/>
                  <a:pt x="1619250" y="1025181"/>
                </a:cubicBezTo>
                <a:cubicBezTo>
                  <a:pt x="1619250" y="1025181"/>
                  <a:pt x="1619250" y="1025181"/>
                  <a:pt x="1619250" y="1587845"/>
                </a:cubicBezTo>
                <a:cubicBezTo>
                  <a:pt x="1619250" y="1998971"/>
                  <a:pt x="1615298" y="2267784"/>
                  <a:pt x="1476958" y="2433816"/>
                </a:cubicBezTo>
                <a:cubicBezTo>
                  <a:pt x="1382097" y="2555046"/>
                  <a:pt x="1226630" y="2613025"/>
                  <a:pt x="972349" y="2613025"/>
                </a:cubicBezTo>
                <a:cubicBezTo>
                  <a:pt x="972349" y="2613025"/>
                  <a:pt x="972349" y="2613025"/>
                  <a:pt x="317544" y="2613025"/>
                </a:cubicBezTo>
                <a:cubicBezTo>
                  <a:pt x="297781" y="2613025"/>
                  <a:pt x="285923" y="2607755"/>
                  <a:pt x="278018" y="2598530"/>
                </a:cubicBezTo>
                <a:cubicBezTo>
                  <a:pt x="268795" y="2590624"/>
                  <a:pt x="263525" y="2578765"/>
                  <a:pt x="263525" y="2558999"/>
                </a:cubicBezTo>
                <a:cubicBezTo>
                  <a:pt x="263525" y="2558999"/>
                  <a:pt x="263525" y="2558999"/>
                  <a:pt x="263525" y="54027"/>
                </a:cubicBezTo>
                <a:cubicBezTo>
                  <a:pt x="263525" y="34261"/>
                  <a:pt x="268795" y="22401"/>
                  <a:pt x="278018" y="14495"/>
                </a:cubicBezTo>
                <a:cubicBezTo>
                  <a:pt x="285923" y="5271"/>
                  <a:pt x="297781" y="0"/>
                  <a:pt x="317544" y="0"/>
                </a:cubicBezTo>
                <a:close/>
                <a:moveTo>
                  <a:pt x="3359213" y="0"/>
                </a:moveTo>
                <a:cubicBezTo>
                  <a:pt x="3359213" y="0"/>
                  <a:pt x="3359213" y="0"/>
                  <a:pt x="3664991" y="0"/>
                </a:cubicBezTo>
                <a:cubicBezTo>
                  <a:pt x="3684762" y="0"/>
                  <a:pt x="3696624" y="5272"/>
                  <a:pt x="3705850" y="14497"/>
                </a:cubicBezTo>
                <a:cubicBezTo>
                  <a:pt x="3715076" y="22405"/>
                  <a:pt x="3720348" y="34266"/>
                  <a:pt x="3720348" y="54035"/>
                </a:cubicBezTo>
                <a:cubicBezTo>
                  <a:pt x="3720348" y="54035"/>
                  <a:pt x="3720348" y="54035"/>
                  <a:pt x="3720348" y="1903062"/>
                </a:cubicBezTo>
                <a:cubicBezTo>
                  <a:pt x="3720348" y="2103384"/>
                  <a:pt x="3738800" y="2214089"/>
                  <a:pt x="3798111" y="2279984"/>
                </a:cubicBezTo>
                <a:cubicBezTo>
                  <a:pt x="3841605" y="2328747"/>
                  <a:pt x="3899597" y="2349833"/>
                  <a:pt x="3976042" y="2349833"/>
                </a:cubicBezTo>
                <a:cubicBezTo>
                  <a:pt x="4060395" y="2349833"/>
                  <a:pt x="4121023" y="2326111"/>
                  <a:pt x="4163200" y="2279984"/>
                </a:cubicBezTo>
                <a:cubicBezTo>
                  <a:pt x="4226464" y="2211453"/>
                  <a:pt x="4240963" y="2096795"/>
                  <a:pt x="4240963" y="1903062"/>
                </a:cubicBezTo>
                <a:cubicBezTo>
                  <a:pt x="4240963" y="1903062"/>
                  <a:pt x="4240963" y="1903062"/>
                  <a:pt x="4240963" y="54035"/>
                </a:cubicBezTo>
                <a:cubicBezTo>
                  <a:pt x="4240963" y="34266"/>
                  <a:pt x="4246235" y="22405"/>
                  <a:pt x="4255461" y="14497"/>
                </a:cubicBezTo>
                <a:cubicBezTo>
                  <a:pt x="4263369" y="5272"/>
                  <a:pt x="4276549" y="0"/>
                  <a:pt x="4295001" y="0"/>
                </a:cubicBezTo>
                <a:cubicBezTo>
                  <a:pt x="4295001" y="0"/>
                  <a:pt x="4295001" y="0"/>
                  <a:pt x="4602098" y="0"/>
                </a:cubicBezTo>
                <a:cubicBezTo>
                  <a:pt x="4621868" y="0"/>
                  <a:pt x="4633730" y="5272"/>
                  <a:pt x="4641638" y="14497"/>
                </a:cubicBezTo>
                <a:cubicBezTo>
                  <a:pt x="4650864" y="22405"/>
                  <a:pt x="4656136" y="34266"/>
                  <a:pt x="4656136" y="54035"/>
                </a:cubicBezTo>
                <a:cubicBezTo>
                  <a:pt x="4656136" y="54035"/>
                  <a:pt x="4656136" y="54035"/>
                  <a:pt x="4656136" y="1904380"/>
                </a:cubicBezTo>
                <a:cubicBezTo>
                  <a:pt x="4656136" y="2153465"/>
                  <a:pt x="4627140" y="2319521"/>
                  <a:pt x="4507201" y="2459220"/>
                </a:cubicBezTo>
                <a:cubicBezTo>
                  <a:pt x="4405714" y="2577832"/>
                  <a:pt x="4239645" y="2646363"/>
                  <a:pt x="3981314" y="2646363"/>
                </a:cubicBezTo>
                <a:cubicBezTo>
                  <a:pt x="3726938" y="2646363"/>
                  <a:pt x="3559550" y="2581786"/>
                  <a:pt x="3447519" y="2459220"/>
                </a:cubicBezTo>
                <a:cubicBezTo>
                  <a:pt x="3340760" y="2341926"/>
                  <a:pt x="3305174" y="2173233"/>
                  <a:pt x="3305174" y="1904380"/>
                </a:cubicBezTo>
                <a:cubicBezTo>
                  <a:pt x="3305174" y="1904380"/>
                  <a:pt x="3305174" y="1904380"/>
                  <a:pt x="3305174" y="54035"/>
                </a:cubicBezTo>
                <a:cubicBezTo>
                  <a:pt x="3305174" y="34266"/>
                  <a:pt x="3310446" y="22405"/>
                  <a:pt x="3318354" y="14497"/>
                </a:cubicBezTo>
                <a:cubicBezTo>
                  <a:pt x="3327580" y="5272"/>
                  <a:pt x="3339442" y="0"/>
                  <a:pt x="3359213" y="0"/>
                </a:cubicBezTo>
                <a:close/>
              </a:path>
            </a:pathLst>
          </a:custGeom>
          <a:solidFill>
            <a:srgbClr val="99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GB"/>
          </a:p>
        </p:txBody>
      </p:sp>
      <p:sp>
        <p:nvSpPr>
          <p:cNvPr id="4" name="Rectangle 2"/>
          <p:cNvSpPr>
            <a:spLocks noGrp="1" noChangeArrowheads="1"/>
          </p:cNvSpPr>
          <p:nvPr>
            <p:ph type="title"/>
          </p:nvPr>
        </p:nvSpPr>
        <p:spPr bwMode="auto">
          <a:xfrm>
            <a:off x="1774726" y="426127"/>
            <a:ext cx="9312374" cy="9727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b" anchorCtr="0" compatLnSpc="1">
            <a:prstTxWarp prst="textNoShape">
              <a:avLst/>
            </a:prstTxWarp>
          </a:bodyPr>
          <a:lstStyle/>
          <a:p>
            <a:pPr lvl="0"/>
            <a:r>
              <a:rPr lang="en-US"/>
              <a:t>Click to edit Master title style</a:t>
            </a:r>
            <a:endParaRPr lang="da-DK" dirty="0"/>
          </a:p>
        </p:txBody>
      </p:sp>
      <p:sp>
        <p:nvSpPr>
          <p:cNvPr id="5" name="Rectangle 3"/>
          <p:cNvSpPr>
            <a:spLocks noGrp="1" noChangeArrowheads="1"/>
          </p:cNvSpPr>
          <p:nvPr>
            <p:ph type="body" idx="1"/>
          </p:nvPr>
        </p:nvSpPr>
        <p:spPr bwMode="auto">
          <a:xfrm>
            <a:off x="1774726" y="1706328"/>
            <a:ext cx="9312374" cy="45455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date" descr="{&quot;templafy&quot;:{&quot;type&quot;:&quot;date&quot;,&quot;binding&quot;:&quot;Form.Date&quot;,&quot;format&quot;:&quot;{{DateFormats.GeneralDate}}&quot;}}" title="Form.Date">
            <a:extLst>
              <a:ext uri="{FF2B5EF4-FFF2-40B4-BE49-F238E27FC236}">
                <a16:creationId xmlns:a16="http://schemas.microsoft.com/office/drawing/2014/main" id="{792B975C-625D-4095-8E1D-63F20A11B57C}"/>
              </a:ext>
            </a:extLst>
          </p:cNvPr>
          <p:cNvSpPr/>
          <p:nvPr userDrawn="1"/>
        </p:nvSpPr>
        <p:spPr bwMode="auto">
          <a:xfrm>
            <a:off x="251363" y="6541200"/>
            <a:ext cx="1104013" cy="316800"/>
          </a:xfrm>
          <a:prstGeom prst="rect">
            <a:avLst/>
          </a:prstGeom>
          <a:no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marL="0" marR="0" indent="0" algn="r" defTabSz="914400" rtl="0" eaLnBrk="1" fontAlgn="base" latinLnBrk="0" hangingPunct="1">
              <a:lnSpc>
                <a:spcPct val="100000"/>
              </a:lnSpc>
              <a:spcBef>
                <a:spcPct val="50000"/>
              </a:spcBef>
              <a:spcAft>
                <a:spcPct val="0"/>
              </a:spcAft>
              <a:buClrTx/>
              <a:buSzTx/>
              <a:buFontTx/>
              <a:buNone/>
              <a:tabLst/>
            </a:pPr>
            <a:endParaRPr kumimoji="0" lang="da-DK" sz="700" b="1" i="0" u="none" strike="noStrike" cap="none" normalizeH="0" baseline="0" dirty="0">
              <a:ln>
                <a:noFill/>
              </a:ln>
              <a:solidFill>
                <a:schemeClr val="bg1"/>
              </a:solidFill>
              <a:effectLst/>
              <a:latin typeface="+mj-lt"/>
              <a:ea typeface="ＭＳ Ｐゴシック" pitchFamily="-80" charset="-128"/>
            </a:endParaRPr>
          </a:p>
        </p:txBody>
      </p:sp>
      <p:sp>
        <p:nvSpPr>
          <p:cNvPr id="7" name="text" descr="{&quot;templafy&quot;:{&quot;binding&quot;:&quot;Form.PresentationTitle&quot;,&quot;type&quot;:&quot;text&quot;}}" title="Form.PresentationTitle">
            <a:extLst>
              <a:ext uri="{FF2B5EF4-FFF2-40B4-BE49-F238E27FC236}">
                <a16:creationId xmlns:a16="http://schemas.microsoft.com/office/drawing/2014/main" id="{06B09BDB-1C7D-4F8A-8F1B-82D88054A428}"/>
              </a:ext>
            </a:extLst>
          </p:cNvPr>
          <p:cNvSpPr txBox="1"/>
          <p:nvPr userDrawn="1"/>
        </p:nvSpPr>
        <p:spPr>
          <a:xfrm>
            <a:off x="5591149" y="6541200"/>
            <a:ext cx="5495949" cy="316800"/>
          </a:xfrm>
          <a:prstGeom prst="rect">
            <a:avLst/>
          </a:prstGeom>
          <a:noFill/>
        </p:spPr>
        <p:txBody>
          <a:bodyPr wrap="square" lIns="0" tIns="0" rIns="0" bIns="0" rtlCol="0" anchor="ctr" anchorCtr="0">
            <a:noAutofit/>
          </a:bodyPr>
          <a:lstStyle/>
          <a:p>
            <a:pPr algn="r"/>
            <a:endParaRPr lang="da-DK" sz="700" dirty="0">
              <a:solidFill>
                <a:schemeClr val="bg1"/>
              </a:solidFill>
              <a:latin typeface="+mn-lt"/>
            </a:endParaRPr>
          </a:p>
        </p:txBody>
      </p:sp>
      <p:sp>
        <p:nvSpPr>
          <p:cNvPr id="8" name="Top bar">
            <a:extLst>
              <a:ext uri="{FF2B5EF4-FFF2-40B4-BE49-F238E27FC236}">
                <a16:creationId xmlns:a16="http://schemas.microsoft.com/office/drawing/2014/main" id="{35912424-89BF-4A93-9096-3282916C71FE}"/>
              </a:ext>
            </a:extLst>
          </p:cNvPr>
          <p:cNvSpPr/>
          <p:nvPr userDrawn="1"/>
        </p:nvSpPr>
        <p:spPr bwMode="auto">
          <a:xfrm>
            <a:off x="0" y="0"/>
            <a:ext cx="12190413" cy="50400"/>
          </a:xfrm>
          <a:prstGeom prst="rect">
            <a:avLst/>
          </a:prstGeom>
          <a:solidFill>
            <a:srgbClr val="990000"/>
          </a:solidFill>
          <a:ln w="9525" cap="flat" cmpd="sng" algn="ctr">
            <a:noFill/>
            <a:prstDash val="solid"/>
            <a:miter lim="800000"/>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ts val="432"/>
              </a:spcBef>
              <a:spcAft>
                <a:spcPct val="0"/>
              </a:spcAft>
              <a:buClrTx/>
              <a:buSzTx/>
              <a:buFontTx/>
              <a:buNone/>
              <a:tabLst/>
            </a:pPr>
            <a:endParaRPr kumimoji="0" lang="en-GB" sz="1600" b="0" i="0" u="none" strike="noStrike" cap="none" normalizeH="0" baseline="0" dirty="0" err="1">
              <a:ln>
                <a:noFill/>
              </a:ln>
              <a:solidFill>
                <a:srgbClr val="FFFFFF"/>
              </a:solidFill>
              <a:effectLst/>
              <a:latin typeface="+mn-lt"/>
              <a:ea typeface="ＭＳ Ｐゴシック" pitchFamily="-80" charset="-128"/>
            </a:endParaRPr>
          </a:p>
        </p:txBody>
      </p:sp>
      <p:sp>
        <p:nvSpPr>
          <p:cNvPr id="9" name="Text"/>
          <p:cNvSpPr txBox="1"/>
          <p:nvPr/>
        </p:nvSpPr>
        <p:spPr>
          <a:xfrm>
            <a:off x="254000" y="6616700"/>
            <a:ext cx="4000500" cy="152400"/>
          </a:xfrm>
          <a:prstGeom prst="rect">
            <a:avLst/>
          </a:prstGeom>
          <a:noFill/>
          <a:ln>
            <a:noFill/>
          </a:ln>
        </p:spPr>
        <p:txBody>
          <a:bodyPr wrap="square" lIns="0" tIns="0" rIns="0" bIns="0"/>
          <a:lstStyle/>
          <a:p>
            <a:pPr algn="l">
              <a:lnSpc>
                <a:spcPct val="112000"/>
              </a:lnSpc>
              <a:buNone/>
            </a:pPr>
            <a:r>
              <a:rPr lang="en-US" sz="700" b="0">
                <a:solidFill>
                  <a:srgbClr val="FFFFFF"/>
                </a:solidFill>
                <a:latin typeface="Arial"/>
              </a:rPr>
              <a:t>University of Padova &amp; Technical University of Denmark</a:t>
            </a:r>
            <a:endParaRPr sz="700"/>
          </a:p>
        </p:txBody>
      </p:sp>
      <p:sp>
        <p:nvSpPr>
          <p:cNvPr id="10" name="Text"/>
          <p:cNvSpPr txBox="1"/>
          <p:nvPr/>
        </p:nvSpPr>
        <p:spPr>
          <a:xfrm>
            <a:off x="4597400" y="6616700"/>
            <a:ext cx="6642100" cy="152400"/>
          </a:xfrm>
          <a:prstGeom prst="rect">
            <a:avLst/>
          </a:prstGeom>
          <a:noFill/>
          <a:ln>
            <a:noFill/>
          </a:ln>
        </p:spPr>
        <p:txBody>
          <a:bodyPr wrap="square" lIns="0" tIns="0" rIns="0" bIns="0"/>
          <a:lstStyle/>
          <a:p>
            <a:pPr algn="r">
              <a:lnSpc>
                <a:spcPct val="112000"/>
              </a:lnSpc>
              <a:buNone/>
            </a:pPr>
            <a:r>
              <a:rPr lang="en-US" sz="700" b="0">
                <a:solidFill>
                  <a:srgbClr val="FFFFFF"/>
                </a:solidFill>
                <a:latin typeface="Arial"/>
              </a:rPr>
              <a:t>RAG-based EEG-to-Text Translation Using Deep Learning and LLMs</a:t>
            </a:r>
            <a:endParaRPr sz="700"/>
          </a:p>
        </p:txBody>
      </p:sp>
    </p:spTree>
    <p:extLst>
      <p:ext uri="{BB962C8B-B14F-4D97-AF65-F5344CB8AC3E}">
        <p14:creationId xmlns:p14="http://schemas.microsoft.com/office/powerpoint/2010/main" val="2454702602"/>
      </p:ext>
    </p:extLst>
  </p:cSld>
  <p:clrMap bg1="lt1" tx1="dk1" bg2="lt2" tx2="dk2" accent1="accent1" accent2="accent2" accent3="accent3" accent4="accent4" accent5="accent5" accent6="accent6" hlink="hlink" folHlink="folHlink"/>
  <p:sldLayoutIdLst>
    <p:sldLayoutId id="2147483663" r:id="rId1"/>
    <p:sldLayoutId id="2147483671" r:id="rId2"/>
    <p:sldLayoutId id="2147483664" r:id="rId3"/>
    <p:sldLayoutId id="2147483677" r:id="rId4"/>
    <p:sldLayoutId id="2147483672" r:id="rId5"/>
    <p:sldLayoutId id="2147483673" r:id="rId6"/>
    <p:sldLayoutId id="2147483676" r:id="rId7"/>
    <p:sldLayoutId id="2147483666" r:id="rId8"/>
    <p:sldLayoutId id="2147483667" r:id="rId9"/>
    <p:sldLayoutId id="2147483668" r:id="rId10"/>
    <p:sldLayoutId id="2147483669" r:id="rId11"/>
    <p:sldLayoutId id="2147483678" r:id="rId12"/>
  </p:sldLayoutIdLst>
  <p:hf hdr="0"/>
  <p:txStyles>
    <p:titleStyle>
      <a:lvl1pPr algn="l" rtl="0" eaLnBrk="1" fontAlgn="base" hangingPunct="1">
        <a:spcBef>
          <a:spcPct val="0"/>
        </a:spcBef>
        <a:spcAft>
          <a:spcPct val="0"/>
        </a:spcAft>
        <a:defRPr sz="3000" b="1">
          <a:solidFill>
            <a:srgbClr val="000000"/>
          </a:solidFill>
          <a:latin typeface="+mj-lt"/>
          <a:ea typeface="+mj-ea"/>
          <a:cs typeface="+mj-cs"/>
        </a:defRPr>
      </a:lvl1pPr>
      <a:lvl2pPr algn="l" rtl="0" eaLnBrk="1" fontAlgn="base" hangingPunct="1">
        <a:spcBef>
          <a:spcPct val="0"/>
        </a:spcBef>
        <a:spcAft>
          <a:spcPct val="0"/>
        </a:spcAft>
        <a:defRPr sz="2400" b="1">
          <a:solidFill>
            <a:schemeClr val="tx1"/>
          </a:solidFill>
          <a:latin typeface="Verdana" pitchFamily="34" charset="0"/>
          <a:ea typeface="ＭＳ Ｐゴシック" pitchFamily="-80" charset="-128"/>
        </a:defRPr>
      </a:lvl2pPr>
      <a:lvl3pPr algn="l" rtl="0" eaLnBrk="1" fontAlgn="base" hangingPunct="1">
        <a:spcBef>
          <a:spcPct val="0"/>
        </a:spcBef>
        <a:spcAft>
          <a:spcPct val="0"/>
        </a:spcAft>
        <a:defRPr sz="2400" b="1">
          <a:solidFill>
            <a:schemeClr val="tx1"/>
          </a:solidFill>
          <a:latin typeface="Verdana" pitchFamily="34" charset="0"/>
          <a:ea typeface="ＭＳ Ｐゴシック" pitchFamily="-80" charset="-128"/>
        </a:defRPr>
      </a:lvl3pPr>
      <a:lvl4pPr algn="l" rtl="0" eaLnBrk="1" fontAlgn="base" hangingPunct="1">
        <a:spcBef>
          <a:spcPct val="0"/>
        </a:spcBef>
        <a:spcAft>
          <a:spcPct val="0"/>
        </a:spcAft>
        <a:defRPr sz="2400" b="1">
          <a:solidFill>
            <a:schemeClr val="tx1"/>
          </a:solidFill>
          <a:latin typeface="Verdana" pitchFamily="34" charset="0"/>
          <a:ea typeface="ＭＳ Ｐゴシック" pitchFamily="-80" charset="-128"/>
        </a:defRPr>
      </a:lvl4pPr>
      <a:lvl5pPr algn="l" rtl="0" eaLnBrk="1" fontAlgn="base" hangingPunct="1">
        <a:spcBef>
          <a:spcPct val="0"/>
        </a:spcBef>
        <a:spcAft>
          <a:spcPct val="0"/>
        </a:spcAft>
        <a:defRPr sz="2400" b="1">
          <a:solidFill>
            <a:schemeClr val="tx1"/>
          </a:solidFill>
          <a:latin typeface="Verdana" pitchFamily="34" charset="0"/>
          <a:ea typeface="ＭＳ Ｐゴシック" pitchFamily="-80" charset="-128"/>
        </a:defRPr>
      </a:lvl5pPr>
      <a:lvl6pPr marL="457200" algn="l" rtl="0" eaLnBrk="1" fontAlgn="base" hangingPunct="1">
        <a:spcBef>
          <a:spcPct val="0"/>
        </a:spcBef>
        <a:spcAft>
          <a:spcPct val="0"/>
        </a:spcAft>
        <a:defRPr sz="2400" b="1">
          <a:solidFill>
            <a:schemeClr val="tx1"/>
          </a:solidFill>
          <a:latin typeface="Verdana" pitchFamily="34" charset="0"/>
          <a:ea typeface="ＭＳ Ｐゴシック" pitchFamily="-80" charset="-128"/>
        </a:defRPr>
      </a:lvl6pPr>
      <a:lvl7pPr marL="914400" algn="l" rtl="0" eaLnBrk="1" fontAlgn="base" hangingPunct="1">
        <a:spcBef>
          <a:spcPct val="0"/>
        </a:spcBef>
        <a:spcAft>
          <a:spcPct val="0"/>
        </a:spcAft>
        <a:defRPr sz="2400" b="1">
          <a:solidFill>
            <a:schemeClr val="tx1"/>
          </a:solidFill>
          <a:latin typeface="Verdana" pitchFamily="34" charset="0"/>
          <a:ea typeface="ＭＳ Ｐゴシック" pitchFamily="-80" charset="-128"/>
        </a:defRPr>
      </a:lvl7pPr>
      <a:lvl8pPr marL="1371600" algn="l" rtl="0" eaLnBrk="1" fontAlgn="base" hangingPunct="1">
        <a:spcBef>
          <a:spcPct val="0"/>
        </a:spcBef>
        <a:spcAft>
          <a:spcPct val="0"/>
        </a:spcAft>
        <a:defRPr sz="2400" b="1">
          <a:solidFill>
            <a:schemeClr val="tx1"/>
          </a:solidFill>
          <a:latin typeface="Verdana" pitchFamily="34" charset="0"/>
          <a:ea typeface="ＭＳ Ｐゴシック" pitchFamily="-80" charset="-128"/>
        </a:defRPr>
      </a:lvl8pPr>
      <a:lvl9pPr marL="1828800" algn="l" rtl="0" eaLnBrk="1" fontAlgn="base" hangingPunct="1">
        <a:spcBef>
          <a:spcPct val="0"/>
        </a:spcBef>
        <a:spcAft>
          <a:spcPct val="0"/>
        </a:spcAft>
        <a:defRPr sz="2400" b="1">
          <a:solidFill>
            <a:schemeClr val="tx1"/>
          </a:solidFill>
          <a:latin typeface="Verdana" pitchFamily="34" charset="0"/>
          <a:ea typeface="ＭＳ Ｐゴシック" pitchFamily="-80" charset="-128"/>
        </a:defRPr>
      </a:lvl9pPr>
    </p:titleStyle>
    <p:bodyStyle>
      <a:lvl1pPr marL="198000" indent="-198000" algn="l" rtl="0" eaLnBrk="1" fontAlgn="base" hangingPunct="1">
        <a:spcBef>
          <a:spcPct val="20000"/>
        </a:spcBef>
        <a:spcAft>
          <a:spcPct val="0"/>
        </a:spcAft>
        <a:buChar char="•"/>
        <a:defRPr sz="1800">
          <a:solidFill>
            <a:schemeClr val="tx1"/>
          </a:solidFill>
          <a:latin typeface="+mn-lt"/>
          <a:ea typeface="+mn-ea"/>
          <a:cs typeface="+mn-cs"/>
        </a:defRPr>
      </a:lvl1pPr>
      <a:lvl2pPr marL="414000" indent="-198000" algn="l" rtl="0" eaLnBrk="1" fontAlgn="base" hangingPunct="1">
        <a:spcBef>
          <a:spcPct val="20000"/>
        </a:spcBef>
        <a:spcAft>
          <a:spcPct val="0"/>
        </a:spcAft>
        <a:buChar char="–"/>
        <a:defRPr sz="1800">
          <a:solidFill>
            <a:schemeClr val="tx1"/>
          </a:solidFill>
          <a:latin typeface="+mn-lt"/>
          <a:ea typeface="+mn-ea"/>
        </a:defRPr>
      </a:lvl2pPr>
      <a:lvl3pPr marL="615600" indent="-198000" algn="l" rtl="0" eaLnBrk="1" fontAlgn="base" hangingPunct="1">
        <a:spcBef>
          <a:spcPct val="20000"/>
        </a:spcBef>
        <a:spcAft>
          <a:spcPct val="0"/>
        </a:spcAft>
        <a:buChar char="•"/>
        <a:defRPr sz="1800">
          <a:solidFill>
            <a:schemeClr val="tx1"/>
          </a:solidFill>
          <a:latin typeface="+mn-lt"/>
          <a:ea typeface="+mn-ea"/>
        </a:defRPr>
      </a:lvl3pPr>
      <a:lvl4pPr marL="828000" indent="-198000" algn="l" rtl="0" eaLnBrk="1" fontAlgn="base" hangingPunct="1">
        <a:spcBef>
          <a:spcPct val="20000"/>
        </a:spcBef>
        <a:spcAft>
          <a:spcPct val="0"/>
        </a:spcAft>
        <a:buChar char="–"/>
        <a:defRPr sz="1800">
          <a:solidFill>
            <a:schemeClr val="tx1"/>
          </a:solidFill>
          <a:latin typeface="+mn-lt"/>
          <a:ea typeface="+mn-ea"/>
        </a:defRPr>
      </a:lvl4pPr>
      <a:lvl5pPr marL="1026000" indent="-198000" algn="l" rtl="0" eaLnBrk="1" fontAlgn="base" hangingPunct="1">
        <a:spcBef>
          <a:spcPct val="20000"/>
        </a:spcBef>
        <a:spcAft>
          <a:spcPct val="0"/>
        </a:spcAft>
        <a:buChar char="»"/>
        <a:defRPr sz="1800">
          <a:solidFill>
            <a:schemeClr val="tx1"/>
          </a:solidFill>
          <a:latin typeface="+mn-lt"/>
          <a:ea typeface="+mn-ea"/>
        </a:defRPr>
      </a:lvl5pPr>
      <a:lvl6pPr marL="1026000" indent="-198000" algn="l" rtl="0" eaLnBrk="1" fontAlgn="base" hangingPunct="1">
        <a:spcBef>
          <a:spcPct val="20000"/>
        </a:spcBef>
        <a:spcAft>
          <a:spcPct val="0"/>
        </a:spcAft>
        <a:buChar char="»"/>
        <a:defRPr sz="1800">
          <a:solidFill>
            <a:schemeClr val="tx1"/>
          </a:solidFill>
          <a:latin typeface="+mn-lt"/>
          <a:ea typeface="+mn-ea"/>
        </a:defRPr>
      </a:lvl6pPr>
      <a:lvl7pPr marL="1026000" indent="-198000" algn="l" rtl="0" eaLnBrk="1" fontAlgn="base" hangingPunct="1">
        <a:spcBef>
          <a:spcPct val="20000"/>
        </a:spcBef>
        <a:spcAft>
          <a:spcPct val="0"/>
        </a:spcAft>
        <a:buChar char="»"/>
        <a:defRPr sz="1800">
          <a:solidFill>
            <a:schemeClr val="tx1"/>
          </a:solidFill>
          <a:latin typeface="+mn-lt"/>
          <a:ea typeface="+mn-ea"/>
        </a:defRPr>
      </a:lvl7pPr>
      <a:lvl8pPr marL="1026000" indent="-198000" algn="l" rtl="0" eaLnBrk="1" fontAlgn="base" hangingPunct="1">
        <a:spcBef>
          <a:spcPct val="20000"/>
        </a:spcBef>
        <a:spcAft>
          <a:spcPct val="0"/>
        </a:spcAft>
        <a:buChar char="»"/>
        <a:defRPr sz="1800">
          <a:solidFill>
            <a:schemeClr val="tx1"/>
          </a:solidFill>
          <a:latin typeface="+mn-lt"/>
          <a:ea typeface="+mn-ea"/>
        </a:defRPr>
      </a:lvl8pPr>
      <a:lvl9pPr marL="1026000" indent="-198000" algn="l" rtl="0" eaLnBrk="1" fontAlgn="base" hangingPunct="1">
        <a:spcBef>
          <a:spcPct val="20000"/>
        </a:spcBef>
        <a:spcAft>
          <a:spcPct val="0"/>
        </a:spcAft>
        <a:buChar char="»"/>
        <a:defRPr sz="1800">
          <a:solidFill>
            <a:schemeClr val="tx1"/>
          </a:solidFill>
          <a:latin typeface="+mn-lt"/>
          <a:ea typeface="+mn-ea"/>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68" userDrawn="1">
          <p15:clr>
            <a:srgbClr val="F26B43"/>
          </p15:clr>
        </p15:guide>
        <p15:guide id="4" orient="horz" pos="881" userDrawn="1">
          <p15:clr>
            <a:srgbClr val="F26B43"/>
          </p15:clr>
        </p15:guide>
        <p15:guide id="5" orient="horz" pos="1074" userDrawn="1">
          <p15:clr>
            <a:srgbClr val="F26B43"/>
          </p15:clr>
        </p15:guide>
        <p15:guide id="6" orient="horz" pos="393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customXml" Target="../../customXml/item20.xml"/><Relationship Id="rId1" Type="http://schemas.openxmlformats.org/officeDocument/2006/relationships/customXml" Target="../../customXml/item31.xml"/><Relationship Id="rId6" Type="http://schemas.openxmlformats.org/officeDocument/2006/relationships/image" Target="../media/image5.jpeg"/><Relationship Id="rId5" Type="http://schemas.openxmlformats.org/officeDocument/2006/relationships/image" Target="../media/image2.jp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6.jpg"/><Relationship Id="rId2" Type="http://schemas.openxmlformats.org/officeDocument/2006/relationships/customXml" Target="../../customXml/item14.xml"/><Relationship Id="rId1" Type="http://schemas.openxmlformats.org/officeDocument/2006/relationships/customXml" Target="../../customXml/item27.xml"/><Relationship Id="rId6" Type="http://schemas.openxmlformats.org/officeDocument/2006/relationships/image" Target="../media/image5.jpeg"/><Relationship Id="rId5" Type="http://schemas.openxmlformats.org/officeDocument/2006/relationships/image" Target="../media/image2.jp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7.png"/><Relationship Id="rId2" Type="http://schemas.openxmlformats.org/officeDocument/2006/relationships/customXml" Target="../../customXml/item4.xml"/><Relationship Id="rId1" Type="http://schemas.openxmlformats.org/officeDocument/2006/relationships/customXml" Target="../../customXml/item24.xml"/><Relationship Id="rId6" Type="http://schemas.openxmlformats.org/officeDocument/2006/relationships/image" Target="../media/image5.jpeg"/><Relationship Id="rId5" Type="http://schemas.openxmlformats.org/officeDocument/2006/relationships/image" Target="../media/image2.jp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3.xml"/><Relationship Id="rId7" Type="http://schemas.openxmlformats.org/officeDocument/2006/relationships/image" Target="../media/image8.png"/><Relationship Id="rId2" Type="http://schemas.openxmlformats.org/officeDocument/2006/relationships/customXml" Target="../../customXml/item1.xml"/><Relationship Id="rId1" Type="http://schemas.openxmlformats.org/officeDocument/2006/relationships/customXml" Target="../../customXml/item19.xml"/><Relationship Id="rId6" Type="http://schemas.openxmlformats.org/officeDocument/2006/relationships/image" Target="../media/image5.jpeg"/><Relationship Id="rId5" Type="http://schemas.openxmlformats.org/officeDocument/2006/relationships/image" Target="../media/image2.jp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slideLayout" Target="../slideLayouts/slideLayout3.xml"/><Relationship Id="rId7" Type="http://schemas.openxmlformats.org/officeDocument/2006/relationships/image" Target="../media/image9.png"/><Relationship Id="rId2" Type="http://schemas.openxmlformats.org/officeDocument/2006/relationships/customXml" Target="../../customXml/item29.xml"/><Relationship Id="rId1" Type="http://schemas.openxmlformats.org/officeDocument/2006/relationships/customXml" Target="../../customXml/item32.xml"/><Relationship Id="rId6" Type="http://schemas.openxmlformats.org/officeDocument/2006/relationships/image" Target="../media/image5.jpeg"/><Relationship Id="rId5" Type="http://schemas.openxmlformats.org/officeDocument/2006/relationships/image" Target="../media/image2.jpg"/><Relationship Id="rId4" Type="http://schemas.openxmlformats.org/officeDocument/2006/relationships/notesSlide" Target="../notesSlides/notesSlide6.xml"/><Relationship Id="rId9" Type="http://schemas.openxmlformats.org/officeDocument/2006/relationships/image" Target="../media/image11.png"/></Relationships>
</file>

<file path=ppt/slides/_rels/slide7.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slideLayout" Target="../slideLayouts/slideLayout3.xml"/><Relationship Id="rId7" Type="http://schemas.openxmlformats.org/officeDocument/2006/relationships/image" Target="../media/image8.png"/><Relationship Id="rId2" Type="http://schemas.openxmlformats.org/officeDocument/2006/relationships/customXml" Target="../../customXml/item25.xml"/><Relationship Id="rId1" Type="http://schemas.openxmlformats.org/officeDocument/2006/relationships/customXml" Target="../../customXml/item16.xml"/><Relationship Id="rId6" Type="http://schemas.openxmlformats.org/officeDocument/2006/relationships/image" Target="../media/image5.jpeg"/><Relationship Id="rId5" Type="http://schemas.openxmlformats.org/officeDocument/2006/relationships/image" Target="../media/image2.jpg"/><Relationship Id="rId4" Type="http://schemas.openxmlformats.org/officeDocument/2006/relationships/notesSlide" Target="../notesSlides/notesSlide7.xml"/><Relationship Id="rId9"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0.jpeg"/><Relationship Id="rId2" Type="http://schemas.openxmlformats.org/officeDocument/2006/relationships/customXml" Target="../../customXml/item34.xml"/><Relationship Id="rId1" Type="http://schemas.openxmlformats.org/officeDocument/2006/relationships/customXml" Target="../../customXml/item7.xml"/><Relationship Id="rId6" Type="http://schemas.openxmlformats.org/officeDocument/2006/relationships/image" Target="../media/image5.jpeg"/><Relationship Id="rId5" Type="http://schemas.openxmlformats.org/officeDocument/2006/relationships/image" Target="../media/image2.jp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7.png"/><Relationship Id="rId2" Type="http://schemas.openxmlformats.org/officeDocument/2006/relationships/customXml" Target="../../customXml/item11.xml"/><Relationship Id="rId1" Type="http://schemas.openxmlformats.org/officeDocument/2006/relationships/customXml" Target="../../customXml/item33.xml"/><Relationship Id="rId6" Type="http://schemas.openxmlformats.org/officeDocument/2006/relationships/image" Target="../media/image5.jpeg"/><Relationship Id="rId5" Type="http://schemas.openxmlformats.org/officeDocument/2006/relationships/image" Target="../media/image2.jp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customXml" Target="../../customXml/item23.xml"/><Relationship Id="rId1" Type="http://schemas.openxmlformats.org/officeDocument/2006/relationships/customXml" Target="../../customXml/item13.xml"/><Relationship Id="rId6" Type="http://schemas.openxmlformats.org/officeDocument/2006/relationships/image" Target="../media/image5.jpeg"/><Relationship Id="rId5" Type="http://schemas.openxmlformats.org/officeDocument/2006/relationships/image" Target="../media/image2.jp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customXml" Target="../../customXml/item26.xml"/><Relationship Id="rId1" Type="http://schemas.openxmlformats.org/officeDocument/2006/relationships/customXml" Target="../../customXml/item28.xml"/><Relationship Id="rId6" Type="http://schemas.openxmlformats.org/officeDocument/2006/relationships/image" Target="../media/image5.jpeg"/><Relationship Id="rId5" Type="http://schemas.openxmlformats.org/officeDocument/2006/relationships/image" Target="../media/image2.jp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5.jpeg"/></Relationships>
</file>

<file path=ppt/slides/_rels/slide1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12.png"/><Relationship Id="rId4" Type="http://schemas.openxmlformats.org/officeDocument/2006/relationships/image" Target="../media/image5.jpeg"/></Relationships>
</file>

<file path=ppt/slides/_rels/slide1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5.jpeg"/></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customXml" Target="../../customXml/item18.xml"/><Relationship Id="rId1" Type="http://schemas.openxmlformats.org/officeDocument/2006/relationships/customXml" Target="../../customXml/item2.xml"/><Relationship Id="rId6" Type="http://schemas.openxmlformats.org/officeDocument/2006/relationships/image" Target="../media/image5.jpeg"/><Relationship Id="rId5" Type="http://schemas.openxmlformats.org/officeDocument/2006/relationships/image" Target="../media/image2.jp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customXml" Target="../../customXml/item22.xml"/><Relationship Id="rId1" Type="http://schemas.openxmlformats.org/officeDocument/2006/relationships/customXml" Target="../../customXml/item6.xml"/><Relationship Id="rId4"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2"/>
          <p:cNvPicPr>
            <a:picLocks noChangeAspect="1"/>
          </p:cNvPicPr>
          <p:nvPr/>
        </p:nvPicPr>
        <p:blipFill>
          <a:blip r:embed="rId3"/>
          <a:stretch>
            <a:fillRect/>
          </a:stretch>
        </p:blipFill>
        <p:spPr>
          <a:xfrm>
            <a:off x="2992120" y="337820"/>
            <a:ext cx="6142990" cy="6182360"/>
          </a:xfrm>
          <a:prstGeom prst="rect">
            <a:avLst/>
          </a:prstGeom>
        </p:spPr>
      </p:pic>
      <p:pic>
        <p:nvPicPr>
          <p:cNvPr id="3" name="Picture 2"/>
          <p:cNvPicPr>
            <a:picLocks noChangeAspect="1" noChangeArrowheads="1"/>
          </p:cNvPicPr>
          <p:nvPr/>
        </p:nvPicPr>
        <p:blipFill>
          <a:blip r:embed="rId4" cstate="print"/>
          <a:srcRect/>
          <a:stretch>
            <a:fillRect/>
          </a:stretch>
        </p:blipFill>
        <p:spPr bwMode="auto">
          <a:xfrm>
            <a:off x="254000" y="215900"/>
            <a:ext cx="1739900" cy="782320"/>
          </a:xfrm>
          <a:prstGeom prst="rect">
            <a:avLst/>
          </a:prstGeom>
          <a:noFill/>
        </p:spPr>
      </p:pic>
      <p:pic>
        <p:nvPicPr>
          <p:cNvPr id="4" name="Picture 30" descr="A black background with red text&#10;&#10;AI-generated content may be incorrect."/>
          <p:cNvPicPr>
            <a:picLocks noChangeAspect="1"/>
          </p:cNvPicPr>
          <p:nvPr/>
        </p:nvPicPr>
        <p:blipFill>
          <a:blip r:embed="rId5" cstate="print"/>
          <a:stretch>
            <a:fillRect/>
          </a:stretch>
        </p:blipFill>
        <p:spPr>
          <a:xfrm>
            <a:off x="2273300" y="215900"/>
            <a:ext cx="1134110" cy="692150"/>
          </a:xfrm>
          <a:prstGeom prst="rect">
            <a:avLst/>
          </a:prstGeom>
        </p:spPr>
      </p:pic>
      <p:sp>
        <p:nvSpPr>
          <p:cNvPr id="5" name="Bottom bar"/>
          <p:cNvSpPr/>
          <p:nvPr userDrawn="1"/>
        </p:nvSpPr>
        <p:spPr bwMode="auto">
          <a:xfrm>
            <a:off x="0" y="6541200"/>
            <a:ext cx="12190413" cy="316800"/>
          </a:xfrm>
          <a:prstGeom prst="rect">
            <a:avLst/>
          </a:prstGeom>
          <a:solidFill>
            <a:srgbClr val="990000"/>
          </a:solidFill>
          <a:ln w="9525" cap="flat" cmpd="sng" algn="ctr">
            <a:noFill/>
            <a:prstDash val="solid"/>
            <a:miter lim="800000"/>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indent="0" algn="r" defTabSz="914400" rtl="0" eaLnBrk="1" fontAlgn="base" latinLnBrk="0" hangingPunct="1">
              <a:lnSpc>
                <a:spcPct val="100000"/>
              </a:lnSpc>
              <a:spcBef>
                <a:spcPts val="432"/>
              </a:spcBef>
              <a:spcAft>
                <a:spcPct val="0"/>
              </a:spcAft>
              <a:buClrTx/>
              <a:buSzTx/>
              <a:buFontTx/>
              <a:buNone/>
              <a:tabLst/>
            </a:pPr>
            <a:endParaRPr kumimoji="0" lang="en-GB" sz="1600" b="0" i="0" u="none" strike="noStrike" cap="none" normalizeH="0" baseline="0" dirty="0">
              <a:ln>
                <a:noFill/>
              </a:ln>
              <a:solidFill>
                <a:schemeClr val="bg1"/>
              </a:solidFill>
              <a:effectLst/>
              <a:latin typeface="+mn-lt"/>
              <a:ea typeface="ＭＳ Ｐゴシック" pitchFamily="-80" charset="-128"/>
            </a:endParaRPr>
          </a:p>
        </p:txBody>
      </p:sp>
      <p:sp>
        <p:nvSpPr>
          <p:cNvPr id="6" name="Logo color"/>
          <p:cNvSpPr>
            <a:spLocks noChangeAspect="1"/>
          </p:cNvSpPr>
          <p:nvPr userDrawn="1"/>
        </p:nvSpPr>
        <p:spPr bwMode="auto">
          <a:xfrm>
            <a:off x="11430000" y="251460"/>
            <a:ext cx="419608" cy="612013"/>
          </a:xfrm>
          <a:custGeom>
            <a:avLst/>
            <a:gdLst>
              <a:gd name="connsiteX0" fmla="*/ 1050029 w 4933949"/>
              <a:gd name="connsiteY0" fmla="*/ 6094413 h 7196138"/>
              <a:gd name="connsiteX1" fmla="*/ 3883920 w 4933949"/>
              <a:gd name="connsiteY1" fmla="*/ 6094413 h 7196138"/>
              <a:gd name="connsiteX2" fmla="*/ 4933949 w 4933949"/>
              <a:gd name="connsiteY2" fmla="*/ 6645934 h 7196138"/>
              <a:gd name="connsiteX3" fmla="*/ 3883920 w 4933949"/>
              <a:gd name="connsiteY3" fmla="*/ 7196138 h 7196138"/>
              <a:gd name="connsiteX4" fmla="*/ 1050029 w 4933949"/>
              <a:gd name="connsiteY4" fmla="*/ 7196138 h 7196138"/>
              <a:gd name="connsiteX5" fmla="*/ 0 w 4933949"/>
              <a:gd name="connsiteY5" fmla="*/ 6645934 h 7196138"/>
              <a:gd name="connsiteX6" fmla="*/ 1050029 w 4933949"/>
              <a:gd name="connsiteY6" fmla="*/ 6094413 h 7196138"/>
              <a:gd name="connsiteX7" fmla="*/ 1050029 w 4933949"/>
              <a:gd name="connsiteY7" fmla="*/ 4730750 h 7196138"/>
              <a:gd name="connsiteX8" fmla="*/ 3883920 w 4933949"/>
              <a:gd name="connsiteY8" fmla="*/ 4730750 h 7196138"/>
              <a:gd name="connsiteX9" fmla="*/ 4933949 w 4933949"/>
              <a:gd name="connsiteY9" fmla="*/ 5283066 h 7196138"/>
              <a:gd name="connsiteX10" fmla="*/ 3883920 w 4933949"/>
              <a:gd name="connsiteY10" fmla="*/ 5834063 h 7196138"/>
              <a:gd name="connsiteX11" fmla="*/ 1050029 w 4933949"/>
              <a:gd name="connsiteY11" fmla="*/ 5834063 h 7196138"/>
              <a:gd name="connsiteX12" fmla="*/ 0 w 4933949"/>
              <a:gd name="connsiteY12" fmla="*/ 5283066 h 7196138"/>
              <a:gd name="connsiteX13" fmla="*/ 1050029 w 4933949"/>
              <a:gd name="connsiteY13" fmla="*/ 4730750 h 7196138"/>
              <a:gd name="connsiteX14" fmla="*/ 1050029 w 4933949"/>
              <a:gd name="connsiteY14" fmla="*/ 3368675 h 7196138"/>
              <a:gd name="connsiteX15" fmla="*/ 3883920 w 4933949"/>
              <a:gd name="connsiteY15" fmla="*/ 3368675 h 7196138"/>
              <a:gd name="connsiteX16" fmla="*/ 4933949 w 4933949"/>
              <a:gd name="connsiteY16" fmla="*/ 3920991 h 7196138"/>
              <a:gd name="connsiteX17" fmla="*/ 3883920 w 4933949"/>
              <a:gd name="connsiteY17" fmla="*/ 4471988 h 7196138"/>
              <a:gd name="connsiteX18" fmla="*/ 1050029 w 4933949"/>
              <a:gd name="connsiteY18" fmla="*/ 4471988 h 7196138"/>
              <a:gd name="connsiteX19" fmla="*/ 0 w 4933949"/>
              <a:gd name="connsiteY19" fmla="*/ 3920991 h 7196138"/>
              <a:gd name="connsiteX20" fmla="*/ 1050029 w 4933949"/>
              <a:gd name="connsiteY20" fmla="*/ 3368675 h 7196138"/>
              <a:gd name="connsiteX21" fmla="*/ 678543 w 4933949"/>
              <a:gd name="connsiteY21" fmla="*/ 305710 h 7196138"/>
              <a:gd name="connsiteX22" fmla="*/ 678543 w 4933949"/>
              <a:gd name="connsiteY22" fmla="*/ 2307316 h 7196138"/>
              <a:gd name="connsiteX23" fmla="*/ 909109 w 4933949"/>
              <a:gd name="connsiteY23" fmla="*/ 2307316 h 7196138"/>
              <a:gd name="connsiteX24" fmla="*/ 1119911 w 4933949"/>
              <a:gd name="connsiteY24" fmla="*/ 2234842 h 7196138"/>
              <a:gd name="connsiteX25" fmla="*/ 1198962 w 4933949"/>
              <a:gd name="connsiteY25" fmla="*/ 1615517 h 7196138"/>
              <a:gd name="connsiteX26" fmla="*/ 1198962 w 4933949"/>
              <a:gd name="connsiteY26" fmla="*/ 996191 h 7196138"/>
              <a:gd name="connsiteX27" fmla="*/ 1119911 w 4933949"/>
              <a:gd name="connsiteY27" fmla="*/ 378184 h 7196138"/>
              <a:gd name="connsiteX28" fmla="*/ 909109 w 4933949"/>
              <a:gd name="connsiteY28" fmla="*/ 305710 h 7196138"/>
              <a:gd name="connsiteX29" fmla="*/ 678543 w 4933949"/>
              <a:gd name="connsiteY29" fmla="*/ 305710 h 7196138"/>
              <a:gd name="connsiteX30" fmla="*/ 1842869 w 4933949"/>
              <a:gd name="connsiteY30" fmla="*/ 0 h 7196138"/>
              <a:gd name="connsiteX31" fmla="*/ 3073618 w 4933949"/>
              <a:gd name="connsiteY31" fmla="*/ 0 h 7196138"/>
              <a:gd name="connsiteX32" fmla="*/ 3114467 w 4933949"/>
              <a:gd name="connsiteY32" fmla="*/ 14495 h 7196138"/>
              <a:gd name="connsiteX33" fmla="*/ 3128962 w 4933949"/>
              <a:gd name="connsiteY33" fmla="*/ 54027 h 7196138"/>
              <a:gd name="connsiteX34" fmla="*/ 3128962 w 4933949"/>
              <a:gd name="connsiteY34" fmla="*/ 275402 h 7196138"/>
              <a:gd name="connsiteX35" fmla="*/ 3114467 w 4933949"/>
              <a:gd name="connsiteY35" fmla="*/ 314934 h 7196138"/>
              <a:gd name="connsiteX36" fmla="*/ 3073618 w 4933949"/>
              <a:gd name="connsiteY36" fmla="*/ 329429 h 7196138"/>
              <a:gd name="connsiteX37" fmla="*/ 2679620 w 4933949"/>
              <a:gd name="connsiteY37" fmla="*/ 329429 h 7196138"/>
              <a:gd name="connsiteX38" fmla="*/ 2679620 w 4933949"/>
              <a:gd name="connsiteY38" fmla="*/ 2558999 h 7196138"/>
              <a:gd name="connsiteX39" fmla="*/ 2665125 w 4933949"/>
              <a:gd name="connsiteY39" fmla="*/ 2598530 h 7196138"/>
              <a:gd name="connsiteX40" fmla="*/ 2625594 w 4933949"/>
              <a:gd name="connsiteY40" fmla="*/ 2613025 h 7196138"/>
              <a:gd name="connsiteX41" fmla="*/ 2290893 w 4933949"/>
              <a:gd name="connsiteY41" fmla="*/ 2613025 h 7196138"/>
              <a:gd name="connsiteX42" fmla="*/ 2250044 w 4933949"/>
              <a:gd name="connsiteY42" fmla="*/ 2598530 h 7196138"/>
              <a:gd name="connsiteX43" fmla="*/ 2235549 w 4933949"/>
              <a:gd name="connsiteY43" fmla="*/ 2558999 h 7196138"/>
              <a:gd name="connsiteX44" fmla="*/ 2235549 w 4933949"/>
              <a:gd name="connsiteY44" fmla="*/ 329429 h 7196138"/>
              <a:gd name="connsiteX45" fmla="*/ 1842869 w 4933949"/>
              <a:gd name="connsiteY45" fmla="*/ 329429 h 7196138"/>
              <a:gd name="connsiteX46" fmla="*/ 1802020 w 4933949"/>
              <a:gd name="connsiteY46" fmla="*/ 314934 h 7196138"/>
              <a:gd name="connsiteX47" fmla="*/ 1787525 w 4933949"/>
              <a:gd name="connsiteY47" fmla="*/ 275402 h 7196138"/>
              <a:gd name="connsiteX48" fmla="*/ 1787525 w 4933949"/>
              <a:gd name="connsiteY48" fmla="*/ 54027 h 7196138"/>
              <a:gd name="connsiteX49" fmla="*/ 1802020 w 4933949"/>
              <a:gd name="connsiteY49" fmla="*/ 14495 h 7196138"/>
              <a:gd name="connsiteX50" fmla="*/ 1842869 w 4933949"/>
              <a:gd name="connsiteY50" fmla="*/ 0 h 7196138"/>
              <a:gd name="connsiteX51" fmla="*/ 317544 w 4933949"/>
              <a:gd name="connsiteY51" fmla="*/ 0 h 7196138"/>
              <a:gd name="connsiteX52" fmla="*/ 972349 w 4933949"/>
              <a:gd name="connsiteY52" fmla="*/ 0 h 7196138"/>
              <a:gd name="connsiteX53" fmla="*/ 1476958 w 4933949"/>
              <a:gd name="connsiteY53" fmla="*/ 179209 h 7196138"/>
              <a:gd name="connsiteX54" fmla="*/ 1619250 w 4933949"/>
              <a:gd name="connsiteY54" fmla="*/ 1025181 h 7196138"/>
              <a:gd name="connsiteX55" fmla="*/ 1619250 w 4933949"/>
              <a:gd name="connsiteY55" fmla="*/ 1587845 h 7196138"/>
              <a:gd name="connsiteX56" fmla="*/ 1476958 w 4933949"/>
              <a:gd name="connsiteY56" fmla="*/ 2433816 h 7196138"/>
              <a:gd name="connsiteX57" fmla="*/ 972349 w 4933949"/>
              <a:gd name="connsiteY57" fmla="*/ 2613025 h 7196138"/>
              <a:gd name="connsiteX58" fmla="*/ 317544 w 4933949"/>
              <a:gd name="connsiteY58" fmla="*/ 2613025 h 7196138"/>
              <a:gd name="connsiteX59" fmla="*/ 278018 w 4933949"/>
              <a:gd name="connsiteY59" fmla="*/ 2598530 h 7196138"/>
              <a:gd name="connsiteX60" fmla="*/ 263525 w 4933949"/>
              <a:gd name="connsiteY60" fmla="*/ 2558999 h 7196138"/>
              <a:gd name="connsiteX61" fmla="*/ 263525 w 4933949"/>
              <a:gd name="connsiteY61" fmla="*/ 54027 h 7196138"/>
              <a:gd name="connsiteX62" fmla="*/ 278018 w 4933949"/>
              <a:gd name="connsiteY62" fmla="*/ 14495 h 7196138"/>
              <a:gd name="connsiteX63" fmla="*/ 317544 w 4933949"/>
              <a:gd name="connsiteY63" fmla="*/ 0 h 7196138"/>
              <a:gd name="connsiteX64" fmla="*/ 3359213 w 4933949"/>
              <a:gd name="connsiteY64" fmla="*/ 0 h 7196138"/>
              <a:gd name="connsiteX65" fmla="*/ 3664991 w 4933949"/>
              <a:gd name="connsiteY65" fmla="*/ 0 h 7196138"/>
              <a:gd name="connsiteX66" fmla="*/ 3705850 w 4933949"/>
              <a:gd name="connsiteY66" fmla="*/ 14497 h 7196138"/>
              <a:gd name="connsiteX67" fmla="*/ 3720348 w 4933949"/>
              <a:gd name="connsiteY67" fmla="*/ 54035 h 7196138"/>
              <a:gd name="connsiteX68" fmla="*/ 3720348 w 4933949"/>
              <a:gd name="connsiteY68" fmla="*/ 1903062 h 7196138"/>
              <a:gd name="connsiteX69" fmla="*/ 3798111 w 4933949"/>
              <a:gd name="connsiteY69" fmla="*/ 2279984 h 7196138"/>
              <a:gd name="connsiteX70" fmla="*/ 3976042 w 4933949"/>
              <a:gd name="connsiteY70" fmla="*/ 2349833 h 7196138"/>
              <a:gd name="connsiteX71" fmla="*/ 4163200 w 4933949"/>
              <a:gd name="connsiteY71" fmla="*/ 2279984 h 7196138"/>
              <a:gd name="connsiteX72" fmla="*/ 4240963 w 4933949"/>
              <a:gd name="connsiteY72" fmla="*/ 1903062 h 7196138"/>
              <a:gd name="connsiteX73" fmla="*/ 4240963 w 4933949"/>
              <a:gd name="connsiteY73" fmla="*/ 54035 h 7196138"/>
              <a:gd name="connsiteX74" fmla="*/ 4255461 w 4933949"/>
              <a:gd name="connsiteY74" fmla="*/ 14497 h 7196138"/>
              <a:gd name="connsiteX75" fmla="*/ 4295001 w 4933949"/>
              <a:gd name="connsiteY75" fmla="*/ 0 h 7196138"/>
              <a:gd name="connsiteX76" fmla="*/ 4602098 w 4933949"/>
              <a:gd name="connsiteY76" fmla="*/ 0 h 7196138"/>
              <a:gd name="connsiteX77" fmla="*/ 4641638 w 4933949"/>
              <a:gd name="connsiteY77" fmla="*/ 14497 h 7196138"/>
              <a:gd name="connsiteX78" fmla="*/ 4656136 w 4933949"/>
              <a:gd name="connsiteY78" fmla="*/ 54035 h 7196138"/>
              <a:gd name="connsiteX79" fmla="*/ 4656136 w 4933949"/>
              <a:gd name="connsiteY79" fmla="*/ 1904380 h 7196138"/>
              <a:gd name="connsiteX80" fmla="*/ 4507201 w 4933949"/>
              <a:gd name="connsiteY80" fmla="*/ 2459220 h 7196138"/>
              <a:gd name="connsiteX81" fmla="*/ 3981314 w 4933949"/>
              <a:gd name="connsiteY81" fmla="*/ 2646363 h 7196138"/>
              <a:gd name="connsiteX82" fmla="*/ 3447519 w 4933949"/>
              <a:gd name="connsiteY82" fmla="*/ 2459220 h 7196138"/>
              <a:gd name="connsiteX83" fmla="*/ 3305174 w 4933949"/>
              <a:gd name="connsiteY83" fmla="*/ 1904380 h 7196138"/>
              <a:gd name="connsiteX84" fmla="*/ 3305174 w 4933949"/>
              <a:gd name="connsiteY84" fmla="*/ 54035 h 7196138"/>
              <a:gd name="connsiteX85" fmla="*/ 3318354 w 4933949"/>
              <a:gd name="connsiteY85" fmla="*/ 14497 h 7196138"/>
              <a:gd name="connsiteX86" fmla="*/ 3359213 w 4933949"/>
              <a:gd name="connsiteY86" fmla="*/ 0 h 7196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4933949" h="7196138">
                <a:moveTo>
                  <a:pt x="1050029" y="6094413"/>
                </a:moveTo>
                <a:cubicBezTo>
                  <a:pt x="2409664" y="6623557"/>
                  <a:pt x="2524285" y="6623557"/>
                  <a:pt x="3883920" y="6094413"/>
                </a:cubicBezTo>
                <a:cubicBezTo>
                  <a:pt x="3883920" y="6094413"/>
                  <a:pt x="3883920" y="6094413"/>
                  <a:pt x="4933949" y="6645934"/>
                </a:cubicBezTo>
                <a:cubicBezTo>
                  <a:pt x="4933949" y="6645934"/>
                  <a:pt x="4933949" y="6645934"/>
                  <a:pt x="3883920" y="7196138"/>
                </a:cubicBezTo>
                <a:cubicBezTo>
                  <a:pt x="2524285" y="6668311"/>
                  <a:pt x="2409664" y="6668311"/>
                  <a:pt x="1050029" y="7196138"/>
                </a:cubicBezTo>
                <a:cubicBezTo>
                  <a:pt x="1050029" y="7196138"/>
                  <a:pt x="1050029" y="7196138"/>
                  <a:pt x="0" y="6645934"/>
                </a:cubicBezTo>
                <a:cubicBezTo>
                  <a:pt x="0" y="6645934"/>
                  <a:pt x="0" y="6645934"/>
                  <a:pt x="1050029" y="6094413"/>
                </a:cubicBezTo>
                <a:close/>
                <a:moveTo>
                  <a:pt x="1050029" y="4730750"/>
                </a:moveTo>
                <a:cubicBezTo>
                  <a:pt x="2409664" y="5260657"/>
                  <a:pt x="2524285" y="5260657"/>
                  <a:pt x="3883920" y="4730750"/>
                </a:cubicBezTo>
                <a:cubicBezTo>
                  <a:pt x="3883920" y="4730750"/>
                  <a:pt x="3883920" y="4730750"/>
                  <a:pt x="4933949" y="5283066"/>
                </a:cubicBezTo>
                <a:cubicBezTo>
                  <a:pt x="4933949" y="5283066"/>
                  <a:pt x="4933949" y="5283066"/>
                  <a:pt x="3883920" y="5834063"/>
                </a:cubicBezTo>
                <a:cubicBezTo>
                  <a:pt x="2524285" y="5305475"/>
                  <a:pt x="2409664" y="5305475"/>
                  <a:pt x="1050029" y="5834063"/>
                </a:cubicBezTo>
                <a:cubicBezTo>
                  <a:pt x="1050029" y="5834063"/>
                  <a:pt x="1050029" y="5834063"/>
                  <a:pt x="0" y="5283066"/>
                </a:cubicBezTo>
                <a:cubicBezTo>
                  <a:pt x="0" y="5283066"/>
                  <a:pt x="0" y="5283066"/>
                  <a:pt x="1050029" y="4730750"/>
                </a:cubicBezTo>
                <a:close/>
                <a:moveTo>
                  <a:pt x="1050029" y="3368675"/>
                </a:moveTo>
                <a:cubicBezTo>
                  <a:pt x="2409664" y="3898582"/>
                  <a:pt x="2524285" y="3898582"/>
                  <a:pt x="3883920" y="3368675"/>
                </a:cubicBezTo>
                <a:cubicBezTo>
                  <a:pt x="3883920" y="3368675"/>
                  <a:pt x="3883920" y="3368675"/>
                  <a:pt x="4933949" y="3920991"/>
                </a:cubicBezTo>
                <a:cubicBezTo>
                  <a:pt x="4933949" y="3920991"/>
                  <a:pt x="4933949" y="3920991"/>
                  <a:pt x="3883920" y="4471988"/>
                </a:cubicBezTo>
                <a:cubicBezTo>
                  <a:pt x="2524285" y="3943400"/>
                  <a:pt x="2409664" y="3943400"/>
                  <a:pt x="1050029" y="4471988"/>
                </a:cubicBezTo>
                <a:cubicBezTo>
                  <a:pt x="1050029" y="4471988"/>
                  <a:pt x="1050029" y="4471988"/>
                  <a:pt x="0" y="3920991"/>
                </a:cubicBezTo>
                <a:cubicBezTo>
                  <a:pt x="0" y="3920991"/>
                  <a:pt x="0" y="3920991"/>
                  <a:pt x="1050029" y="3368675"/>
                </a:cubicBezTo>
                <a:close/>
                <a:moveTo>
                  <a:pt x="678543" y="305710"/>
                </a:moveTo>
                <a:lnTo>
                  <a:pt x="678543" y="2307316"/>
                </a:lnTo>
                <a:cubicBezTo>
                  <a:pt x="678543" y="2307316"/>
                  <a:pt x="678543" y="2307316"/>
                  <a:pt x="909109" y="2307316"/>
                </a:cubicBezTo>
                <a:cubicBezTo>
                  <a:pt x="1011875" y="2307316"/>
                  <a:pt x="1072481" y="2291503"/>
                  <a:pt x="1119911" y="2234842"/>
                </a:cubicBezTo>
                <a:cubicBezTo>
                  <a:pt x="1192375" y="2147873"/>
                  <a:pt x="1198962" y="1971299"/>
                  <a:pt x="1198962" y="1615517"/>
                </a:cubicBezTo>
                <a:cubicBezTo>
                  <a:pt x="1198962" y="1615517"/>
                  <a:pt x="1198962" y="1615517"/>
                  <a:pt x="1198962" y="996191"/>
                </a:cubicBezTo>
                <a:cubicBezTo>
                  <a:pt x="1198962" y="641727"/>
                  <a:pt x="1192375" y="465153"/>
                  <a:pt x="1119911" y="378184"/>
                </a:cubicBezTo>
                <a:cubicBezTo>
                  <a:pt x="1072481" y="321522"/>
                  <a:pt x="1011875" y="305710"/>
                  <a:pt x="909109" y="305710"/>
                </a:cubicBezTo>
                <a:cubicBezTo>
                  <a:pt x="909109" y="305710"/>
                  <a:pt x="909109" y="305710"/>
                  <a:pt x="678543" y="305710"/>
                </a:cubicBezTo>
                <a:close/>
                <a:moveTo>
                  <a:pt x="1842869" y="0"/>
                </a:moveTo>
                <a:cubicBezTo>
                  <a:pt x="1842869" y="0"/>
                  <a:pt x="1842869" y="0"/>
                  <a:pt x="3073618" y="0"/>
                </a:cubicBezTo>
                <a:cubicBezTo>
                  <a:pt x="3093384" y="0"/>
                  <a:pt x="3105243" y="5271"/>
                  <a:pt x="3114467" y="14495"/>
                </a:cubicBezTo>
                <a:cubicBezTo>
                  <a:pt x="3122374" y="22401"/>
                  <a:pt x="3128962" y="34261"/>
                  <a:pt x="3128962" y="54027"/>
                </a:cubicBezTo>
                <a:cubicBezTo>
                  <a:pt x="3128962" y="54027"/>
                  <a:pt x="3128962" y="54027"/>
                  <a:pt x="3128962" y="275402"/>
                </a:cubicBezTo>
                <a:cubicBezTo>
                  <a:pt x="3128962" y="295168"/>
                  <a:pt x="3122374" y="307028"/>
                  <a:pt x="3114467" y="314934"/>
                </a:cubicBezTo>
                <a:cubicBezTo>
                  <a:pt x="3105243" y="324158"/>
                  <a:pt x="3093384" y="329429"/>
                  <a:pt x="3073618" y="329429"/>
                </a:cubicBezTo>
                <a:cubicBezTo>
                  <a:pt x="3073618" y="329429"/>
                  <a:pt x="3073618" y="329429"/>
                  <a:pt x="2679620" y="329429"/>
                </a:cubicBezTo>
                <a:cubicBezTo>
                  <a:pt x="2679620" y="329429"/>
                  <a:pt x="2679620" y="329429"/>
                  <a:pt x="2679620" y="2558999"/>
                </a:cubicBezTo>
                <a:cubicBezTo>
                  <a:pt x="2679620" y="2578765"/>
                  <a:pt x="2674349" y="2590624"/>
                  <a:pt x="2665125" y="2598530"/>
                </a:cubicBezTo>
                <a:cubicBezTo>
                  <a:pt x="2657219" y="2607755"/>
                  <a:pt x="2645360" y="2613025"/>
                  <a:pt x="2625594" y="2613025"/>
                </a:cubicBezTo>
                <a:cubicBezTo>
                  <a:pt x="2625594" y="2613025"/>
                  <a:pt x="2625594" y="2613025"/>
                  <a:pt x="2290893" y="2613025"/>
                </a:cubicBezTo>
                <a:cubicBezTo>
                  <a:pt x="2271128" y="2613025"/>
                  <a:pt x="2259268" y="2607755"/>
                  <a:pt x="2250044" y="2598530"/>
                </a:cubicBezTo>
                <a:cubicBezTo>
                  <a:pt x="2240820" y="2590624"/>
                  <a:pt x="2235549" y="2578765"/>
                  <a:pt x="2235549" y="2558999"/>
                </a:cubicBezTo>
                <a:cubicBezTo>
                  <a:pt x="2235549" y="2558999"/>
                  <a:pt x="2235549" y="2558999"/>
                  <a:pt x="2235549" y="329429"/>
                </a:cubicBezTo>
                <a:cubicBezTo>
                  <a:pt x="2235549" y="329429"/>
                  <a:pt x="2235549" y="329429"/>
                  <a:pt x="1842869" y="329429"/>
                </a:cubicBezTo>
                <a:cubicBezTo>
                  <a:pt x="1823104" y="329429"/>
                  <a:pt x="1811244" y="324158"/>
                  <a:pt x="1802020" y="314934"/>
                </a:cubicBezTo>
                <a:cubicBezTo>
                  <a:pt x="1792796" y="307028"/>
                  <a:pt x="1787525" y="295168"/>
                  <a:pt x="1787525" y="275402"/>
                </a:cubicBezTo>
                <a:cubicBezTo>
                  <a:pt x="1787525" y="275402"/>
                  <a:pt x="1787525" y="275402"/>
                  <a:pt x="1787525" y="54027"/>
                </a:cubicBezTo>
                <a:cubicBezTo>
                  <a:pt x="1787525" y="34261"/>
                  <a:pt x="1792796" y="22401"/>
                  <a:pt x="1802020" y="14495"/>
                </a:cubicBezTo>
                <a:cubicBezTo>
                  <a:pt x="1811244" y="5271"/>
                  <a:pt x="1823104" y="0"/>
                  <a:pt x="1842869" y="0"/>
                </a:cubicBezTo>
                <a:close/>
                <a:moveTo>
                  <a:pt x="317544" y="0"/>
                </a:moveTo>
                <a:cubicBezTo>
                  <a:pt x="317544" y="0"/>
                  <a:pt x="317544" y="0"/>
                  <a:pt x="972349" y="0"/>
                </a:cubicBezTo>
                <a:cubicBezTo>
                  <a:pt x="1226630" y="0"/>
                  <a:pt x="1382097" y="57980"/>
                  <a:pt x="1476958" y="179209"/>
                </a:cubicBezTo>
                <a:cubicBezTo>
                  <a:pt x="1615298" y="345241"/>
                  <a:pt x="1619250" y="614055"/>
                  <a:pt x="1619250" y="1025181"/>
                </a:cubicBezTo>
                <a:cubicBezTo>
                  <a:pt x="1619250" y="1025181"/>
                  <a:pt x="1619250" y="1025181"/>
                  <a:pt x="1619250" y="1587845"/>
                </a:cubicBezTo>
                <a:cubicBezTo>
                  <a:pt x="1619250" y="1998971"/>
                  <a:pt x="1615298" y="2267784"/>
                  <a:pt x="1476958" y="2433816"/>
                </a:cubicBezTo>
                <a:cubicBezTo>
                  <a:pt x="1382097" y="2555046"/>
                  <a:pt x="1226630" y="2613025"/>
                  <a:pt x="972349" y="2613025"/>
                </a:cubicBezTo>
                <a:cubicBezTo>
                  <a:pt x="972349" y="2613025"/>
                  <a:pt x="972349" y="2613025"/>
                  <a:pt x="317544" y="2613025"/>
                </a:cubicBezTo>
                <a:cubicBezTo>
                  <a:pt x="297781" y="2613025"/>
                  <a:pt x="285923" y="2607755"/>
                  <a:pt x="278018" y="2598530"/>
                </a:cubicBezTo>
                <a:cubicBezTo>
                  <a:pt x="268795" y="2590624"/>
                  <a:pt x="263525" y="2578765"/>
                  <a:pt x="263525" y="2558999"/>
                </a:cubicBezTo>
                <a:cubicBezTo>
                  <a:pt x="263525" y="2558999"/>
                  <a:pt x="263525" y="2558999"/>
                  <a:pt x="263525" y="54027"/>
                </a:cubicBezTo>
                <a:cubicBezTo>
                  <a:pt x="263525" y="34261"/>
                  <a:pt x="268795" y="22401"/>
                  <a:pt x="278018" y="14495"/>
                </a:cubicBezTo>
                <a:cubicBezTo>
                  <a:pt x="285923" y="5271"/>
                  <a:pt x="297781" y="0"/>
                  <a:pt x="317544" y="0"/>
                </a:cubicBezTo>
                <a:close/>
                <a:moveTo>
                  <a:pt x="3359213" y="0"/>
                </a:moveTo>
                <a:cubicBezTo>
                  <a:pt x="3359213" y="0"/>
                  <a:pt x="3359213" y="0"/>
                  <a:pt x="3664991" y="0"/>
                </a:cubicBezTo>
                <a:cubicBezTo>
                  <a:pt x="3684762" y="0"/>
                  <a:pt x="3696624" y="5272"/>
                  <a:pt x="3705850" y="14497"/>
                </a:cubicBezTo>
                <a:cubicBezTo>
                  <a:pt x="3715076" y="22405"/>
                  <a:pt x="3720348" y="34266"/>
                  <a:pt x="3720348" y="54035"/>
                </a:cubicBezTo>
                <a:cubicBezTo>
                  <a:pt x="3720348" y="54035"/>
                  <a:pt x="3720348" y="54035"/>
                  <a:pt x="3720348" y="1903062"/>
                </a:cubicBezTo>
                <a:cubicBezTo>
                  <a:pt x="3720348" y="2103384"/>
                  <a:pt x="3738800" y="2214089"/>
                  <a:pt x="3798111" y="2279984"/>
                </a:cubicBezTo>
                <a:cubicBezTo>
                  <a:pt x="3841605" y="2328747"/>
                  <a:pt x="3899597" y="2349833"/>
                  <a:pt x="3976042" y="2349833"/>
                </a:cubicBezTo>
                <a:cubicBezTo>
                  <a:pt x="4060395" y="2349833"/>
                  <a:pt x="4121023" y="2326111"/>
                  <a:pt x="4163200" y="2279984"/>
                </a:cubicBezTo>
                <a:cubicBezTo>
                  <a:pt x="4226464" y="2211453"/>
                  <a:pt x="4240963" y="2096795"/>
                  <a:pt x="4240963" y="1903062"/>
                </a:cubicBezTo>
                <a:cubicBezTo>
                  <a:pt x="4240963" y="1903062"/>
                  <a:pt x="4240963" y="1903062"/>
                  <a:pt x="4240963" y="54035"/>
                </a:cubicBezTo>
                <a:cubicBezTo>
                  <a:pt x="4240963" y="34266"/>
                  <a:pt x="4246235" y="22405"/>
                  <a:pt x="4255461" y="14497"/>
                </a:cubicBezTo>
                <a:cubicBezTo>
                  <a:pt x="4263369" y="5272"/>
                  <a:pt x="4276549" y="0"/>
                  <a:pt x="4295001" y="0"/>
                </a:cubicBezTo>
                <a:cubicBezTo>
                  <a:pt x="4295001" y="0"/>
                  <a:pt x="4295001" y="0"/>
                  <a:pt x="4602098" y="0"/>
                </a:cubicBezTo>
                <a:cubicBezTo>
                  <a:pt x="4621868" y="0"/>
                  <a:pt x="4633730" y="5272"/>
                  <a:pt x="4641638" y="14497"/>
                </a:cubicBezTo>
                <a:cubicBezTo>
                  <a:pt x="4650864" y="22405"/>
                  <a:pt x="4656136" y="34266"/>
                  <a:pt x="4656136" y="54035"/>
                </a:cubicBezTo>
                <a:cubicBezTo>
                  <a:pt x="4656136" y="54035"/>
                  <a:pt x="4656136" y="54035"/>
                  <a:pt x="4656136" y="1904380"/>
                </a:cubicBezTo>
                <a:cubicBezTo>
                  <a:pt x="4656136" y="2153465"/>
                  <a:pt x="4627140" y="2319521"/>
                  <a:pt x="4507201" y="2459220"/>
                </a:cubicBezTo>
                <a:cubicBezTo>
                  <a:pt x="4405714" y="2577832"/>
                  <a:pt x="4239645" y="2646363"/>
                  <a:pt x="3981314" y="2646363"/>
                </a:cubicBezTo>
                <a:cubicBezTo>
                  <a:pt x="3726938" y="2646363"/>
                  <a:pt x="3559550" y="2581786"/>
                  <a:pt x="3447519" y="2459220"/>
                </a:cubicBezTo>
                <a:cubicBezTo>
                  <a:pt x="3340760" y="2341926"/>
                  <a:pt x="3305174" y="2173233"/>
                  <a:pt x="3305174" y="1904380"/>
                </a:cubicBezTo>
                <a:cubicBezTo>
                  <a:pt x="3305174" y="1904380"/>
                  <a:pt x="3305174" y="1904380"/>
                  <a:pt x="3305174" y="54035"/>
                </a:cubicBezTo>
                <a:cubicBezTo>
                  <a:pt x="3305174" y="34266"/>
                  <a:pt x="3310446" y="22405"/>
                  <a:pt x="3318354" y="14497"/>
                </a:cubicBezTo>
                <a:cubicBezTo>
                  <a:pt x="3327580" y="5272"/>
                  <a:pt x="3339442" y="0"/>
                  <a:pt x="3359213" y="0"/>
                </a:cubicBezTo>
                <a:close/>
              </a:path>
            </a:pathLst>
          </a:custGeom>
          <a:solidFill>
            <a:srgbClr val="990000"/>
          </a:solidFill>
          <a:ln>
            <a:noFill/>
          </a:ln>
        </p:spPr>
        <p:txBody>
          <a:bodyPr vert="horz" wrap="square" lIns="91440" tIns="45720" rIns="91440" bIns="45720" numCol="1" anchor="t" anchorCtr="0" compatLnSpc="1">
            <a:prstTxWarp prst="textNoShape">
              <a:avLst/>
            </a:prstTxWarp>
            <a:noAutofit/>
          </a:bodyPr>
          <a:lstStyle/>
          <a:p>
            <a:endParaRPr lang="en-GB"/>
          </a:p>
        </p:txBody>
      </p:sp>
      <p:sp>
        <p:nvSpPr>
          <p:cNvPr id="7" name="date" descr="{&quot;templafy&quot;:{&quot;type&quot;:&quot;date&quot;,&quot;binding&quot;:&quot;Form.Date&quot;,&quot;format&quot;:&quot;{{DateFormats.GeneralDate}}&quot;}}" title="Form.Date"/>
          <p:cNvSpPr/>
          <p:nvPr userDrawn="1"/>
        </p:nvSpPr>
        <p:spPr bwMode="auto">
          <a:xfrm>
            <a:off x="251363" y="6541200"/>
            <a:ext cx="1104013" cy="316800"/>
          </a:xfrm>
          <a:prstGeom prst="rect">
            <a:avLst/>
          </a:prstGeom>
          <a:no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marL="0" marR="0" indent="0" algn="r" defTabSz="914400" rtl="0" eaLnBrk="1" fontAlgn="base" latinLnBrk="0" hangingPunct="1">
              <a:lnSpc>
                <a:spcPct val="100000"/>
              </a:lnSpc>
              <a:spcBef>
                <a:spcPct val="50000"/>
              </a:spcBef>
              <a:spcAft>
                <a:spcPct val="0"/>
              </a:spcAft>
              <a:buClrTx/>
              <a:buSzTx/>
              <a:buFontTx/>
              <a:buNone/>
              <a:tabLst/>
            </a:pPr>
            <a:endParaRPr kumimoji="0" lang="da-DK" sz="700" b="1" i="0" u="none" strike="noStrike" cap="none" normalizeH="0" baseline="0" dirty="0">
              <a:ln>
                <a:noFill/>
              </a:ln>
              <a:solidFill>
                <a:schemeClr val="bg1"/>
              </a:solidFill>
              <a:effectLst/>
              <a:latin typeface="+mj-lt"/>
              <a:ea typeface="ＭＳ Ｐゴシック" pitchFamily="-80" charset="-128"/>
            </a:endParaRPr>
          </a:p>
        </p:txBody>
      </p:sp>
      <p:sp>
        <p:nvSpPr>
          <p:cNvPr id="8" name="text" descr="{&quot;templafy&quot;:{&quot;binding&quot;:&quot;Form.PresentationTitle&quot;,&quot;type&quot;:&quot;text&quot;}}" title="Form.PresentationTitle"/>
          <p:cNvSpPr txBox="1"/>
          <p:nvPr userDrawn="1"/>
        </p:nvSpPr>
        <p:spPr>
          <a:xfrm>
            <a:off x="5591149" y="6541200"/>
            <a:ext cx="5495949" cy="316800"/>
          </a:xfrm>
          <a:prstGeom prst="rect">
            <a:avLst/>
          </a:prstGeom>
          <a:noFill/>
        </p:spPr>
        <p:txBody>
          <a:bodyPr wrap="square" lIns="0" tIns="0" rIns="0" bIns="0" rtlCol="0" anchor="ctr" anchorCtr="0">
            <a:noAutofit/>
          </a:bodyPr>
          <a:lstStyle/>
          <a:p>
            <a:pPr algn="r"/>
            <a:endParaRPr lang="da-DK" sz="700" dirty="0">
              <a:solidFill>
                <a:schemeClr val="bg1"/>
              </a:solidFill>
              <a:latin typeface="+mn-lt"/>
            </a:endParaRPr>
          </a:p>
        </p:txBody>
      </p:sp>
      <p:sp>
        <p:nvSpPr>
          <p:cNvPr id="9" name="Top bar"/>
          <p:cNvSpPr/>
          <p:nvPr userDrawn="1"/>
        </p:nvSpPr>
        <p:spPr bwMode="auto">
          <a:xfrm>
            <a:off x="0" y="0"/>
            <a:ext cx="12190413" cy="50400"/>
          </a:xfrm>
          <a:prstGeom prst="rect">
            <a:avLst/>
          </a:prstGeom>
          <a:solidFill>
            <a:srgbClr val="990000"/>
          </a:solidFill>
          <a:ln w="9525" cap="flat" cmpd="sng" algn="ctr">
            <a:noFill/>
            <a:prstDash val="solid"/>
            <a:miter lim="800000"/>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ts val="432"/>
              </a:spcBef>
              <a:spcAft>
                <a:spcPct val="0"/>
              </a:spcAft>
              <a:buClrTx/>
              <a:buSzTx/>
              <a:buFontTx/>
              <a:buNone/>
              <a:tabLst/>
            </a:pPr>
            <a:endParaRPr kumimoji="0" lang="en-GB" sz="1600" b="0" i="0" u="none" strike="noStrike" cap="none" normalizeH="0" baseline="0" dirty="0" err="1">
              <a:ln>
                <a:noFill/>
              </a:ln>
              <a:solidFill>
                <a:srgbClr val="FFFFFF"/>
              </a:solidFill>
              <a:effectLst/>
              <a:latin typeface="+mn-lt"/>
              <a:ea typeface="ＭＳ Ｐゴシック" pitchFamily="-80" charset="-128"/>
            </a:endParaRPr>
          </a:p>
        </p:txBody>
      </p:sp>
      <p:sp>
        <p:nvSpPr>
          <p:cNvPr id="10" name="Text"/>
          <p:cNvSpPr txBox="1"/>
          <p:nvPr/>
        </p:nvSpPr>
        <p:spPr>
          <a:xfrm>
            <a:off x="254000" y="6616700"/>
            <a:ext cx="4000500" cy="152400"/>
          </a:xfrm>
          <a:prstGeom prst="rect">
            <a:avLst/>
          </a:prstGeom>
          <a:noFill/>
          <a:ln>
            <a:noFill/>
          </a:ln>
        </p:spPr>
        <p:txBody>
          <a:bodyPr wrap="square" lIns="0" tIns="0" rIns="0" bIns="0"/>
          <a:lstStyle/>
          <a:p>
            <a:pPr algn="l">
              <a:lnSpc>
                <a:spcPct val="112000"/>
              </a:lnSpc>
              <a:buNone/>
            </a:pPr>
            <a:r>
              <a:rPr lang="en-US" sz="700" b="0">
                <a:solidFill>
                  <a:srgbClr val="FFFFFF"/>
                </a:solidFill>
                <a:latin typeface="Arial"/>
              </a:rPr>
              <a:t>University of Padova &amp; Technical University of Denmark</a:t>
            </a:r>
            <a:endParaRPr sz="700"/>
          </a:p>
        </p:txBody>
      </p:sp>
      <p:sp>
        <p:nvSpPr>
          <p:cNvPr id="11" name="Text"/>
          <p:cNvSpPr txBox="1"/>
          <p:nvPr/>
        </p:nvSpPr>
        <p:spPr>
          <a:xfrm>
            <a:off x="4597400" y="6616700"/>
            <a:ext cx="6642100" cy="152400"/>
          </a:xfrm>
          <a:prstGeom prst="rect">
            <a:avLst/>
          </a:prstGeom>
          <a:noFill/>
          <a:ln>
            <a:noFill/>
          </a:ln>
        </p:spPr>
        <p:txBody>
          <a:bodyPr wrap="square" lIns="0" tIns="0" rIns="0" bIns="0"/>
          <a:lstStyle/>
          <a:p>
            <a:pPr algn="r">
              <a:lnSpc>
                <a:spcPct val="112000"/>
              </a:lnSpc>
              <a:buNone/>
            </a:pPr>
            <a:r>
              <a:rPr lang="en-US" sz="700" b="0">
                <a:solidFill>
                  <a:srgbClr val="FFFFFF"/>
                </a:solidFill>
                <a:latin typeface="Arial"/>
              </a:rPr>
              <a:t>RAG-based EEG-to-Text Translation Using Deep Learning and LLMs</a:t>
            </a:r>
            <a:endParaRPr sz="700"/>
          </a:p>
        </p:txBody>
      </p:sp>
      <p:sp>
        <p:nvSpPr>
          <p:cNvPr id="12" name="Text"/>
          <p:cNvSpPr txBox="1"/>
          <p:nvPr/>
        </p:nvSpPr>
        <p:spPr>
          <a:xfrm>
            <a:off x="3510146" y="1191610"/>
            <a:ext cx="5106938" cy="1599500"/>
          </a:xfrm>
          <a:prstGeom prst="rect">
            <a:avLst/>
          </a:prstGeom>
          <a:noFill/>
          <a:ln>
            <a:noFill/>
          </a:ln>
        </p:spPr>
        <p:txBody>
          <a:bodyPr wrap="square" lIns="0" tIns="0" rIns="0" bIns="0"/>
          <a:lstStyle/>
          <a:p>
            <a:pPr algn="ctr">
              <a:lnSpc>
                <a:spcPct val="112000"/>
              </a:lnSpc>
              <a:buNone/>
            </a:pPr>
            <a:r>
              <a:rPr lang="en-US" sz="2000" b="1">
                <a:solidFill>
                  <a:srgbClr val="111111"/>
                </a:solidFill>
                <a:latin typeface="Arial"/>
              </a:rPr>
              <a:t>IEEE International Conference on</a:t>
            </a:r>
            <a:endParaRPr lang="en-US" sz="2000" b="1"/>
          </a:p>
          <a:p>
            <a:pPr algn="ctr">
              <a:lnSpc>
                <a:spcPct val="112000"/>
              </a:lnSpc>
              <a:buNone/>
            </a:pPr>
            <a:r>
              <a:rPr lang="en-US" sz="2000" b="1">
                <a:solidFill>
                  <a:srgbClr val="111111"/>
                </a:solidFill>
                <a:latin typeface="Arial"/>
              </a:rPr>
              <a:t>Systems, Man, and Cybernetics</a:t>
            </a:r>
            <a:endParaRPr lang="en-US" sz="2000" b="1"/>
          </a:p>
          <a:p>
            <a:pPr algn="ctr">
              <a:lnSpc>
                <a:spcPct val="112000"/>
              </a:lnSpc>
              <a:buNone/>
            </a:pPr>
            <a:r>
              <a:rPr lang="en-US" sz="2000" b="1">
                <a:solidFill>
                  <a:srgbClr val="111111"/>
                </a:solidFill>
                <a:latin typeface="Arial"/>
              </a:rPr>
              <a:t>2026</a:t>
            </a:r>
            <a:endParaRPr sz="2000" b="1"/>
          </a:p>
        </p:txBody>
      </p:sp>
      <p:sp>
        <p:nvSpPr>
          <p:cNvPr id="14" name="Text"/>
          <p:cNvSpPr txBox="1"/>
          <p:nvPr/>
        </p:nvSpPr>
        <p:spPr>
          <a:xfrm>
            <a:off x="824705" y="2662620"/>
            <a:ext cx="10541000" cy="1168400"/>
          </a:xfrm>
          <a:prstGeom prst="rect">
            <a:avLst/>
          </a:prstGeom>
          <a:noFill/>
          <a:ln>
            <a:noFill/>
          </a:ln>
        </p:spPr>
        <p:txBody>
          <a:bodyPr wrap="square" lIns="0" tIns="0" rIns="0" bIns="0"/>
          <a:lstStyle/>
          <a:p>
            <a:pPr algn="ctr">
              <a:lnSpc>
                <a:spcPct val="112000"/>
              </a:lnSpc>
              <a:buNone/>
            </a:pPr>
            <a:r>
              <a:rPr lang="en-US" sz="3200" b="1">
                <a:solidFill>
                  <a:srgbClr val="990000"/>
                </a:solidFill>
                <a:latin typeface="Arial"/>
              </a:rPr>
              <a:t>RAG-based EEG-to-Text Translation</a:t>
            </a:r>
            <a:endParaRPr sz="3200"/>
          </a:p>
          <a:p>
            <a:pPr algn="ctr">
              <a:lnSpc>
                <a:spcPct val="112000"/>
              </a:lnSpc>
              <a:buNone/>
            </a:pPr>
            <a:r>
              <a:rPr lang="en-US" sz="3200" b="1">
                <a:solidFill>
                  <a:srgbClr val="990000"/>
                </a:solidFill>
                <a:latin typeface="Arial"/>
              </a:rPr>
              <a:t>Using Deep Learning and LLMs</a:t>
            </a:r>
            <a:endParaRPr sz="3200"/>
          </a:p>
        </p:txBody>
      </p:sp>
      <p:sp>
        <p:nvSpPr>
          <p:cNvPr id="15" name="Text"/>
          <p:cNvSpPr txBox="1"/>
          <p:nvPr/>
        </p:nvSpPr>
        <p:spPr>
          <a:xfrm>
            <a:off x="469865" y="4495800"/>
            <a:ext cx="11250681" cy="381000"/>
          </a:xfrm>
          <a:prstGeom prst="rect">
            <a:avLst/>
          </a:prstGeom>
          <a:noFill/>
          <a:ln>
            <a:noFill/>
          </a:ln>
        </p:spPr>
        <p:txBody>
          <a:bodyPr wrap="square" lIns="0" tIns="0" rIns="0" bIns="0"/>
          <a:lstStyle/>
          <a:p>
            <a:pPr>
              <a:lnSpc>
                <a:spcPct val="112000"/>
              </a:lnSpc>
            </a:pPr>
            <a:r>
              <a:rPr lang="en-US" sz="2100">
                <a:solidFill>
                  <a:srgbClr val="111111"/>
                </a:solidFill>
                <a:latin typeface="Arial"/>
              </a:rPr>
              <a:t>Enrico Collautti¹</a:t>
            </a:r>
            <a:r>
              <a:rPr lang="en-US" sz="2100" b="0">
                <a:solidFill>
                  <a:srgbClr val="111111"/>
                </a:solidFill>
                <a:latin typeface="Arial"/>
              </a:rPr>
              <a:t>, Xiaopeng Mao³, Luca Tonin¹˒²</a:t>
            </a:r>
            <a:r>
              <a:rPr lang="en-US" sz="2100">
                <a:solidFill>
                  <a:srgbClr val="111111"/>
                </a:solidFill>
                <a:latin typeface="Arial"/>
              </a:rPr>
              <a:t>, Stefano Tortora¹˒², Sadasivan Puthusserypady³</a:t>
            </a:r>
            <a:endParaRPr lang="en-US" sz="2100"/>
          </a:p>
          <a:p>
            <a:pPr algn="l">
              <a:lnSpc>
                <a:spcPct val="112000"/>
              </a:lnSpc>
              <a:buNone/>
            </a:pPr>
            <a:endParaRPr lang="en-US" sz="2100" b="0">
              <a:solidFill>
                <a:srgbClr val="111111"/>
              </a:solidFill>
              <a:latin typeface="Arial"/>
            </a:endParaRPr>
          </a:p>
        </p:txBody>
      </p:sp>
      <p:sp>
        <p:nvSpPr>
          <p:cNvPr id="17" name="Text"/>
          <p:cNvSpPr txBox="1"/>
          <p:nvPr/>
        </p:nvSpPr>
        <p:spPr>
          <a:xfrm>
            <a:off x="952500" y="5478727"/>
            <a:ext cx="10287000" cy="876300"/>
          </a:xfrm>
          <a:prstGeom prst="rect">
            <a:avLst/>
          </a:prstGeom>
          <a:noFill/>
          <a:ln>
            <a:noFill/>
          </a:ln>
        </p:spPr>
        <p:txBody>
          <a:bodyPr wrap="square" lIns="0" tIns="0" rIns="0" bIns="0"/>
          <a:lstStyle/>
          <a:p>
            <a:pPr algn="l">
              <a:lnSpc>
                <a:spcPct val="112000"/>
              </a:lnSpc>
              <a:buNone/>
            </a:pPr>
            <a:r>
              <a:rPr lang="en-US" sz="1500" b="0">
                <a:solidFill>
                  <a:srgbClr val="111111"/>
                </a:solidFill>
                <a:latin typeface="Arial"/>
              </a:rPr>
              <a:t>¹ IAS-LAB, Department of Information Engineering, University of Padova</a:t>
            </a:r>
            <a:endParaRPr sz="1500"/>
          </a:p>
          <a:p>
            <a:pPr algn="l">
              <a:lnSpc>
                <a:spcPct val="112000"/>
              </a:lnSpc>
              <a:buNone/>
            </a:pPr>
            <a:r>
              <a:rPr lang="en-US" sz="1500" b="0">
                <a:solidFill>
                  <a:srgbClr val="111111"/>
                </a:solidFill>
                <a:latin typeface="Arial"/>
              </a:rPr>
              <a:t>² Padova Neuroscience Center, University of Padova</a:t>
            </a:r>
            <a:endParaRPr sz="1500"/>
          </a:p>
          <a:p>
            <a:pPr algn="l">
              <a:lnSpc>
                <a:spcPct val="112000"/>
              </a:lnSpc>
              <a:buNone/>
            </a:pPr>
            <a:r>
              <a:rPr lang="en-US" sz="1500" b="0">
                <a:solidFill>
                  <a:srgbClr val="111111"/>
                </a:solidFill>
                <a:latin typeface="Arial"/>
              </a:rPr>
              <a:t>³ Department of Health Technology, Technical University of Denmark</a:t>
            </a:r>
            <a:endParaRPr sz="15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771F85-1A41-0781-0352-DAB2C645C3A8}"/>
            </a:ext>
          </a:extLst>
        </p:cNvPr>
        <p:cNvGrpSpPr/>
        <p:nvPr/>
      </p:nvGrpSpPr>
      <p:grpSpPr>
        <a:xfrm>
          <a:off x="0" y="0"/>
          <a:ext cx="0" cy="0"/>
          <a:chOff x="0" y="0"/>
          <a:chExt cx="0" cy="0"/>
        </a:xfrm>
      </p:grpSpPr>
      <p:pic>
        <p:nvPicPr>
          <p:cNvPr id="2" name="Picture 12">
            <a:extLst>
              <a:ext uri="{FF2B5EF4-FFF2-40B4-BE49-F238E27FC236}">
                <a16:creationId xmlns:a16="http://schemas.microsoft.com/office/drawing/2014/main" id="{5F1D717B-0A79-D2B0-615F-1441A5A9BBC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92120" y="337820"/>
            <a:ext cx="6142990" cy="6182360"/>
          </a:xfrm>
          <a:prstGeom prst="rect">
            <a:avLst/>
          </a:prstGeom>
        </p:spPr>
      </p:pic>
      <p:pic>
        <p:nvPicPr>
          <p:cNvPr id="3" name="Content Placeholder 5" descr="A red circle with text and images&#10;&#10;AI-generated content may be incorrect.">
            <a:extLst>
              <a:ext uri="{FF2B5EF4-FFF2-40B4-BE49-F238E27FC236}">
                <a16:creationId xmlns:a16="http://schemas.microsoft.com/office/drawing/2014/main" id="{38047906-966A-A4D1-819B-89EC304A07FA}"/>
              </a:ext>
            </a:extLst>
          </p:cNvPr>
          <p:cNvPicPr>
            <a:picLocks noGrp="1" noChangeAspect="1"/>
          </p:cNvPicPr>
          <p:nvPr>
            <p:ph idx="1"/>
          </p:nvPr>
        </p:nvPicPr>
        <p:blipFill>
          <a:blip r:embed="rId6" cstate="print">
            <a:extLst>
              <a:ext uri="{28A0092B-C50C-407E-A947-70E740481C1C}">
                <a14:useLocalDpi xmlns:a14="http://schemas.microsoft.com/office/drawing/2010/main" val="0"/>
              </a:ext>
            </a:extLst>
          </a:blip>
          <a:stretch>
            <a:fillRect/>
          </a:stretch>
        </p:blipFill>
        <p:spPr>
          <a:xfrm>
            <a:off x="251460" y="189230"/>
            <a:ext cx="723900" cy="720090"/>
          </a:xfrm>
        </p:spPr>
      </p:pic>
      <p:sp>
        <p:nvSpPr>
          <p:cNvPr id="4" name="Text"/>
          <p:cNvSpPr txBox="1"/>
          <p:nvPr/>
        </p:nvSpPr>
        <p:spPr>
          <a:xfrm>
            <a:off x="1841500" y="368300"/>
            <a:ext cx="9944100" cy="736600"/>
          </a:xfrm>
          <a:prstGeom prst="rect">
            <a:avLst/>
          </a:prstGeom>
          <a:noFill/>
          <a:ln>
            <a:noFill/>
          </a:ln>
        </p:spPr>
        <p:txBody>
          <a:bodyPr wrap="square" lIns="0" tIns="0" rIns="0" bIns="0"/>
          <a:lstStyle/>
          <a:p>
            <a:pPr algn="l">
              <a:lnSpc>
                <a:spcPct val="112000"/>
              </a:lnSpc>
              <a:buNone/>
            </a:pPr>
            <a:r>
              <a:rPr lang="en-US" sz="3600" b="1">
                <a:solidFill>
                  <a:srgbClr val="111111"/>
                </a:solidFill>
                <a:latin typeface="Arial"/>
              </a:rPr>
              <a:t>Motivation and Objectives</a:t>
            </a:r>
            <a:endParaRPr sz="3600"/>
          </a:p>
        </p:txBody>
      </p:sp>
      <p:sp>
        <p:nvSpPr>
          <p:cNvPr id="5" name="Text"/>
          <p:cNvSpPr txBox="1"/>
          <p:nvPr/>
        </p:nvSpPr>
        <p:spPr>
          <a:xfrm>
            <a:off x="11544300" y="6604000"/>
            <a:ext cx="304800" cy="152400"/>
          </a:xfrm>
          <a:prstGeom prst="rect">
            <a:avLst/>
          </a:prstGeom>
          <a:noFill/>
          <a:ln>
            <a:noFill/>
          </a:ln>
        </p:spPr>
        <p:txBody>
          <a:bodyPr wrap="square" lIns="0" tIns="0" rIns="0" bIns="0"/>
          <a:lstStyle/>
          <a:p>
            <a:pPr algn="r">
              <a:lnSpc>
                <a:spcPct val="112000"/>
              </a:lnSpc>
              <a:buNone/>
            </a:pPr>
            <a:r>
              <a:rPr lang="en-US" sz="700" b="0">
                <a:solidFill>
                  <a:srgbClr val="FFFFFF"/>
                </a:solidFill>
                <a:latin typeface="Arial"/>
              </a:rPr>
              <a:t>2</a:t>
            </a:r>
            <a:endParaRPr sz="700"/>
          </a:p>
        </p:txBody>
      </p:sp>
      <p:sp>
        <p:nvSpPr>
          <p:cNvPr id="6" name="Text"/>
          <p:cNvSpPr txBox="1"/>
          <p:nvPr/>
        </p:nvSpPr>
        <p:spPr>
          <a:xfrm>
            <a:off x="406574" y="1472280"/>
            <a:ext cx="11665296" cy="4680520"/>
          </a:xfrm>
          <a:prstGeom prst="rect">
            <a:avLst/>
          </a:prstGeom>
          <a:noFill/>
          <a:ln>
            <a:noFill/>
          </a:ln>
        </p:spPr>
        <p:txBody>
          <a:bodyPr wrap="square" lIns="0" tIns="0" rIns="0" bIns="0"/>
          <a:lstStyle/>
          <a:p>
            <a:pPr marL="0" indent="-228600" algn="l">
              <a:lnSpc>
                <a:spcPct val="200000"/>
              </a:lnSpc>
              <a:buChar char="•"/>
            </a:pPr>
            <a:r>
              <a:rPr lang="en-US" sz="2500">
                <a:solidFill>
                  <a:srgbClr val="111111"/>
                </a:solidFill>
                <a:latin typeface="Arial"/>
              </a:rPr>
              <a:t>Target</a:t>
            </a:r>
            <a:r>
              <a:rPr lang="en-US" sz="2500" b="0">
                <a:solidFill>
                  <a:srgbClr val="111111"/>
                </a:solidFill>
                <a:latin typeface="Arial"/>
              </a:rPr>
              <a:t> </a:t>
            </a:r>
            <a:r>
              <a:rPr lang="en-US" sz="2500" b="1">
                <a:solidFill>
                  <a:srgbClr val="111111"/>
                </a:solidFill>
                <a:latin typeface="Arial"/>
              </a:rPr>
              <a:t>assistive communication </a:t>
            </a:r>
            <a:r>
              <a:rPr lang="en-US" sz="2500" b="0">
                <a:solidFill>
                  <a:srgbClr val="111111"/>
                </a:solidFill>
                <a:latin typeface="Arial"/>
              </a:rPr>
              <a:t>for people with speech impairments.</a:t>
            </a:r>
          </a:p>
          <a:p>
            <a:pPr indent="-228600">
              <a:lnSpc>
                <a:spcPct val="200000"/>
              </a:lnSpc>
              <a:buFontTx/>
              <a:buChar char="•"/>
            </a:pPr>
            <a:r>
              <a:rPr lang="en-US" sz="2500">
                <a:solidFill>
                  <a:srgbClr val="111111"/>
                </a:solidFill>
                <a:latin typeface="Arial"/>
              </a:rPr>
              <a:t>Develop a </a:t>
            </a:r>
            <a:r>
              <a:rPr lang="en-US" sz="2500" b="1">
                <a:solidFill>
                  <a:srgbClr val="111111"/>
                </a:solidFill>
                <a:latin typeface="Arial"/>
              </a:rPr>
              <a:t>modular EEG-to-text pipeline</a:t>
            </a:r>
            <a:r>
              <a:rPr lang="en-US" sz="2500">
                <a:solidFill>
                  <a:srgbClr val="111111"/>
                </a:solidFill>
                <a:latin typeface="Arial"/>
              </a:rPr>
              <a:t> system, flexible and easily improvable.</a:t>
            </a:r>
          </a:p>
          <a:p>
            <a:pPr indent="-228600">
              <a:lnSpc>
                <a:spcPct val="200000"/>
              </a:lnSpc>
              <a:buFontTx/>
              <a:buChar char="•"/>
            </a:pPr>
            <a:r>
              <a:rPr lang="en-US" sz="2500">
                <a:solidFill>
                  <a:srgbClr val="111111"/>
                </a:solidFill>
                <a:latin typeface="Arial"/>
              </a:rPr>
              <a:t>Use </a:t>
            </a:r>
            <a:r>
              <a:rPr lang="en-US" sz="2500" b="1">
                <a:solidFill>
                  <a:srgbClr val="111111"/>
                </a:solidFill>
                <a:latin typeface="Arial"/>
              </a:rPr>
              <a:t>non-invasive EEG</a:t>
            </a:r>
            <a:r>
              <a:rPr lang="en-US" sz="2500">
                <a:solidFill>
                  <a:srgbClr val="111111"/>
                </a:solidFill>
                <a:latin typeface="Arial"/>
              </a:rPr>
              <a:t> to enable a portable BCI solution.</a:t>
            </a:r>
          </a:p>
          <a:p>
            <a:pPr indent="-228600">
              <a:lnSpc>
                <a:spcPct val="200000"/>
              </a:lnSpc>
              <a:buFontTx/>
              <a:buChar char="•"/>
            </a:pPr>
            <a:r>
              <a:rPr lang="en-US" sz="2500">
                <a:solidFill>
                  <a:srgbClr val="111111"/>
                </a:solidFill>
                <a:latin typeface="Arial"/>
              </a:rPr>
              <a:t>Decode </a:t>
            </a:r>
            <a:r>
              <a:rPr lang="en-US" sz="2500" b="1">
                <a:solidFill>
                  <a:srgbClr val="111111"/>
                </a:solidFill>
                <a:latin typeface="Arial"/>
              </a:rPr>
              <a:t>full sentences </a:t>
            </a:r>
            <a:r>
              <a:rPr lang="en-US" sz="2500">
                <a:solidFill>
                  <a:srgbClr val="111111"/>
                </a:solidFill>
                <a:latin typeface="Arial"/>
              </a:rPr>
              <a:t>to achieve more fluent and natural communication.</a:t>
            </a:r>
            <a:endParaRPr lang="en-US" sz="2500"/>
          </a:p>
          <a:p>
            <a:pPr indent="-228600">
              <a:lnSpc>
                <a:spcPct val="112000"/>
              </a:lnSpc>
              <a:buFontTx/>
              <a:buChar char="•"/>
            </a:pPr>
            <a:endParaRPr lang="en-US" sz="2500"/>
          </a:p>
          <a:p>
            <a:pPr indent="-228600">
              <a:lnSpc>
                <a:spcPct val="112000"/>
              </a:lnSpc>
              <a:buFontTx/>
              <a:buChar char="•"/>
            </a:pPr>
            <a:endParaRPr lang="en-US" sz="2500"/>
          </a:p>
          <a:p>
            <a:pPr marL="0" indent="-228600" algn="l">
              <a:lnSpc>
                <a:spcPct val="112000"/>
              </a:lnSpc>
              <a:buChar char="•"/>
            </a:pPr>
            <a:endParaRPr sz="2500"/>
          </a:p>
        </p:txBody>
      </p:sp>
    </p:spTree>
    <p:custDataLst>
      <p:custData r:id="rId1"/>
      <p:custData r:id="rId2"/>
    </p:custDataLst>
    <p:extLst>
      <p:ext uri="{BB962C8B-B14F-4D97-AF65-F5344CB8AC3E}">
        <p14:creationId xmlns:p14="http://schemas.microsoft.com/office/powerpoint/2010/main" val="25476703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87AD76-7E99-9864-B5D7-ABA4E87F2111}"/>
            </a:ext>
          </a:extLst>
        </p:cNvPr>
        <p:cNvGrpSpPr/>
        <p:nvPr/>
      </p:nvGrpSpPr>
      <p:grpSpPr>
        <a:xfrm>
          <a:off x="0" y="0"/>
          <a:ext cx="0" cy="0"/>
          <a:chOff x="0" y="0"/>
          <a:chExt cx="0" cy="0"/>
        </a:xfrm>
      </p:grpSpPr>
      <p:pic>
        <p:nvPicPr>
          <p:cNvPr id="2" name="Picture 12">
            <a:extLst>
              <a:ext uri="{FF2B5EF4-FFF2-40B4-BE49-F238E27FC236}">
                <a16:creationId xmlns:a16="http://schemas.microsoft.com/office/drawing/2014/main" id="{4AAF6B28-CA29-BC5C-943F-064DDD85A17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92746" y="337615"/>
            <a:ext cx="6143555" cy="6182769"/>
          </a:xfrm>
          <a:prstGeom prst="rect">
            <a:avLst/>
          </a:prstGeom>
        </p:spPr>
      </p:pic>
      <p:sp>
        <p:nvSpPr>
          <p:cNvPr id="3" name="Title 9">
            <a:extLst>
              <a:ext uri="{FF2B5EF4-FFF2-40B4-BE49-F238E27FC236}">
                <a16:creationId xmlns:a16="http://schemas.microsoft.com/office/drawing/2014/main" id="{262DC1B9-9EBE-770A-3D42-ED940E780742}"/>
              </a:ext>
            </a:extLst>
          </p:cNvPr>
          <p:cNvSpPr>
            <a:spLocks noGrp="1"/>
          </p:cNvSpPr>
          <p:nvPr>
            <p:ph type="title"/>
          </p:nvPr>
        </p:nvSpPr>
        <p:spPr>
          <a:xfrm>
            <a:off x="1841500" y="368300"/>
            <a:ext cx="9944100" cy="736600"/>
          </a:xfrm>
        </p:spPr>
        <p:txBody>
          <a:bodyPr/>
          <a:lstStyle/>
          <a:p>
            <a:r>
              <a:rPr lang="en-GB" sz="4000" dirty="0"/>
              <a:t>Introduction</a:t>
            </a:r>
            <a:endParaRPr lang="en-GB" sz="4800" dirty="0"/>
          </a:p>
        </p:txBody>
      </p:sp>
      <p:pic>
        <p:nvPicPr>
          <p:cNvPr id="4" name="Content Placeholder 5" descr="A red circle with text and images&#10;&#10;AI-generated content may be incorrect.">
            <a:extLst>
              <a:ext uri="{FF2B5EF4-FFF2-40B4-BE49-F238E27FC236}">
                <a16:creationId xmlns:a16="http://schemas.microsoft.com/office/drawing/2014/main" id="{6298E760-227F-87E2-3884-402AAA9DBC8D}"/>
              </a:ext>
            </a:extLst>
          </p:cNvPr>
          <p:cNvPicPr>
            <a:picLocks noGrp="1" noChangeAspect="1"/>
          </p:cNvPicPr>
          <p:nvPr>
            <p:ph idx="1"/>
          </p:nvPr>
        </p:nvPicPr>
        <p:blipFill>
          <a:blip r:embed="rId6" cstate="print">
            <a:extLst>
              <a:ext uri="{28A0092B-C50C-407E-A947-70E740481C1C}">
                <a14:useLocalDpi xmlns:a14="http://schemas.microsoft.com/office/drawing/2010/main" val="0"/>
              </a:ext>
            </a:extLst>
          </a:blip>
          <a:stretch>
            <a:fillRect/>
          </a:stretch>
        </p:blipFill>
        <p:spPr>
          <a:xfrm>
            <a:off x="251460" y="189230"/>
            <a:ext cx="723900" cy="720090"/>
          </a:xfrm>
        </p:spPr>
      </p:pic>
      <p:sp>
        <p:nvSpPr>
          <p:cNvPr id="5" name="TextBox 8">
            <a:extLst>
              <a:ext uri="{FF2B5EF4-FFF2-40B4-BE49-F238E27FC236}">
                <a16:creationId xmlns:a16="http://schemas.microsoft.com/office/drawing/2014/main" id="{F26DD289-FDD3-CFEC-FE33-30A031249538}"/>
              </a:ext>
            </a:extLst>
          </p:cNvPr>
          <p:cNvSpPr txBox="1"/>
          <p:nvPr/>
        </p:nvSpPr>
        <p:spPr>
          <a:xfrm>
            <a:off x="579780" y="1570524"/>
            <a:ext cx="5472608" cy="4308872"/>
          </a:xfrm>
          <a:prstGeom prst="rect">
            <a:avLst/>
          </a:prstGeom>
          <a:noFill/>
        </p:spPr>
        <p:txBody>
          <a:bodyPr wrap="square" lIns="0" tIns="0" rIns="0" bIns="0" rtlCol="0">
            <a:spAutoFit/>
          </a:bodyPr>
          <a:lstStyle/>
          <a:p>
            <a:pPr marL="285750" indent="-285750">
              <a:spcBef>
                <a:spcPts val="432"/>
              </a:spcBef>
              <a:buFont typeface="Arial" panose="020B0604020202020204" pitchFamily="34" charset="0"/>
              <a:buChar char="•"/>
            </a:pPr>
            <a:r>
              <a:rPr lang="en-US" sz="2000" dirty="0">
                <a:latin typeface="+mn-lt"/>
              </a:rPr>
              <a:t>A </a:t>
            </a:r>
            <a:r>
              <a:rPr lang="en-US" sz="2000" b="1" dirty="0">
                <a:latin typeface="+mn-lt"/>
              </a:rPr>
              <a:t>Brain-Computer-Interface (BCI) </a:t>
            </a:r>
            <a:r>
              <a:rPr lang="en-US" sz="2000" dirty="0">
                <a:latin typeface="+mn-lt"/>
              </a:rPr>
              <a:t>enables direct communication between the brain and an external device.</a:t>
            </a:r>
          </a:p>
          <a:p>
            <a:pPr marL="285750" indent="-285750">
              <a:spcBef>
                <a:spcPts val="432"/>
              </a:spcBef>
              <a:buFont typeface="Arial" panose="020B0604020202020204" pitchFamily="34" charset="0"/>
              <a:buChar char="•"/>
            </a:pPr>
            <a:endParaRPr lang="en-US" sz="2000" dirty="0">
              <a:latin typeface="+mn-lt"/>
            </a:endParaRPr>
          </a:p>
          <a:p>
            <a:pPr marL="285750" indent="-285750">
              <a:spcBef>
                <a:spcPts val="432"/>
              </a:spcBef>
              <a:buFont typeface="Arial" panose="020B0604020202020204" pitchFamily="34" charset="0"/>
              <a:buChar char="•"/>
            </a:pPr>
            <a:r>
              <a:rPr lang="en-US" sz="2000" b="1" dirty="0">
                <a:latin typeface="+mn-lt"/>
              </a:rPr>
              <a:t>Speech decoding BCIs </a:t>
            </a:r>
            <a:r>
              <a:rPr lang="en-US" sz="2000" dirty="0">
                <a:latin typeface="+mn-lt"/>
              </a:rPr>
              <a:t>aim to reconstruct or interpret speech.</a:t>
            </a:r>
          </a:p>
          <a:p>
            <a:pPr marL="285750" indent="-285750">
              <a:spcBef>
                <a:spcPts val="432"/>
              </a:spcBef>
              <a:buFont typeface="Arial" panose="020B0604020202020204" pitchFamily="34" charset="0"/>
              <a:buChar char="•"/>
            </a:pPr>
            <a:endParaRPr lang="en-US" sz="2000" dirty="0">
              <a:latin typeface="+mn-lt"/>
            </a:endParaRPr>
          </a:p>
          <a:p>
            <a:pPr marL="285750" indent="-285750">
              <a:spcBef>
                <a:spcPts val="432"/>
              </a:spcBef>
              <a:buFont typeface="Arial" panose="020B0604020202020204" pitchFamily="34" charset="0"/>
              <a:buChar char="•"/>
            </a:pPr>
            <a:r>
              <a:rPr lang="en-US" sz="2000" dirty="0">
                <a:latin typeface="+mn-lt"/>
              </a:rPr>
              <a:t>Current state-of-the-art systems rely mostly on </a:t>
            </a:r>
            <a:r>
              <a:rPr lang="en-US" sz="2000" b="1" dirty="0">
                <a:latin typeface="+mn-lt"/>
              </a:rPr>
              <a:t>invasive</a:t>
            </a:r>
            <a:r>
              <a:rPr lang="en-US" sz="2000" dirty="0">
                <a:latin typeface="+mn-lt"/>
              </a:rPr>
              <a:t> recordings.</a:t>
            </a:r>
          </a:p>
          <a:p>
            <a:pPr marL="285750" indent="-285750">
              <a:spcBef>
                <a:spcPts val="432"/>
              </a:spcBef>
              <a:buFont typeface="Arial" panose="020B0604020202020204" pitchFamily="34" charset="0"/>
              <a:buChar char="•"/>
            </a:pPr>
            <a:endParaRPr lang="en-US" sz="2000" dirty="0">
              <a:latin typeface="+mn-lt"/>
            </a:endParaRPr>
          </a:p>
          <a:p>
            <a:pPr marL="285750" indent="-285750">
              <a:spcBef>
                <a:spcPts val="432"/>
              </a:spcBef>
              <a:buFont typeface="Arial" panose="020B0604020202020204" pitchFamily="34" charset="0"/>
              <a:buChar char="•"/>
            </a:pPr>
            <a:r>
              <a:rPr lang="en-US" sz="2000" b="1" dirty="0">
                <a:latin typeface="+mn-lt"/>
              </a:rPr>
              <a:t>Non-invasive</a:t>
            </a:r>
            <a:r>
              <a:rPr lang="en-US" sz="2000" dirty="0">
                <a:latin typeface="+mn-lt"/>
              </a:rPr>
              <a:t> approaches using EEG remain </a:t>
            </a:r>
            <a:r>
              <a:rPr lang="en-US" sz="2000" b="1" dirty="0">
                <a:latin typeface="+mn-lt"/>
              </a:rPr>
              <a:t>limited</a:t>
            </a:r>
            <a:r>
              <a:rPr lang="en-US" sz="2000" dirty="0">
                <a:latin typeface="+mn-lt"/>
              </a:rPr>
              <a:t>, often restricted to small vocabularies or character-by-character decoding</a:t>
            </a:r>
            <a:r>
              <a:rPr lang="en-US" sz="2000" baseline="30000" dirty="0">
                <a:latin typeface="+mn-lt"/>
              </a:rPr>
              <a:t>1</a:t>
            </a:r>
            <a:r>
              <a:rPr lang="en-US" sz="2000" dirty="0">
                <a:latin typeface="+mn-lt"/>
              </a:rPr>
              <a:t>.</a:t>
            </a:r>
            <a:endParaRPr lang="it-IT" sz="2000" dirty="0">
              <a:latin typeface="+mn-lt"/>
            </a:endParaRPr>
          </a:p>
        </p:txBody>
      </p:sp>
      <p:pic>
        <p:nvPicPr>
          <p:cNvPr id="6" name="Picture 13" descr="A diagram of a person's brain&#10;&#10;AI-generated content may be incorrect.">
            <a:extLst>
              <a:ext uri="{FF2B5EF4-FFF2-40B4-BE49-F238E27FC236}">
                <a16:creationId xmlns:a16="http://schemas.microsoft.com/office/drawing/2014/main" id="{10701FA1-D8E7-3EAF-9A7C-23E3BF2A1BD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064523" y="1700808"/>
            <a:ext cx="5640288" cy="3639748"/>
          </a:xfrm>
          <a:prstGeom prst="rect">
            <a:avLst/>
          </a:prstGeom>
        </p:spPr>
      </p:pic>
      <p:sp>
        <p:nvSpPr>
          <p:cNvPr id="7" name="TextBox 14">
            <a:extLst>
              <a:ext uri="{FF2B5EF4-FFF2-40B4-BE49-F238E27FC236}">
                <a16:creationId xmlns:a16="http://schemas.microsoft.com/office/drawing/2014/main" id="{14708921-BF26-E7A5-F21C-9D281172BE43}"/>
              </a:ext>
            </a:extLst>
          </p:cNvPr>
          <p:cNvSpPr txBox="1"/>
          <p:nvPr/>
        </p:nvSpPr>
        <p:spPr>
          <a:xfrm>
            <a:off x="6167214" y="5445224"/>
            <a:ext cx="5904656" cy="484748"/>
          </a:xfrm>
          <a:prstGeom prst="rect">
            <a:avLst/>
          </a:prstGeom>
          <a:noFill/>
        </p:spPr>
        <p:txBody>
          <a:bodyPr wrap="square" lIns="0" tIns="0" rIns="0" bIns="0" rtlCol="0">
            <a:spAutoFit/>
          </a:bodyPr>
          <a:lstStyle/>
          <a:p>
            <a:pPr algn="l">
              <a:spcBef>
                <a:spcPts val="432"/>
              </a:spcBef>
            </a:pPr>
            <a:r>
              <a:rPr lang="it-IT" sz="1050" dirty="0">
                <a:latin typeface="+mn-lt"/>
              </a:rPr>
              <a:t>Cooney, Ciaran &amp; Folli, Raffaella &amp; </a:t>
            </a:r>
            <a:r>
              <a:rPr lang="it-IT" sz="1050" dirty="0" err="1">
                <a:latin typeface="+mn-lt"/>
              </a:rPr>
              <a:t>Coyle</a:t>
            </a:r>
            <a:r>
              <a:rPr lang="it-IT" sz="1050" dirty="0">
                <a:latin typeface="+mn-lt"/>
              </a:rPr>
              <a:t>, Damien. (2022). </a:t>
            </a:r>
            <a:r>
              <a:rPr lang="it-IT" sz="1050" dirty="0" err="1">
                <a:latin typeface="+mn-lt"/>
              </a:rPr>
              <a:t>Opportunities</a:t>
            </a:r>
            <a:r>
              <a:rPr lang="it-IT" sz="1050" dirty="0">
                <a:latin typeface="+mn-lt"/>
              </a:rPr>
              <a:t>, </a:t>
            </a:r>
            <a:r>
              <a:rPr lang="it-IT" sz="1050" dirty="0" err="1">
                <a:latin typeface="+mn-lt"/>
              </a:rPr>
              <a:t>pitfalls</a:t>
            </a:r>
            <a:r>
              <a:rPr lang="it-IT" sz="1050" dirty="0">
                <a:latin typeface="+mn-lt"/>
              </a:rPr>
              <a:t> and trade-</a:t>
            </a:r>
            <a:r>
              <a:rPr lang="it-IT" sz="1050" dirty="0" err="1">
                <a:latin typeface="+mn-lt"/>
              </a:rPr>
              <a:t>offs</a:t>
            </a:r>
            <a:r>
              <a:rPr lang="it-IT" sz="1050" dirty="0">
                <a:latin typeface="+mn-lt"/>
              </a:rPr>
              <a:t> in </a:t>
            </a:r>
            <a:r>
              <a:rPr lang="it-IT" sz="1050" dirty="0" err="1">
                <a:latin typeface="+mn-lt"/>
              </a:rPr>
              <a:t>designing</a:t>
            </a:r>
            <a:r>
              <a:rPr lang="it-IT" sz="1050" dirty="0">
                <a:latin typeface="+mn-lt"/>
              </a:rPr>
              <a:t> </a:t>
            </a:r>
            <a:r>
              <a:rPr lang="it-IT" sz="1050" dirty="0" err="1">
                <a:latin typeface="+mn-lt"/>
              </a:rPr>
              <a:t>protocols</a:t>
            </a:r>
            <a:r>
              <a:rPr lang="it-IT" sz="1050" dirty="0">
                <a:latin typeface="+mn-lt"/>
              </a:rPr>
              <a:t> for </a:t>
            </a:r>
            <a:r>
              <a:rPr lang="it-IT" sz="1050" dirty="0" err="1">
                <a:latin typeface="+mn-lt"/>
              </a:rPr>
              <a:t>measuring</a:t>
            </a:r>
            <a:r>
              <a:rPr lang="it-IT" sz="1050" dirty="0">
                <a:latin typeface="+mn-lt"/>
              </a:rPr>
              <a:t> the </a:t>
            </a:r>
            <a:r>
              <a:rPr lang="it-IT" sz="1050" dirty="0" err="1">
                <a:latin typeface="+mn-lt"/>
              </a:rPr>
              <a:t>neural</a:t>
            </a:r>
            <a:r>
              <a:rPr lang="it-IT" sz="1050" dirty="0">
                <a:latin typeface="+mn-lt"/>
              </a:rPr>
              <a:t> </a:t>
            </a:r>
            <a:r>
              <a:rPr lang="it-IT" sz="1050" dirty="0" err="1">
                <a:latin typeface="+mn-lt"/>
              </a:rPr>
              <a:t>correlates</a:t>
            </a:r>
            <a:r>
              <a:rPr lang="it-IT" sz="1050" dirty="0">
                <a:latin typeface="+mn-lt"/>
              </a:rPr>
              <a:t> of speech. </a:t>
            </a:r>
            <a:r>
              <a:rPr lang="it-IT" sz="1050" dirty="0" err="1">
                <a:latin typeface="+mn-lt"/>
              </a:rPr>
              <a:t>Neuroscience</a:t>
            </a:r>
            <a:r>
              <a:rPr lang="it-IT" sz="1050" dirty="0">
                <a:latin typeface="+mn-lt"/>
              </a:rPr>
              <a:t> &amp; </a:t>
            </a:r>
            <a:r>
              <a:rPr lang="it-IT" sz="1050" dirty="0" err="1">
                <a:latin typeface="+mn-lt"/>
              </a:rPr>
              <a:t>Biobehavioral</a:t>
            </a:r>
            <a:r>
              <a:rPr lang="it-IT" sz="1050" dirty="0">
                <a:latin typeface="+mn-lt"/>
              </a:rPr>
              <a:t> Reviews. 140. 104783. 10.1016/j.neubiorev.2022.104783. </a:t>
            </a:r>
          </a:p>
        </p:txBody>
      </p:sp>
      <p:sp>
        <p:nvSpPr>
          <p:cNvPr id="8" name="TextBox 15">
            <a:extLst>
              <a:ext uri="{FF2B5EF4-FFF2-40B4-BE49-F238E27FC236}">
                <a16:creationId xmlns:a16="http://schemas.microsoft.com/office/drawing/2014/main" id="{F699FABC-034F-A090-71BF-9D8B29805C0D}"/>
              </a:ext>
            </a:extLst>
          </p:cNvPr>
          <p:cNvSpPr txBox="1"/>
          <p:nvPr/>
        </p:nvSpPr>
        <p:spPr>
          <a:xfrm>
            <a:off x="468024" y="6087971"/>
            <a:ext cx="5627182" cy="323165"/>
          </a:xfrm>
          <a:prstGeom prst="rect">
            <a:avLst/>
          </a:prstGeom>
          <a:noFill/>
        </p:spPr>
        <p:txBody>
          <a:bodyPr wrap="square" lIns="0" tIns="0" rIns="0" bIns="0" rtlCol="0">
            <a:spAutoFit/>
          </a:bodyPr>
          <a:lstStyle/>
          <a:p>
            <a:pPr algn="l">
              <a:spcBef>
                <a:spcPts val="432"/>
              </a:spcBef>
            </a:pPr>
            <a:r>
              <a:rPr lang="it-IT" sz="1050" baseline="30000" dirty="0">
                <a:latin typeface="+mn-lt"/>
              </a:rPr>
              <a:t>1</a:t>
            </a:r>
            <a:r>
              <a:rPr lang="it-IT" sz="1050" dirty="0">
                <a:latin typeface="+mn-lt"/>
              </a:rPr>
              <a:t>S. A. Murad and N. Rahimi, "</a:t>
            </a:r>
            <a:r>
              <a:rPr lang="it-IT" sz="1050" dirty="0" err="1">
                <a:latin typeface="+mn-lt"/>
              </a:rPr>
              <a:t>Unveiling</a:t>
            </a:r>
            <a:r>
              <a:rPr lang="it-IT" sz="1050" dirty="0">
                <a:latin typeface="+mn-lt"/>
              </a:rPr>
              <a:t> </a:t>
            </a:r>
            <a:r>
              <a:rPr lang="it-IT" sz="1050" dirty="0" err="1">
                <a:latin typeface="+mn-lt"/>
              </a:rPr>
              <a:t>Thoughts</a:t>
            </a:r>
            <a:r>
              <a:rPr lang="it-IT" sz="1050" dirty="0">
                <a:latin typeface="+mn-lt"/>
              </a:rPr>
              <a:t>: A Review of </a:t>
            </a:r>
            <a:r>
              <a:rPr lang="it-IT" sz="1050" dirty="0" err="1">
                <a:latin typeface="+mn-lt"/>
              </a:rPr>
              <a:t>Advancements</a:t>
            </a:r>
            <a:r>
              <a:rPr lang="it-IT" sz="1050" dirty="0">
                <a:latin typeface="+mn-lt"/>
              </a:rPr>
              <a:t> in EEG Brain </a:t>
            </a:r>
            <a:r>
              <a:rPr lang="it-IT" sz="1050" dirty="0" err="1">
                <a:latin typeface="+mn-lt"/>
              </a:rPr>
              <a:t>Signal</a:t>
            </a:r>
            <a:r>
              <a:rPr lang="it-IT" sz="1050" dirty="0">
                <a:latin typeface="+mn-lt"/>
              </a:rPr>
              <a:t> </a:t>
            </a:r>
            <a:r>
              <a:rPr lang="it-IT" sz="1050" dirty="0" err="1">
                <a:latin typeface="+mn-lt"/>
              </a:rPr>
              <a:t>Decoding</a:t>
            </a:r>
            <a:r>
              <a:rPr lang="it-IT" sz="1050" dirty="0">
                <a:latin typeface="+mn-lt"/>
              </a:rPr>
              <a:t> </a:t>
            </a:r>
            <a:r>
              <a:rPr lang="it-IT" sz="1050" dirty="0" err="1">
                <a:latin typeface="+mn-lt"/>
              </a:rPr>
              <a:t>Into</a:t>
            </a:r>
            <a:r>
              <a:rPr lang="it-IT" sz="1050" dirty="0">
                <a:latin typeface="+mn-lt"/>
              </a:rPr>
              <a:t> Text," in IEEE </a:t>
            </a:r>
            <a:r>
              <a:rPr lang="it-IT" sz="1050" dirty="0" err="1">
                <a:latin typeface="+mn-lt"/>
              </a:rPr>
              <a:t>Transactions</a:t>
            </a:r>
            <a:r>
              <a:rPr lang="it-IT" sz="1050" dirty="0">
                <a:latin typeface="+mn-lt"/>
              </a:rPr>
              <a:t> on Cognitive and </a:t>
            </a:r>
            <a:r>
              <a:rPr lang="it-IT" sz="1050" dirty="0" err="1">
                <a:latin typeface="+mn-lt"/>
              </a:rPr>
              <a:t>Developmental</a:t>
            </a:r>
            <a:r>
              <a:rPr lang="it-IT" sz="1050" dirty="0">
                <a:latin typeface="+mn-lt"/>
              </a:rPr>
              <a:t> Systems</a:t>
            </a:r>
          </a:p>
        </p:txBody>
      </p:sp>
      <p:sp>
        <p:nvSpPr>
          <p:cNvPr id="9" name="Text"/>
          <p:cNvSpPr txBox="1"/>
          <p:nvPr/>
        </p:nvSpPr>
        <p:spPr>
          <a:xfrm>
            <a:off x="11544300" y="6604000"/>
            <a:ext cx="304800" cy="152400"/>
          </a:xfrm>
          <a:prstGeom prst="rect">
            <a:avLst/>
          </a:prstGeom>
          <a:noFill/>
          <a:ln>
            <a:noFill/>
          </a:ln>
        </p:spPr>
        <p:txBody>
          <a:bodyPr wrap="square" lIns="0" tIns="0" rIns="0" bIns="0"/>
          <a:lstStyle/>
          <a:p>
            <a:pPr algn="r">
              <a:lnSpc>
                <a:spcPct val="112000"/>
              </a:lnSpc>
              <a:buNone/>
            </a:pPr>
            <a:r>
              <a:rPr lang="en-US" sz="700" b="0">
                <a:solidFill>
                  <a:srgbClr val="FFFFFF"/>
                </a:solidFill>
                <a:latin typeface="Arial"/>
              </a:rPr>
              <a:t>3</a:t>
            </a:r>
            <a:endParaRPr sz="700"/>
          </a:p>
        </p:txBody>
      </p:sp>
    </p:spTree>
    <p:custDataLst>
      <p:custData r:id="rId1"/>
      <p:custData r:id="rId2"/>
    </p:custDataLst>
    <p:extLst>
      <p:ext uri="{BB962C8B-B14F-4D97-AF65-F5344CB8AC3E}">
        <p14:creationId xmlns:p14="http://schemas.microsoft.com/office/powerpoint/2010/main" val="30076169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0B6845-838F-D36D-106F-EECB987FDF8F}"/>
            </a:ext>
          </a:extLst>
        </p:cNvPr>
        <p:cNvGrpSpPr/>
        <p:nvPr/>
      </p:nvGrpSpPr>
      <p:grpSpPr>
        <a:xfrm>
          <a:off x="0" y="0"/>
          <a:ext cx="0" cy="0"/>
          <a:chOff x="0" y="0"/>
          <a:chExt cx="0" cy="0"/>
        </a:xfrm>
      </p:grpSpPr>
      <p:pic>
        <p:nvPicPr>
          <p:cNvPr id="2" name="Picture 12">
            <a:extLst>
              <a:ext uri="{FF2B5EF4-FFF2-40B4-BE49-F238E27FC236}">
                <a16:creationId xmlns:a16="http://schemas.microsoft.com/office/drawing/2014/main" id="{5F1D717B-0A79-D2B0-615F-1441A5A9BBC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92120" y="337820"/>
            <a:ext cx="6142990" cy="6182360"/>
          </a:xfrm>
          <a:prstGeom prst="rect">
            <a:avLst/>
          </a:prstGeom>
        </p:spPr>
      </p:pic>
      <p:pic>
        <p:nvPicPr>
          <p:cNvPr id="3" name="Content Placeholder 5" descr="A red circle with text and images&#10;&#10;AI-generated content may be incorrect.">
            <a:extLst>
              <a:ext uri="{FF2B5EF4-FFF2-40B4-BE49-F238E27FC236}">
                <a16:creationId xmlns:a16="http://schemas.microsoft.com/office/drawing/2014/main" id="{38047906-966A-A4D1-819B-89EC304A07FA}"/>
              </a:ext>
            </a:extLst>
          </p:cNvPr>
          <p:cNvPicPr>
            <a:picLocks noGrp="1" noChangeAspect="1"/>
          </p:cNvPicPr>
          <p:nvPr>
            <p:ph idx="1"/>
          </p:nvPr>
        </p:nvPicPr>
        <p:blipFill>
          <a:blip r:embed="rId6" cstate="print">
            <a:extLst>
              <a:ext uri="{28A0092B-C50C-407E-A947-70E740481C1C}">
                <a14:useLocalDpi xmlns:a14="http://schemas.microsoft.com/office/drawing/2010/main" val="0"/>
              </a:ext>
            </a:extLst>
          </a:blip>
          <a:stretch>
            <a:fillRect/>
          </a:stretch>
        </p:blipFill>
        <p:spPr>
          <a:xfrm>
            <a:off x="251460" y="189230"/>
            <a:ext cx="723900" cy="720090"/>
          </a:xfrm>
        </p:spPr>
      </p:pic>
      <p:sp>
        <p:nvSpPr>
          <p:cNvPr id="4" name="Text"/>
          <p:cNvSpPr txBox="1"/>
          <p:nvPr/>
        </p:nvSpPr>
        <p:spPr>
          <a:xfrm>
            <a:off x="1841500" y="368300"/>
            <a:ext cx="9944100" cy="736600"/>
          </a:xfrm>
          <a:prstGeom prst="rect">
            <a:avLst/>
          </a:prstGeom>
          <a:noFill/>
          <a:ln>
            <a:noFill/>
          </a:ln>
        </p:spPr>
        <p:txBody>
          <a:bodyPr wrap="square" lIns="0" tIns="0" rIns="0" bIns="0"/>
          <a:lstStyle/>
          <a:p>
            <a:pPr algn="l">
              <a:lnSpc>
                <a:spcPct val="112000"/>
              </a:lnSpc>
              <a:buNone/>
            </a:pPr>
            <a:r>
              <a:rPr lang="en-US" sz="3600" b="1">
                <a:solidFill>
                  <a:srgbClr val="111111"/>
                </a:solidFill>
                <a:latin typeface="Arial"/>
              </a:rPr>
              <a:t>Methods: The Main Pipeline</a:t>
            </a:r>
            <a:endParaRPr sz="3600"/>
          </a:p>
        </p:txBody>
      </p:sp>
      <p:sp>
        <p:nvSpPr>
          <p:cNvPr id="5" name="Text"/>
          <p:cNvSpPr txBox="1"/>
          <p:nvPr/>
        </p:nvSpPr>
        <p:spPr>
          <a:xfrm>
            <a:off x="11544300" y="6604000"/>
            <a:ext cx="304800" cy="152400"/>
          </a:xfrm>
          <a:prstGeom prst="rect">
            <a:avLst/>
          </a:prstGeom>
          <a:noFill/>
          <a:ln>
            <a:noFill/>
          </a:ln>
        </p:spPr>
        <p:txBody>
          <a:bodyPr wrap="square" lIns="0" tIns="0" rIns="0" bIns="0"/>
          <a:lstStyle/>
          <a:p>
            <a:pPr algn="r">
              <a:lnSpc>
                <a:spcPct val="112000"/>
              </a:lnSpc>
              <a:buNone/>
            </a:pPr>
            <a:r>
              <a:rPr lang="en-US" sz="700" b="0">
                <a:solidFill>
                  <a:srgbClr val="FFFFFF"/>
                </a:solidFill>
                <a:latin typeface="Arial"/>
              </a:rPr>
              <a:t>4</a:t>
            </a:r>
            <a:endParaRPr sz="700"/>
          </a:p>
        </p:txBody>
      </p:sp>
      <p:pic>
        <p:nvPicPr>
          <p:cNvPr id="6" name="smc_pipeline.png"/>
          <p:cNvPicPr>
            <a:picLocks noChangeAspect="1"/>
          </p:cNvPicPr>
          <p:nvPr/>
        </p:nvPicPr>
        <p:blipFill>
          <a:blip r:embed="rId7"/>
          <a:stretch>
            <a:fillRect/>
          </a:stretch>
        </p:blipFill>
        <p:spPr>
          <a:xfrm>
            <a:off x="1574800" y="1231900"/>
            <a:ext cx="9042400" cy="5083810"/>
          </a:xfrm>
          <a:prstGeom prst="rect">
            <a:avLst/>
          </a:prstGeom>
        </p:spPr>
      </p:pic>
    </p:spTree>
    <p:custDataLst>
      <p:custData r:id="rId1"/>
      <p:custData r:id="rId2"/>
    </p:custDataLst>
    <p:extLst>
      <p:ext uri="{BB962C8B-B14F-4D97-AF65-F5344CB8AC3E}">
        <p14:creationId xmlns:p14="http://schemas.microsoft.com/office/powerpoint/2010/main" val="10112613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6EF3F6-9827-3602-3E89-C245E9138F30}"/>
            </a:ext>
          </a:extLst>
        </p:cNvPr>
        <p:cNvGrpSpPr/>
        <p:nvPr/>
      </p:nvGrpSpPr>
      <p:grpSpPr>
        <a:xfrm>
          <a:off x="0" y="0"/>
          <a:ext cx="0" cy="0"/>
          <a:chOff x="0" y="0"/>
          <a:chExt cx="0" cy="0"/>
        </a:xfrm>
      </p:grpSpPr>
      <p:pic>
        <p:nvPicPr>
          <p:cNvPr id="2" name="Picture 12">
            <a:extLst>
              <a:ext uri="{FF2B5EF4-FFF2-40B4-BE49-F238E27FC236}">
                <a16:creationId xmlns:a16="http://schemas.microsoft.com/office/drawing/2014/main" id="{5F1D717B-0A79-D2B0-615F-1441A5A9BBC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92120" y="337820"/>
            <a:ext cx="6142990" cy="6182360"/>
          </a:xfrm>
          <a:prstGeom prst="rect">
            <a:avLst/>
          </a:prstGeom>
        </p:spPr>
      </p:pic>
      <p:pic>
        <p:nvPicPr>
          <p:cNvPr id="3" name="Content Placeholder 5" descr="A red circle with text and images&#10;&#10;AI-generated content may be incorrect.">
            <a:extLst>
              <a:ext uri="{FF2B5EF4-FFF2-40B4-BE49-F238E27FC236}">
                <a16:creationId xmlns:a16="http://schemas.microsoft.com/office/drawing/2014/main" id="{38047906-966A-A4D1-819B-89EC304A07FA}"/>
              </a:ext>
            </a:extLst>
          </p:cNvPr>
          <p:cNvPicPr>
            <a:picLocks noGrp="1" noChangeAspect="1"/>
          </p:cNvPicPr>
          <p:nvPr>
            <p:ph idx="1"/>
          </p:nvPr>
        </p:nvPicPr>
        <p:blipFill>
          <a:blip r:embed="rId6" cstate="print">
            <a:extLst>
              <a:ext uri="{28A0092B-C50C-407E-A947-70E740481C1C}">
                <a14:useLocalDpi xmlns:a14="http://schemas.microsoft.com/office/drawing/2010/main" val="0"/>
              </a:ext>
            </a:extLst>
          </a:blip>
          <a:stretch>
            <a:fillRect/>
          </a:stretch>
        </p:blipFill>
        <p:spPr>
          <a:xfrm>
            <a:off x="251460" y="189230"/>
            <a:ext cx="723900" cy="720090"/>
          </a:xfrm>
        </p:spPr>
      </p:pic>
      <p:sp>
        <p:nvSpPr>
          <p:cNvPr id="4" name="Text"/>
          <p:cNvSpPr txBox="1"/>
          <p:nvPr/>
        </p:nvSpPr>
        <p:spPr>
          <a:xfrm>
            <a:off x="1841500" y="368300"/>
            <a:ext cx="9944100" cy="736600"/>
          </a:xfrm>
          <a:prstGeom prst="rect">
            <a:avLst/>
          </a:prstGeom>
          <a:noFill/>
          <a:ln>
            <a:noFill/>
          </a:ln>
        </p:spPr>
        <p:txBody>
          <a:bodyPr wrap="square" lIns="0" tIns="0" rIns="0" bIns="0"/>
          <a:lstStyle/>
          <a:p>
            <a:pPr algn="l">
              <a:lnSpc>
                <a:spcPct val="112000"/>
              </a:lnSpc>
              <a:buNone/>
            </a:pPr>
            <a:r>
              <a:rPr lang="en-US" sz="3600" b="1">
                <a:solidFill>
                  <a:srgbClr val="111111"/>
                </a:solidFill>
                <a:latin typeface="Arial"/>
              </a:rPr>
              <a:t>Data</a:t>
            </a:r>
            <a:endParaRPr sz="3600"/>
          </a:p>
        </p:txBody>
      </p:sp>
      <p:sp>
        <p:nvSpPr>
          <p:cNvPr id="5" name="Text"/>
          <p:cNvSpPr txBox="1"/>
          <p:nvPr/>
        </p:nvSpPr>
        <p:spPr>
          <a:xfrm>
            <a:off x="11544300" y="6604000"/>
            <a:ext cx="304800" cy="152400"/>
          </a:xfrm>
          <a:prstGeom prst="rect">
            <a:avLst/>
          </a:prstGeom>
          <a:noFill/>
          <a:ln>
            <a:noFill/>
          </a:ln>
        </p:spPr>
        <p:txBody>
          <a:bodyPr wrap="square" lIns="0" tIns="0" rIns="0" bIns="0"/>
          <a:lstStyle/>
          <a:p>
            <a:pPr algn="r">
              <a:lnSpc>
                <a:spcPct val="112000"/>
              </a:lnSpc>
              <a:buNone/>
            </a:pPr>
            <a:r>
              <a:rPr lang="en-US" sz="700" b="0">
                <a:solidFill>
                  <a:srgbClr val="FFFFFF"/>
                </a:solidFill>
                <a:latin typeface="Arial"/>
              </a:rPr>
              <a:t>5</a:t>
            </a:r>
            <a:endParaRPr sz="700"/>
          </a:p>
        </p:txBody>
      </p:sp>
      <p:sp>
        <p:nvSpPr>
          <p:cNvPr id="6" name="Text"/>
          <p:cNvSpPr txBox="1"/>
          <p:nvPr/>
        </p:nvSpPr>
        <p:spPr>
          <a:xfrm>
            <a:off x="762000" y="1473200"/>
            <a:ext cx="10668000" cy="571500"/>
          </a:xfrm>
          <a:prstGeom prst="rect">
            <a:avLst/>
          </a:prstGeom>
          <a:noFill/>
          <a:ln>
            <a:noFill/>
          </a:ln>
        </p:spPr>
        <p:txBody>
          <a:bodyPr wrap="square" lIns="0" tIns="0" rIns="0" bIns="0"/>
          <a:lstStyle/>
          <a:p>
            <a:pPr algn="l">
              <a:lnSpc>
                <a:spcPct val="112000"/>
              </a:lnSpc>
              <a:buNone/>
            </a:pPr>
            <a:r>
              <a:rPr lang="en-US" sz="2500" b="0">
                <a:solidFill>
                  <a:srgbClr val="111111"/>
                </a:solidFill>
                <a:latin typeface="Arial"/>
              </a:rPr>
              <a:t>Each trial pairs an EEG recording with the sentence being read.</a:t>
            </a:r>
            <a:endParaRPr sz="2500"/>
          </a:p>
        </p:txBody>
      </p:sp>
      <p:sp>
        <p:nvSpPr>
          <p:cNvPr id="7" name="Freeform 6">
            <a:extLst>
              <a:ext uri="{FF2B5EF4-FFF2-40B4-BE49-F238E27FC236}">
                <a16:creationId xmlns:a16="http://schemas.microsoft.com/office/drawing/2014/main" id="{B3BA5FFC-6B29-1F4E-B6BA-DB55FAF2C33D}"/>
              </a:ext>
            </a:extLst>
          </p:cNvPr>
          <p:cNvSpPr/>
          <p:nvPr/>
        </p:nvSpPr>
        <p:spPr>
          <a:xfrm>
            <a:off x="2717800" y="2667000"/>
            <a:ext cx="1841500" cy="1968500"/>
          </a:xfrm>
          <a:custGeom>
            <a:avLst/>
            <a:gdLst/>
            <a:ahLst/>
            <a:cxnLst/>
            <a:rect l="l" t="t" r="r" b="b"/>
            <a:pathLst>
              <a:path w="2347857" h="2347857">
                <a:moveTo>
                  <a:pt x="0" y="0"/>
                </a:moveTo>
                <a:lnTo>
                  <a:pt x="2347857" y="0"/>
                </a:lnTo>
                <a:lnTo>
                  <a:pt x="2347857" y="2347857"/>
                </a:lnTo>
                <a:lnTo>
                  <a:pt x="0" y="2347857"/>
                </a:lnTo>
                <a:lnTo>
                  <a:pt x="0" y="0"/>
                </a:lnTo>
                <a:close/>
              </a:path>
            </a:pathLst>
          </a:custGeom>
          <a:blipFill>
            <a:blip r:embed="rId7"/>
            <a:stretch>
              <a:fillRect/>
            </a:stretch>
          </a:blipFill>
        </p:spPr>
        <p:txBody>
          <a:bodyPr/>
          <a:lstStyle/>
          <a:p>
            <a:endParaRPr lang="it-IT" sz="700"/>
          </a:p>
        </p:txBody>
      </p:sp>
      <p:sp>
        <p:nvSpPr>
          <p:cNvPr id="8" name="Freeform 5">
            <a:extLst>
              <a:ext uri="{FF2B5EF4-FFF2-40B4-BE49-F238E27FC236}">
                <a16:creationId xmlns:a16="http://schemas.microsoft.com/office/drawing/2014/main" id="{D05BDA94-742E-3699-3602-DCFCD4D1C6C8}"/>
              </a:ext>
            </a:extLst>
          </p:cNvPr>
          <p:cNvSpPr/>
          <p:nvPr/>
        </p:nvSpPr>
        <p:spPr>
          <a:xfrm>
            <a:off x="7747000" y="2679700"/>
            <a:ext cx="1841500" cy="1905000"/>
          </a:xfrm>
          <a:custGeom>
            <a:avLst/>
            <a:gdLst/>
            <a:ahLst/>
            <a:cxnLst/>
            <a:rect l="l" t="t" r="r" b="b"/>
            <a:pathLst>
              <a:path w="2402015" h="2402015">
                <a:moveTo>
                  <a:pt x="0" y="0"/>
                </a:moveTo>
                <a:lnTo>
                  <a:pt x="2402015" y="0"/>
                </a:lnTo>
                <a:lnTo>
                  <a:pt x="2402015" y="2402015"/>
                </a:lnTo>
                <a:lnTo>
                  <a:pt x="0" y="2402015"/>
                </a:lnTo>
                <a:lnTo>
                  <a:pt x="0" y="0"/>
                </a:lnTo>
                <a:close/>
              </a:path>
            </a:pathLst>
          </a:custGeom>
          <a:blipFill>
            <a:blip r:embed="rId8"/>
            <a:stretch>
              <a:fillRect/>
            </a:stretch>
          </a:blipFill>
        </p:spPr>
        <p:txBody>
          <a:bodyPr/>
          <a:lstStyle/>
          <a:p>
            <a:endParaRPr lang="it-IT" sz="700"/>
          </a:p>
        </p:txBody>
      </p:sp>
      <p:sp>
        <p:nvSpPr>
          <p:cNvPr id="9" name="Text"/>
          <p:cNvSpPr txBox="1"/>
          <p:nvPr/>
        </p:nvSpPr>
        <p:spPr>
          <a:xfrm>
            <a:off x="5816600" y="3378200"/>
            <a:ext cx="635000" cy="825500"/>
          </a:xfrm>
          <a:prstGeom prst="rect">
            <a:avLst/>
          </a:prstGeom>
          <a:noFill/>
          <a:ln>
            <a:noFill/>
          </a:ln>
        </p:spPr>
        <p:txBody>
          <a:bodyPr wrap="square" lIns="0" tIns="0" rIns="0" bIns="0"/>
          <a:lstStyle/>
          <a:p>
            <a:pPr algn="ctr">
              <a:lnSpc>
                <a:spcPct val="112000"/>
              </a:lnSpc>
              <a:buNone/>
            </a:pPr>
            <a:r>
              <a:rPr lang="en-US" sz="4400" b="1">
                <a:solidFill>
                  <a:srgbClr val="990000"/>
                </a:solidFill>
                <a:latin typeface="Arial"/>
              </a:rPr>
              <a:t>+</a:t>
            </a:r>
            <a:endParaRPr sz="4400"/>
          </a:p>
        </p:txBody>
      </p:sp>
      <p:sp>
        <p:nvSpPr>
          <p:cNvPr id="10" name="Text"/>
          <p:cNvSpPr txBox="1"/>
          <p:nvPr/>
        </p:nvSpPr>
        <p:spPr>
          <a:xfrm>
            <a:off x="2006600" y="4978400"/>
            <a:ext cx="3175000" cy="495300"/>
          </a:xfrm>
          <a:prstGeom prst="rect">
            <a:avLst/>
          </a:prstGeom>
          <a:noFill/>
          <a:ln>
            <a:noFill/>
          </a:ln>
        </p:spPr>
        <p:txBody>
          <a:bodyPr wrap="square" lIns="0" tIns="0" rIns="0" bIns="0"/>
          <a:lstStyle/>
          <a:p>
            <a:pPr algn="ctr">
              <a:lnSpc>
                <a:spcPct val="112000"/>
              </a:lnSpc>
              <a:buNone/>
            </a:pPr>
            <a:r>
              <a:rPr lang="en-US" sz="2700" b="1">
                <a:solidFill>
                  <a:srgbClr val="111111"/>
                </a:solidFill>
                <a:latin typeface="Arial"/>
              </a:rPr>
              <a:t>EEG segment</a:t>
            </a:r>
            <a:endParaRPr sz="2700"/>
          </a:p>
        </p:txBody>
      </p:sp>
      <p:sp>
        <p:nvSpPr>
          <p:cNvPr id="11" name="Text"/>
          <p:cNvSpPr txBox="1"/>
          <p:nvPr/>
        </p:nvSpPr>
        <p:spPr>
          <a:xfrm>
            <a:off x="7023100" y="4978400"/>
            <a:ext cx="3365500" cy="495300"/>
          </a:xfrm>
          <a:prstGeom prst="rect">
            <a:avLst/>
          </a:prstGeom>
          <a:noFill/>
          <a:ln>
            <a:noFill/>
          </a:ln>
        </p:spPr>
        <p:txBody>
          <a:bodyPr wrap="square" lIns="0" tIns="0" rIns="0" bIns="0"/>
          <a:lstStyle/>
          <a:p>
            <a:pPr algn="ctr">
              <a:lnSpc>
                <a:spcPct val="112000"/>
              </a:lnSpc>
              <a:buNone/>
            </a:pPr>
            <a:r>
              <a:rPr lang="en-US" sz="2700" b="1">
                <a:solidFill>
                  <a:srgbClr val="111111"/>
                </a:solidFill>
                <a:latin typeface="Arial"/>
              </a:rPr>
              <a:t>Target sentence</a:t>
            </a:r>
            <a:endParaRPr sz="2700"/>
          </a:p>
        </p:txBody>
      </p:sp>
      <p:sp>
        <p:nvSpPr>
          <p:cNvPr id="12" name="Text"/>
          <p:cNvSpPr txBox="1"/>
          <p:nvPr/>
        </p:nvSpPr>
        <p:spPr>
          <a:xfrm>
            <a:off x="2413000" y="5880100"/>
            <a:ext cx="7366000" cy="381000"/>
          </a:xfrm>
          <a:prstGeom prst="rect">
            <a:avLst/>
          </a:prstGeom>
          <a:noFill/>
          <a:ln>
            <a:noFill/>
          </a:ln>
        </p:spPr>
        <p:txBody>
          <a:bodyPr wrap="square" lIns="0" tIns="0" rIns="0" bIns="0"/>
          <a:lstStyle/>
          <a:p>
            <a:pPr algn="ctr">
              <a:lnSpc>
                <a:spcPct val="112000"/>
              </a:lnSpc>
              <a:buNone/>
            </a:pPr>
            <a:r>
              <a:rPr lang="en-US" sz="2100" b="0">
                <a:solidFill>
                  <a:srgbClr val="555555"/>
                </a:solidFill>
                <a:latin typeface="Arial"/>
              </a:rPr>
              <a:t>One sentence-level EEG-text pair</a:t>
            </a:r>
            <a:endParaRPr sz="2100"/>
          </a:p>
        </p:txBody>
      </p:sp>
    </p:spTree>
    <p:custDataLst>
      <p:custData r:id="rId1"/>
      <p:custData r:id="rId2"/>
    </p:custDataLst>
    <p:extLst>
      <p:ext uri="{BB962C8B-B14F-4D97-AF65-F5344CB8AC3E}">
        <p14:creationId xmlns:p14="http://schemas.microsoft.com/office/powerpoint/2010/main" val="34148177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47383C-FFB3-79E9-A1F8-CFCEDEB15855}"/>
            </a:ext>
          </a:extLst>
        </p:cNvPr>
        <p:cNvGrpSpPr/>
        <p:nvPr/>
      </p:nvGrpSpPr>
      <p:grpSpPr>
        <a:xfrm>
          <a:off x="0" y="0"/>
          <a:ext cx="0" cy="0"/>
          <a:chOff x="0" y="0"/>
          <a:chExt cx="0" cy="0"/>
        </a:xfrm>
      </p:grpSpPr>
      <p:pic>
        <p:nvPicPr>
          <p:cNvPr id="2" name="Picture 12">
            <a:extLst>
              <a:ext uri="{FF2B5EF4-FFF2-40B4-BE49-F238E27FC236}">
                <a16:creationId xmlns:a16="http://schemas.microsoft.com/office/drawing/2014/main" id="{5F1D717B-0A79-D2B0-615F-1441A5A9BBC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92120" y="337820"/>
            <a:ext cx="6142990" cy="6182360"/>
          </a:xfrm>
          <a:prstGeom prst="rect">
            <a:avLst/>
          </a:prstGeom>
        </p:spPr>
      </p:pic>
      <p:pic>
        <p:nvPicPr>
          <p:cNvPr id="3" name="Content Placeholder 5" descr="A red circle with text and images&#10;&#10;AI-generated content may be incorrect.">
            <a:extLst>
              <a:ext uri="{FF2B5EF4-FFF2-40B4-BE49-F238E27FC236}">
                <a16:creationId xmlns:a16="http://schemas.microsoft.com/office/drawing/2014/main" id="{38047906-966A-A4D1-819B-89EC304A07FA}"/>
              </a:ext>
            </a:extLst>
          </p:cNvPr>
          <p:cNvPicPr>
            <a:picLocks noGrp="1" noChangeAspect="1"/>
          </p:cNvPicPr>
          <p:nvPr>
            <p:ph idx="1"/>
          </p:nvPr>
        </p:nvPicPr>
        <p:blipFill>
          <a:blip r:embed="rId6" cstate="print">
            <a:extLst>
              <a:ext uri="{28A0092B-C50C-407E-A947-70E740481C1C}">
                <a14:useLocalDpi xmlns:a14="http://schemas.microsoft.com/office/drawing/2010/main" val="0"/>
              </a:ext>
            </a:extLst>
          </a:blip>
          <a:stretch>
            <a:fillRect/>
          </a:stretch>
        </p:blipFill>
        <p:spPr>
          <a:xfrm>
            <a:off x="251460" y="189230"/>
            <a:ext cx="723900" cy="720090"/>
          </a:xfrm>
        </p:spPr>
      </p:pic>
      <p:sp>
        <p:nvSpPr>
          <p:cNvPr id="4" name="Text"/>
          <p:cNvSpPr txBox="1"/>
          <p:nvPr/>
        </p:nvSpPr>
        <p:spPr>
          <a:xfrm>
            <a:off x="1841500" y="368300"/>
            <a:ext cx="9944100" cy="736600"/>
          </a:xfrm>
          <a:prstGeom prst="rect">
            <a:avLst/>
          </a:prstGeom>
          <a:noFill/>
          <a:ln>
            <a:noFill/>
          </a:ln>
        </p:spPr>
        <p:txBody>
          <a:bodyPr wrap="square" lIns="0" tIns="0" rIns="0" bIns="0"/>
          <a:lstStyle/>
          <a:p>
            <a:pPr algn="l">
              <a:lnSpc>
                <a:spcPct val="112000"/>
              </a:lnSpc>
              <a:buNone/>
            </a:pPr>
            <a:r>
              <a:rPr lang="en-US" sz="3600" b="1">
                <a:solidFill>
                  <a:srgbClr val="111111"/>
                </a:solidFill>
                <a:latin typeface="Arial"/>
              </a:rPr>
              <a:t>Sentence Embeddings</a:t>
            </a:r>
            <a:endParaRPr sz="3600"/>
          </a:p>
        </p:txBody>
      </p:sp>
      <p:sp>
        <p:nvSpPr>
          <p:cNvPr id="5" name="Text"/>
          <p:cNvSpPr txBox="1"/>
          <p:nvPr/>
        </p:nvSpPr>
        <p:spPr>
          <a:xfrm>
            <a:off x="11544300" y="6604000"/>
            <a:ext cx="304800" cy="152400"/>
          </a:xfrm>
          <a:prstGeom prst="rect">
            <a:avLst/>
          </a:prstGeom>
          <a:noFill/>
          <a:ln>
            <a:noFill/>
          </a:ln>
        </p:spPr>
        <p:txBody>
          <a:bodyPr wrap="square" lIns="0" tIns="0" rIns="0" bIns="0"/>
          <a:lstStyle/>
          <a:p>
            <a:pPr algn="r">
              <a:lnSpc>
                <a:spcPct val="112000"/>
              </a:lnSpc>
              <a:buNone/>
            </a:pPr>
            <a:r>
              <a:rPr lang="en-US" sz="700" b="0">
                <a:solidFill>
                  <a:srgbClr val="FFFFFF"/>
                </a:solidFill>
                <a:latin typeface="Arial"/>
              </a:rPr>
              <a:t>6</a:t>
            </a:r>
            <a:endParaRPr sz="700"/>
          </a:p>
        </p:txBody>
      </p:sp>
      <p:sp>
        <p:nvSpPr>
          <p:cNvPr id="6" name="Text"/>
          <p:cNvSpPr txBox="1"/>
          <p:nvPr/>
        </p:nvSpPr>
        <p:spPr>
          <a:xfrm>
            <a:off x="762000" y="1460500"/>
            <a:ext cx="10668000" cy="927100"/>
          </a:xfrm>
          <a:prstGeom prst="rect">
            <a:avLst/>
          </a:prstGeom>
          <a:noFill/>
          <a:ln>
            <a:noFill/>
          </a:ln>
        </p:spPr>
        <p:txBody>
          <a:bodyPr wrap="square" lIns="0" tIns="0" rIns="0" bIns="0"/>
          <a:lstStyle/>
          <a:p>
            <a:pPr algn="l">
              <a:lnSpc>
                <a:spcPct val="112000"/>
              </a:lnSpc>
              <a:buNone/>
            </a:pPr>
            <a:r>
              <a:rPr lang="en-US" sz="2400" b="0">
                <a:solidFill>
                  <a:srgbClr val="111111"/>
                </a:solidFill>
                <a:latin typeface="Arial"/>
              </a:rPr>
              <a:t>all-mpnet-base-v2 maps sentences to 768-dimensional semantic vectors.</a:t>
            </a:r>
            <a:endParaRPr sz="2400"/>
          </a:p>
        </p:txBody>
      </p:sp>
      <p:sp>
        <p:nvSpPr>
          <p:cNvPr id="7" name="Freeform 13">
            <a:extLst>
              <a:ext uri="{FF2B5EF4-FFF2-40B4-BE49-F238E27FC236}">
                <a16:creationId xmlns:a16="http://schemas.microsoft.com/office/drawing/2014/main" id="{545DC564-8C0B-4567-E2F2-7632F8999A4A}"/>
              </a:ext>
            </a:extLst>
          </p:cNvPr>
          <p:cNvSpPr/>
          <p:nvPr/>
        </p:nvSpPr>
        <p:spPr>
          <a:xfrm>
            <a:off x="1397000" y="2857500"/>
            <a:ext cx="1397000" cy="1447800"/>
          </a:xfrm>
          <a:custGeom>
            <a:avLst/>
            <a:gdLst/>
            <a:ahLst/>
            <a:cxnLst/>
            <a:rect l="l" t="t" r="r" b="b"/>
            <a:pathLst>
              <a:path w="2402015" h="2402015">
                <a:moveTo>
                  <a:pt x="0" y="0"/>
                </a:moveTo>
                <a:lnTo>
                  <a:pt x="2402015" y="0"/>
                </a:lnTo>
                <a:lnTo>
                  <a:pt x="2402015" y="2402015"/>
                </a:lnTo>
                <a:lnTo>
                  <a:pt x="0" y="2402015"/>
                </a:lnTo>
                <a:lnTo>
                  <a:pt x="0" y="0"/>
                </a:lnTo>
                <a:close/>
              </a:path>
            </a:pathLst>
          </a:custGeom>
          <a:blipFill>
            <a:blip r:embed="rId7"/>
            <a:stretch>
              <a:fillRect/>
            </a:stretch>
          </a:blipFill>
        </p:spPr>
        <p:txBody>
          <a:bodyPr/>
          <a:lstStyle/>
          <a:p>
            <a:endParaRPr lang="it-IT" sz="1400"/>
          </a:p>
        </p:txBody>
      </p:sp>
      <p:sp>
        <p:nvSpPr>
          <p:cNvPr id="8" name="Freeform 14">
            <a:extLst>
              <a:ext uri="{FF2B5EF4-FFF2-40B4-BE49-F238E27FC236}">
                <a16:creationId xmlns:a16="http://schemas.microsoft.com/office/drawing/2014/main" id="{307B29CA-E0A7-9219-D87F-A5ADE283360C}"/>
              </a:ext>
            </a:extLst>
          </p:cNvPr>
          <p:cNvSpPr/>
          <p:nvPr/>
        </p:nvSpPr>
        <p:spPr>
          <a:xfrm>
            <a:off x="5334000" y="2857500"/>
            <a:ext cx="1397000" cy="1447800"/>
          </a:xfrm>
          <a:custGeom>
            <a:avLst/>
            <a:gdLst/>
            <a:ahLst/>
            <a:cxnLst/>
            <a:rect l="l" t="t" r="r" b="b"/>
            <a:pathLst>
              <a:path w="2789336" h="2789336">
                <a:moveTo>
                  <a:pt x="0" y="0"/>
                </a:moveTo>
                <a:lnTo>
                  <a:pt x="2789336" y="0"/>
                </a:lnTo>
                <a:lnTo>
                  <a:pt x="2789336" y="2789336"/>
                </a:lnTo>
                <a:lnTo>
                  <a:pt x="0" y="2789336"/>
                </a:lnTo>
                <a:lnTo>
                  <a:pt x="0" y="0"/>
                </a:lnTo>
                <a:close/>
              </a:path>
            </a:pathLst>
          </a:custGeom>
          <a:blipFill>
            <a:blip r:embed="rId8"/>
            <a:stretch>
              <a:fillRect/>
            </a:stretch>
          </a:blipFill>
        </p:spPr>
        <p:txBody>
          <a:bodyPr/>
          <a:lstStyle/>
          <a:p>
            <a:endParaRPr lang="it-IT" sz="1400"/>
          </a:p>
        </p:txBody>
      </p:sp>
      <p:sp>
        <p:nvSpPr>
          <p:cNvPr id="9" name="Freeform 15">
            <a:extLst>
              <a:ext uri="{FF2B5EF4-FFF2-40B4-BE49-F238E27FC236}">
                <a16:creationId xmlns:a16="http://schemas.microsoft.com/office/drawing/2014/main" id="{76E765FC-8919-8E7E-1DEB-3C11818F94D6}"/>
              </a:ext>
            </a:extLst>
          </p:cNvPr>
          <p:cNvSpPr/>
          <p:nvPr/>
        </p:nvSpPr>
        <p:spPr>
          <a:xfrm>
            <a:off x="9271000" y="2857500"/>
            <a:ext cx="1397000" cy="1447800"/>
          </a:xfrm>
          <a:custGeom>
            <a:avLst/>
            <a:gdLst/>
            <a:ahLst/>
            <a:cxnLst/>
            <a:rect l="l" t="t" r="r" b="b"/>
            <a:pathLst>
              <a:path w="2640324" h="2640324">
                <a:moveTo>
                  <a:pt x="0" y="0"/>
                </a:moveTo>
                <a:lnTo>
                  <a:pt x="2640324" y="0"/>
                </a:lnTo>
                <a:lnTo>
                  <a:pt x="2640324" y="2640324"/>
                </a:lnTo>
                <a:lnTo>
                  <a:pt x="0" y="2640324"/>
                </a:lnTo>
                <a:lnTo>
                  <a:pt x="0" y="0"/>
                </a:lnTo>
                <a:close/>
              </a:path>
            </a:pathLst>
          </a:custGeom>
          <a:blipFill>
            <a:blip r:embed="rId9"/>
            <a:stretch>
              <a:fillRect/>
            </a:stretch>
          </a:blipFill>
        </p:spPr>
        <p:txBody>
          <a:bodyPr/>
          <a:lstStyle/>
          <a:p>
            <a:endParaRPr lang="it-IT" sz="1400"/>
          </a:p>
        </p:txBody>
      </p:sp>
      <p:sp>
        <p:nvSpPr>
          <p:cNvPr id="10" name="Arrow: Right 13">
            <a:extLst>
              <a:ext uri="{FF2B5EF4-FFF2-40B4-BE49-F238E27FC236}">
                <a16:creationId xmlns:a16="http://schemas.microsoft.com/office/drawing/2014/main" id="{CDCC1121-D5DB-C78B-C3D7-292EECB82FE9}"/>
              </a:ext>
            </a:extLst>
          </p:cNvPr>
          <p:cNvSpPr/>
          <p:nvPr/>
        </p:nvSpPr>
        <p:spPr bwMode="auto">
          <a:xfrm>
            <a:off x="3517900" y="3327400"/>
            <a:ext cx="787400" cy="406400"/>
          </a:xfrm>
          <a:prstGeom prst="rightArrow">
            <a:avLst/>
          </a:prstGeom>
          <a:solidFill>
            <a:schemeClr val="accent1"/>
          </a:solidFill>
          <a:ln w="9525" cap="flat" cmpd="sng" algn="ctr">
            <a:solidFill>
              <a:schemeClr val="accent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ts val="432"/>
              </a:spcBef>
              <a:spcAft>
                <a:spcPct val="0"/>
              </a:spcAft>
              <a:buClrTx/>
              <a:buSzTx/>
              <a:buFontTx/>
              <a:buNone/>
              <a:tabLst/>
            </a:pPr>
            <a:endParaRPr kumimoji="0" lang="it-IT" sz="1600" b="0" i="0" u="none" strike="noStrike" cap="none" normalizeH="0" baseline="0" dirty="0" err="1">
              <a:ln>
                <a:noFill/>
              </a:ln>
              <a:solidFill>
                <a:srgbClr val="FFFFFF"/>
              </a:solidFill>
              <a:effectLst/>
              <a:latin typeface="+mn-lt"/>
              <a:ea typeface="ＭＳ Ｐゴシック" pitchFamily="-80" charset="-128"/>
            </a:endParaRPr>
          </a:p>
        </p:txBody>
      </p:sp>
      <p:sp>
        <p:nvSpPr>
          <p:cNvPr id="11" name="Arrow: Right 16">
            <a:extLst>
              <a:ext uri="{FF2B5EF4-FFF2-40B4-BE49-F238E27FC236}">
                <a16:creationId xmlns:a16="http://schemas.microsoft.com/office/drawing/2014/main" id="{87867A6E-1221-A9ED-7F26-0E8F266C0B9E}"/>
              </a:ext>
            </a:extLst>
          </p:cNvPr>
          <p:cNvSpPr/>
          <p:nvPr/>
        </p:nvSpPr>
        <p:spPr bwMode="auto">
          <a:xfrm>
            <a:off x="7429500" y="3327400"/>
            <a:ext cx="787400" cy="406400"/>
          </a:xfrm>
          <a:prstGeom prst="rightArrow">
            <a:avLst/>
          </a:prstGeom>
          <a:solidFill>
            <a:schemeClr val="accent1"/>
          </a:solidFill>
          <a:ln w="9525" cap="flat" cmpd="sng" algn="ctr">
            <a:solidFill>
              <a:schemeClr val="accent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ts val="432"/>
              </a:spcBef>
              <a:spcAft>
                <a:spcPct val="0"/>
              </a:spcAft>
              <a:buClrTx/>
              <a:buSzTx/>
              <a:buFontTx/>
              <a:buNone/>
              <a:tabLst/>
            </a:pPr>
            <a:endParaRPr kumimoji="0" lang="it-IT" sz="1600" b="0" i="0" u="none" strike="noStrike" cap="none" normalizeH="0" baseline="0" dirty="0" err="1">
              <a:ln>
                <a:noFill/>
              </a:ln>
              <a:solidFill>
                <a:srgbClr val="FFFFFF"/>
              </a:solidFill>
              <a:effectLst/>
              <a:latin typeface="+mn-lt"/>
              <a:ea typeface="ＭＳ Ｐゴシック" pitchFamily="-80" charset="-128"/>
            </a:endParaRPr>
          </a:p>
        </p:txBody>
      </p:sp>
      <p:sp>
        <p:nvSpPr>
          <p:cNvPr id="12" name="Text"/>
          <p:cNvSpPr txBox="1"/>
          <p:nvPr/>
        </p:nvSpPr>
        <p:spPr>
          <a:xfrm>
            <a:off x="762000" y="4699000"/>
            <a:ext cx="2794000" cy="850900"/>
          </a:xfrm>
          <a:prstGeom prst="rect">
            <a:avLst/>
          </a:prstGeom>
          <a:noFill/>
          <a:ln>
            <a:noFill/>
          </a:ln>
        </p:spPr>
        <p:txBody>
          <a:bodyPr wrap="square" lIns="0" tIns="0" rIns="0" bIns="0"/>
          <a:lstStyle/>
          <a:p>
            <a:pPr algn="ctr">
              <a:lnSpc>
                <a:spcPct val="112000"/>
              </a:lnSpc>
              <a:buNone/>
            </a:pPr>
            <a:r>
              <a:rPr lang="en-US" sz="2400" b="1">
                <a:solidFill>
                  <a:srgbClr val="111111"/>
                </a:solidFill>
                <a:latin typeface="Arial"/>
              </a:rPr>
              <a:t>Text</a:t>
            </a:r>
            <a:endParaRPr sz="2400"/>
          </a:p>
        </p:txBody>
      </p:sp>
      <p:sp>
        <p:nvSpPr>
          <p:cNvPr id="13" name="Text"/>
          <p:cNvSpPr txBox="1"/>
          <p:nvPr/>
        </p:nvSpPr>
        <p:spPr>
          <a:xfrm>
            <a:off x="4584700" y="4699000"/>
            <a:ext cx="2794000" cy="850900"/>
          </a:xfrm>
          <a:prstGeom prst="rect">
            <a:avLst/>
          </a:prstGeom>
          <a:noFill/>
          <a:ln>
            <a:noFill/>
          </a:ln>
        </p:spPr>
        <p:txBody>
          <a:bodyPr wrap="square" lIns="0" tIns="0" rIns="0" bIns="0"/>
          <a:lstStyle/>
          <a:p>
            <a:pPr algn="ctr">
              <a:lnSpc>
                <a:spcPct val="112000"/>
              </a:lnSpc>
              <a:buNone/>
            </a:pPr>
            <a:r>
              <a:rPr lang="en-US" sz="2400" b="1">
                <a:solidFill>
                  <a:srgbClr val="111111"/>
                </a:solidFill>
                <a:latin typeface="Arial"/>
              </a:rPr>
              <a:t>Sentence transformer</a:t>
            </a:r>
            <a:endParaRPr sz="2400"/>
          </a:p>
        </p:txBody>
      </p:sp>
      <p:sp>
        <p:nvSpPr>
          <p:cNvPr id="14" name="Text"/>
          <p:cNvSpPr txBox="1"/>
          <p:nvPr/>
        </p:nvSpPr>
        <p:spPr>
          <a:xfrm>
            <a:off x="8509000" y="4699000"/>
            <a:ext cx="2794000" cy="850900"/>
          </a:xfrm>
          <a:prstGeom prst="rect">
            <a:avLst/>
          </a:prstGeom>
          <a:noFill/>
          <a:ln>
            <a:noFill/>
          </a:ln>
        </p:spPr>
        <p:txBody>
          <a:bodyPr wrap="square" lIns="0" tIns="0" rIns="0" bIns="0"/>
          <a:lstStyle/>
          <a:p>
            <a:pPr algn="ctr">
              <a:lnSpc>
                <a:spcPct val="112000"/>
              </a:lnSpc>
              <a:buNone/>
            </a:pPr>
            <a:r>
              <a:rPr lang="en-US" sz="2400" b="1">
                <a:solidFill>
                  <a:srgbClr val="111111"/>
                </a:solidFill>
                <a:latin typeface="Arial"/>
              </a:rPr>
              <a:t>Sentence embedding</a:t>
            </a:r>
            <a:endParaRPr sz="2400"/>
          </a:p>
        </p:txBody>
      </p:sp>
      <p:sp>
        <p:nvSpPr>
          <p:cNvPr id="15" name="Text"/>
          <p:cNvSpPr txBox="1"/>
          <p:nvPr/>
        </p:nvSpPr>
        <p:spPr>
          <a:xfrm>
            <a:off x="4597400" y="5588000"/>
            <a:ext cx="2794000" cy="381000"/>
          </a:xfrm>
          <a:prstGeom prst="rect">
            <a:avLst/>
          </a:prstGeom>
          <a:noFill/>
          <a:ln>
            <a:noFill/>
          </a:ln>
        </p:spPr>
        <p:txBody>
          <a:bodyPr wrap="square" lIns="0" tIns="0" rIns="0" bIns="0"/>
          <a:lstStyle/>
          <a:p>
            <a:pPr algn="ctr">
              <a:lnSpc>
                <a:spcPct val="112000"/>
              </a:lnSpc>
              <a:buNone/>
            </a:pPr>
            <a:r>
              <a:rPr lang="en-US" sz="1800" b="0">
                <a:solidFill>
                  <a:srgbClr val="555555"/>
                </a:solidFill>
                <a:latin typeface="Arial"/>
              </a:rPr>
              <a:t>Pretrained model</a:t>
            </a:r>
            <a:endParaRPr sz="1800"/>
          </a:p>
        </p:txBody>
      </p:sp>
      <p:sp>
        <p:nvSpPr>
          <p:cNvPr id="16" name="Text"/>
          <p:cNvSpPr txBox="1"/>
          <p:nvPr/>
        </p:nvSpPr>
        <p:spPr>
          <a:xfrm>
            <a:off x="8534400" y="5588000"/>
            <a:ext cx="2794000" cy="381000"/>
          </a:xfrm>
          <a:prstGeom prst="rect">
            <a:avLst/>
          </a:prstGeom>
          <a:noFill/>
          <a:ln>
            <a:noFill/>
          </a:ln>
        </p:spPr>
        <p:txBody>
          <a:bodyPr wrap="square" lIns="0" tIns="0" rIns="0" bIns="0"/>
          <a:lstStyle/>
          <a:p>
            <a:pPr algn="ctr">
              <a:lnSpc>
                <a:spcPct val="112000"/>
              </a:lnSpc>
              <a:buNone/>
            </a:pPr>
            <a:r>
              <a:rPr lang="en-US" sz="1800" b="0">
                <a:solidFill>
                  <a:srgbClr val="555555"/>
                </a:solidFill>
                <a:latin typeface="Arial"/>
              </a:rPr>
              <a:t>768 dimensions</a:t>
            </a:r>
            <a:endParaRPr sz="1800"/>
          </a:p>
        </p:txBody>
      </p:sp>
    </p:spTree>
    <p:custDataLst>
      <p:custData r:id="rId1"/>
      <p:custData r:id="rId2"/>
    </p:custDataLst>
    <p:extLst>
      <p:ext uri="{BB962C8B-B14F-4D97-AF65-F5344CB8AC3E}">
        <p14:creationId xmlns:p14="http://schemas.microsoft.com/office/powerpoint/2010/main" val="2696616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9FC2C7-C012-B8CD-7D9E-A442C242193E}"/>
            </a:ext>
          </a:extLst>
        </p:cNvPr>
        <p:cNvGrpSpPr/>
        <p:nvPr/>
      </p:nvGrpSpPr>
      <p:grpSpPr>
        <a:xfrm>
          <a:off x="0" y="0"/>
          <a:ext cx="0" cy="0"/>
          <a:chOff x="0" y="0"/>
          <a:chExt cx="0" cy="0"/>
        </a:xfrm>
      </p:grpSpPr>
      <p:pic>
        <p:nvPicPr>
          <p:cNvPr id="2" name="Picture 12">
            <a:extLst>
              <a:ext uri="{FF2B5EF4-FFF2-40B4-BE49-F238E27FC236}">
                <a16:creationId xmlns:a16="http://schemas.microsoft.com/office/drawing/2014/main" id="{5F1D717B-0A79-D2B0-615F-1441A5A9BBC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92120" y="337820"/>
            <a:ext cx="6142990" cy="6182360"/>
          </a:xfrm>
          <a:prstGeom prst="rect">
            <a:avLst/>
          </a:prstGeom>
        </p:spPr>
      </p:pic>
      <p:pic>
        <p:nvPicPr>
          <p:cNvPr id="3" name="Content Placeholder 5" descr="A red circle with text and images&#10;&#10;AI-generated content may be incorrect.">
            <a:extLst>
              <a:ext uri="{FF2B5EF4-FFF2-40B4-BE49-F238E27FC236}">
                <a16:creationId xmlns:a16="http://schemas.microsoft.com/office/drawing/2014/main" id="{38047906-966A-A4D1-819B-89EC304A07FA}"/>
              </a:ext>
            </a:extLst>
          </p:cNvPr>
          <p:cNvPicPr>
            <a:picLocks noGrp="1" noChangeAspect="1"/>
          </p:cNvPicPr>
          <p:nvPr>
            <p:ph idx="1"/>
          </p:nvPr>
        </p:nvPicPr>
        <p:blipFill>
          <a:blip r:embed="rId6" cstate="print">
            <a:extLst>
              <a:ext uri="{28A0092B-C50C-407E-A947-70E740481C1C}">
                <a14:useLocalDpi xmlns:a14="http://schemas.microsoft.com/office/drawing/2010/main" val="0"/>
              </a:ext>
            </a:extLst>
          </a:blip>
          <a:stretch>
            <a:fillRect/>
          </a:stretch>
        </p:blipFill>
        <p:spPr>
          <a:xfrm>
            <a:off x="251460" y="189230"/>
            <a:ext cx="723900" cy="720090"/>
          </a:xfrm>
        </p:spPr>
      </p:pic>
      <p:sp>
        <p:nvSpPr>
          <p:cNvPr id="4" name="Text"/>
          <p:cNvSpPr txBox="1"/>
          <p:nvPr/>
        </p:nvSpPr>
        <p:spPr>
          <a:xfrm>
            <a:off x="1841500" y="368300"/>
            <a:ext cx="9944100" cy="736600"/>
          </a:xfrm>
          <a:prstGeom prst="rect">
            <a:avLst/>
          </a:prstGeom>
          <a:noFill/>
          <a:ln>
            <a:noFill/>
          </a:ln>
        </p:spPr>
        <p:txBody>
          <a:bodyPr wrap="square" lIns="0" tIns="0" rIns="0" bIns="0"/>
          <a:lstStyle/>
          <a:p>
            <a:pPr algn="l">
              <a:lnSpc>
                <a:spcPct val="112000"/>
              </a:lnSpc>
              <a:buNone/>
            </a:pPr>
            <a:r>
              <a:rPr lang="en-US" sz="3600" b="1">
                <a:solidFill>
                  <a:srgbClr val="111111"/>
                </a:solidFill>
                <a:latin typeface="Arial"/>
              </a:rPr>
              <a:t>EEG Encoder</a:t>
            </a:r>
            <a:endParaRPr sz="3600"/>
          </a:p>
        </p:txBody>
      </p:sp>
      <p:sp>
        <p:nvSpPr>
          <p:cNvPr id="5" name="Text"/>
          <p:cNvSpPr txBox="1"/>
          <p:nvPr/>
        </p:nvSpPr>
        <p:spPr>
          <a:xfrm>
            <a:off x="11544300" y="6604000"/>
            <a:ext cx="304800" cy="152400"/>
          </a:xfrm>
          <a:prstGeom prst="rect">
            <a:avLst/>
          </a:prstGeom>
          <a:noFill/>
          <a:ln>
            <a:noFill/>
          </a:ln>
        </p:spPr>
        <p:txBody>
          <a:bodyPr wrap="square" lIns="0" tIns="0" rIns="0" bIns="0"/>
          <a:lstStyle/>
          <a:p>
            <a:pPr algn="r">
              <a:lnSpc>
                <a:spcPct val="112000"/>
              </a:lnSpc>
              <a:buNone/>
            </a:pPr>
            <a:r>
              <a:rPr lang="en-US" sz="700" b="0">
                <a:solidFill>
                  <a:srgbClr val="FFFFFF"/>
                </a:solidFill>
                <a:latin typeface="Arial"/>
              </a:rPr>
              <a:t>7</a:t>
            </a:r>
            <a:endParaRPr sz="700"/>
          </a:p>
        </p:txBody>
      </p:sp>
      <p:sp>
        <p:nvSpPr>
          <p:cNvPr id="6" name="Text"/>
          <p:cNvSpPr txBox="1"/>
          <p:nvPr/>
        </p:nvSpPr>
        <p:spPr>
          <a:xfrm>
            <a:off x="762000" y="1422400"/>
            <a:ext cx="10668000" cy="850900"/>
          </a:xfrm>
          <a:prstGeom prst="rect">
            <a:avLst/>
          </a:prstGeom>
          <a:noFill/>
          <a:ln>
            <a:noFill/>
          </a:ln>
        </p:spPr>
        <p:txBody>
          <a:bodyPr wrap="square" lIns="0" tIns="0" rIns="0" bIns="0"/>
          <a:lstStyle/>
          <a:p>
            <a:pPr algn="l">
              <a:lnSpc>
                <a:spcPct val="112000"/>
              </a:lnSpc>
              <a:buNone/>
            </a:pPr>
            <a:r>
              <a:rPr lang="en-US" sz="2400" b="0">
                <a:solidFill>
                  <a:srgbClr val="111111"/>
                </a:solidFill>
                <a:latin typeface="Arial"/>
              </a:rPr>
              <a:t>The encoder learns to predict the corresponding sentence embedding.</a:t>
            </a:r>
            <a:endParaRPr sz="2400"/>
          </a:p>
        </p:txBody>
      </p:sp>
      <p:sp>
        <p:nvSpPr>
          <p:cNvPr id="7" name="Freeform 6">
            <a:extLst>
              <a:ext uri="{FF2B5EF4-FFF2-40B4-BE49-F238E27FC236}">
                <a16:creationId xmlns:a16="http://schemas.microsoft.com/office/drawing/2014/main" id="{F423DBA5-4741-77CD-FCAE-CFCAF2491BB1}"/>
              </a:ext>
            </a:extLst>
          </p:cNvPr>
          <p:cNvSpPr/>
          <p:nvPr/>
        </p:nvSpPr>
        <p:spPr>
          <a:xfrm>
            <a:off x="1397000" y="2844800"/>
            <a:ext cx="1397000" cy="1447800"/>
          </a:xfrm>
          <a:custGeom>
            <a:avLst/>
            <a:gdLst/>
            <a:ahLst/>
            <a:cxnLst/>
            <a:rect l="l" t="t" r="r" b="b"/>
            <a:pathLst>
              <a:path w="2347857" h="2347857">
                <a:moveTo>
                  <a:pt x="0" y="0"/>
                </a:moveTo>
                <a:lnTo>
                  <a:pt x="2347857" y="0"/>
                </a:lnTo>
                <a:lnTo>
                  <a:pt x="2347857" y="2347857"/>
                </a:lnTo>
                <a:lnTo>
                  <a:pt x="0" y="2347857"/>
                </a:lnTo>
                <a:lnTo>
                  <a:pt x="0" y="0"/>
                </a:lnTo>
                <a:close/>
              </a:path>
            </a:pathLst>
          </a:custGeom>
          <a:blipFill>
            <a:blip r:embed="rId7"/>
            <a:stretch>
              <a:fillRect/>
            </a:stretch>
          </a:blipFill>
        </p:spPr>
        <p:txBody>
          <a:bodyPr/>
          <a:lstStyle/>
          <a:p>
            <a:endParaRPr lang="it-IT" sz="700"/>
          </a:p>
        </p:txBody>
      </p:sp>
      <p:sp>
        <p:nvSpPr>
          <p:cNvPr id="8" name="Freeform 14">
            <a:extLst>
              <a:ext uri="{FF2B5EF4-FFF2-40B4-BE49-F238E27FC236}">
                <a16:creationId xmlns:a16="http://schemas.microsoft.com/office/drawing/2014/main" id="{A2F46976-9FF1-D9DF-5EC2-E4DC992F50BB}"/>
              </a:ext>
            </a:extLst>
          </p:cNvPr>
          <p:cNvSpPr/>
          <p:nvPr/>
        </p:nvSpPr>
        <p:spPr>
          <a:xfrm>
            <a:off x="5334000" y="2844800"/>
            <a:ext cx="1397000" cy="1447800"/>
          </a:xfrm>
          <a:custGeom>
            <a:avLst/>
            <a:gdLst/>
            <a:ahLst/>
            <a:cxnLst/>
            <a:rect l="l" t="t" r="r" b="b"/>
            <a:pathLst>
              <a:path w="2789336" h="2789336">
                <a:moveTo>
                  <a:pt x="0" y="0"/>
                </a:moveTo>
                <a:lnTo>
                  <a:pt x="2789336" y="0"/>
                </a:lnTo>
                <a:lnTo>
                  <a:pt x="2789336" y="2789336"/>
                </a:lnTo>
                <a:lnTo>
                  <a:pt x="0" y="2789336"/>
                </a:lnTo>
                <a:lnTo>
                  <a:pt x="0" y="0"/>
                </a:lnTo>
                <a:close/>
              </a:path>
            </a:pathLst>
          </a:custGeom>
          <a:blipFill>
            <a:blip r:embed="rId8"/>
            <a:stretch>
              <a:fillRect/>
            </a:stretch>
          </a:blipFill>
        </p:spPr>
        <p:txBody>
          <a:bodyPr/>
          <a:lstStyle/>
          <a:p>
            <a:endParaRPr lang="it-IT" sz="1400"/>
          </a:p>
        </p:txBody>
      </p:sp>
      <p:sp>
        <p:nvSpPr>
          <p:cNvPr id="9" name="Freeform 15">
            <a:extLst>
              <a:ext uri="{FF2B5EF4-FFF2-40B4-BE49-F238E27FC236}">
                <a16:creationId xmlns:a16="http://schemas.microsoft.com/office/drawing/2014/main" id="{FB62D36F-7F52-124F-04F6-2A2FFAA11A8E}"/>
              </a:ext>
            </a:extLst>
          </p:cNvPr>
          <p:cNvSpPr/>
          <p:nvPr/>
        </p:nvSpPr>
        <p:spPr>
          <a:xfrm>
            <a:off x="9271000" y="2844800"/>
            <a:ext cx="1397000" cy="1447800"/>
          </a:xfrm>
          <a:custGeom>
            <a:avLst/>
            <a:gdLst/>
            <a:ahLst/>
            <a:cxnLst/>
            <a:rect l="l" t="t" r="r" b="b"/>
            <a:pathLst>
              <a:path w="2640324" h="2640324">
                <a:moveTo>
                  <a:pt x="0" y="0"/>
                </a:moveTo>
                <a:lnTo>
                  <a:pt x="2640324" y="0"/>
                </a:lnTo>
                <a:lnTo>
                  <a:pt x="2640324" y="2640324"/>
                </a:lnTo>
                <a:lnTo>
                  <a:pt x="0" y="2640324"/>
                </a:lnTo>
                <a:lnTo>
                  <a:pt x="0" y="0"/>
                </a:lnTo>
                <a:close/>
              </a:path>
            </a:pathLst>
          </a:custGeom>
          <a:blipFill>
            <a:blip r:embed="rId9"/>
            <a:stretch>
              <a:fillRect/>
            </a:stretch>
          </a:blipFill>
        </p:spPr>
        <p:txBody>
          <a:bodyPr/>
          <a:lstStyle/>
          <a:p>
            <a:endParaRPr lang="it-IT" sz="1400"/>
          </a:p>
        </p:txBody>
      </p:sp>
      <p:sp>
        <p:nvSpPr>
          <p:cNvPr id="10" name="Arrow: Right 15">
            <a:extLst>
              <a:ext uri="{FF2B5EF4-FFF2-40B4-BE49-F238E27FC236}">
                <a16:creationId xmlns:a16="http://schemas.microsoft.com/office/drawing/2014/main" id="{A9FD5A76-20D3-A9B1-55A1-A7A4F2780571}"/>
              </a:ext>
            </a:extLst>
          </p:cNvPr>
          <p:cNvSpPr/>
          <p:nvPr/>
        </p:nvSpPr>
        <p:spPr bwMode="auto">
          <a:xfrm>
            <a:off x="3517900" y="3302000"/>
            <a:ext cx="787400" cy="406400"/>
          </a:xfrm>
          <a:prstGeom prst="rightArrow">
            <a:avLst/>
          </a:prstGeom>
          <a:solidFill>
            <a:schemeClr val="accent1"/>
          </a:solidFill>
          <a:ln w="9525" cap="flat" cmpd="sng" algn="ctr">
            <a:solidFill>
              <a:schemeClr val="accent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ts val="432"/>
              </a:spcBef>
              <a:spcAft>
                <a:spcPct val="0"/>
              </a:spcAft>
              <a:buClrTx/>
              <a:buSzTx/>
              <a:buFontTx/>
              <a:buNone/>
              <a:tabLst/>
            </a:pPr>
            <a:endParaRPr kumimoji="0" lang="it-IT" sz="1600" b="0" i="0" u="none" strike="noStrike" cap="none" normalizeH="0" baseline="0" dirty="0" err="1">
              <a:ln>
                <a:noFill/>
              </a:ln>
              <a:solidFill>
                <a:srgbClr val="FFFFFF"/>
              </a:solidFill>
              <a:effectLst/>
              <a:latin typeface="+mn-lt"/>
              <a:ea typeface="ＭＳ Ｐゴシック" pitchFamily="-80" charset="-128"/>
            </a:endParaRPr>
          </a:p>
        </p:txBody>
      </p:sp>
      <p:sp>
        <p:nvSpPr>
          <p:cNvPr id="11" name="Arrow: Right 18">
            <a:extLst>
              <a:ext uri="{FF2B5EF4-FFF2-40B4-BE49-F238E27FC236}">
                <a16:creationId xmlns:a16="http://schemas.microsoft.com/office/drawing/2014/main" id="{96F911A9-39FA-1840-C708-7DA89F135F08}"/>
              </a:ext>
            </a:extLst>
          </p:cNvPr>
          <p:cNvSpPr/>
          <p:nvPr/>
        </p:nvSpPr>
        <p:spPr bwMode="auto">
          <a:xfrm>
            <a:off x="7429500" y="3302000"/>
            <a:ext cx="787400" cy="406400"/>
          </a:xfrm>
          <a:prstGeom prst="rightArrow">
            <a:avLst/>
          </a:prstGeom>
          <a:solidFill>
            <a:schemeClr val="accent1"/>
          </a:solidFill>
          <a:ln w="9525" cap="flat" cmpd="sng" algn="ctr">
            <a:solidFill>
              <a:schemeClr val="accent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ts val="432"/>
              </a:spcBef>
              <a:spcAft>
                <a:spcPct val="0"/>
              </a:spcAft>
              <a:buClrTx/>
              <a:buSzTx/>
              <a:buFontTx/>
              <a:buNone/>
              <a:tabLst/>
            </a:pPr>
            <a:endParaRPr kumimoji="0" lang="it-IT" sz="1600" b="0" i="0" u="none" strike="noStrike" cap="none" normalizeH="0" baseline="0" dirty="0" err="1">
              <a:ln>
                <a:noFill/>
              </a:ln>
              <a:solidFill>
                <a:srgbClr val="FFFFFF"/>
              </a:solidFill>
              <a:effectLst/>
              <a:latin typeface="+mn-lt"/>
              <a:ea typeface="ＭＳ Ｐゴシック" pitchFamily="-80" charset="-128"/>
            </a:endParaRPr>
          </a:p>
        </p:txBody>
      </p:sp>
      <p:sp>
        <p:nvSpPr>
          <p:cNvPr id="12" name="Text"/>
          <p:cNvSpPr txBox="1"/>
          <p:nvPr/>
        </p:nvSpPr>
        <p:spPr>
          <a:xfrm>
            <a:off x="762000" y="4610100"/>
            <a:ext cx="2794000" cy="508000"/>
          </a:xfrm>
          <a:prstGeom prst="rect">
            <a:avLst/>
          </a:prstGeom>
          <a:noFill/>
          <a:ln>
            <a:noFill/>
          </a:ln>
        </p:spPr>
        <p:txBody>
          <a:bodyPr wrap="square" lIns="0" tIns="0" rIns="0" bIns="0"/>
          <a:lstStyle/>
          <a:p>
            <a:pPr algn="ctr">
              <a:lnSpc>
                <a:spcPct val="112000"/>
              </a:lnSpc>
              <a:buNone/>
            </a:pPr>
            <a:r>
              <a:rPr lang="en-US" sz="2400" b="1">
                <a:solidFill>
                  <a:srgbClr val="111111"/>
                </a:solidFill>
                <a:latin typeface="Arial"/>
              </a:rPr>
              <a:t>EEG segment</a:t>
            </a:r>
            <a:endParaRPr sz="2400"/>
          </a:p>
        </p:txBody>
      </p:sp>
      <p:sp>
        <p:nvSpPr>
          <p:cNvPr id="13" name="Text"/>
          <p:cNvSpPr txBox="1"/>
          <p:nvPr/>
        </p:nvSpPr>
        <p:spPr>
          <a:xfrm>
            <a:off x="4584700" y="4610100"/>
            <a:ext cx="2794000" cy="508000"/>
          </a:xfrm>
          <a:prstGeom prst="rect">
            <a:avLst/>
          </a:prstGeom>
          <a:noFill/>
          <a:ln>
            <a:noFill/>
          </a:ln>
        </p:spPr>
        <p:txBody>
          <a:bodyPr wrap="square" lIns="0" tIns="0" rIns="0" bIns="0"/>
          <a:lstStyle/>
          <a:p>
            <a:pPr algn="ctr">
              <a:lnSpc>
                <a:spcPct val="112000"/>
              </a:lnSpc>
              <a:buNone/>
            </a:pPr>
            <a:r>
              <a:rPr lang="en-US" sz="2400" b="1">
                <a:solidFill>
                  <a:srgbClr val="111111"/>
                </a:solidFill>
                <a:latin typeface="Arial"/>
              </a:rPr>
              <a:t>EEG encoder</a:t>
            </a:r>
            <a:endParaRPr sz="2400"/>
          </a:p>
        </p:txBody>
      </p:sp>
      <p:sp>
        <p:nvSpPr>
          <p:cNvPr id="14" name="Text"/>
          <p:cNvSpPr txBox="1"/>
          <p:nvPr/>
        </p:nvSpPr>
        <p:spPr>
          <a:xfrm>
            <a:off x="8509000" y="4610100"/>
            <a:ext cx="2794000" cy="508000"/>
          </a:xfrm>
          <a:prstGeom prst="rect">
            <a:avLst/>
          </a:prstGeom>
          <a:noFill/>
          <a:ln>
            <a:noFill/>
          </a:ln>
        </p:spPr>
        <p:txBody>
          <a:bodyPr wrap="square" lIns="0" tIns="0" rIns="0" bIns="0"/>
          <a:lstStyle/>
          <a:p>
            <a:pPr algn="ctr">
              <a:lnSpc>
                <a:spcPct val="112000"/>
              </a:lnSpc>
              <a:buNone/>
            </a:pPr>
            <a:r>
              <a:rPr lang="en-US" sz="2400" b="1">
                <a:solidFill>
                  <a:srgbClr val="111111"/>
                </a:solidFill>
                <a:latin typeface="Arial"/>
              </a:rPr>
              <a:t>EEG embedding</a:t>
            </a:r>
            <a:endParaRPr sz="2400"/>
          </a:p>
        </p:txBody>
      </p:sp>
      <p:sp>
        <p:nvSpPr>
          <p:cNvPr id="15" name="Text"/>
          <p:cNvSpPr txBox="1"/>
          <p:nvPr/>
        </p:nvSpPr>
        <p:spPr>
          <a:xfrm>
            <a:off x="762000" y="5575300"/>
            <a:ext cx="10668000" cy="381000"/>
          </a:xfrm>
          <a:prstGeom prst="rect">
            <a:avLst/>
          </a:prstGeom>
          <a:noFill/>
          <a:ln>
            <a:noFill/>
          </a:ln>
        </p:spPr>
        <p:txBody>
          <a:bodyPr wrap="square" lIns="0" tIns="0" rIns="0" bIns="0"/>
          <a:lstStyle/>
          <a:p>
            <a:pPr algn="l">
              <a:lnSpc>
                <a:spcPct val="112000"/>
              </a:lnSpc>
              <a:buNone/>
            </a:pPr>
            <a:r>
              <a:rPr lang="en-US" sz="2200" b="1">
                <a:solidFill>
                  <a:srgbClr val="990000"/>
                </a:solidFill>
                <a:latin typeface="Arial"/>
              </a:rPr>
              <a:t>Training target: the 768-dimensional sentence embedding</a:t>
            </a:r>
            <a:endParaRPr sz="2200"/>
          </a:p>
        </p:txBody>
      </p:sp>
      <p:sp>
        <p:nvSpPr>
          <p:cNvPr id="16" name="Text"/>
          <p:cNvSpPr txBox="1"/>
          <p:nvPr/>
        </p:nvSpPr>
        <p:spPr>
          <a:xfrm>
            <a:off x="762000" y="6083300"/>
            <a:ext cx="10668000" cy="368300"/>
          </a:xfrm>
          <a:prstGeom prst="rect">
            <a:avLst/>
          </a:prstGeom>
          <a:noFill/>
          <a:ln>
            <a:noFill/>
          </a:ln>
        </p:spPr>
        <p:txBody>
          <a:bodyPr wrap="square" lIns="0" tIns="0" rIns="0" bIns="0"/>
          <a:lstStyle/>
          <a:p>
            <a:pPr algn="l">
              <a:lnSpc>
                <a:spcPct val="112000"/>
              </a:lnSpc>
              <a:buNone/>
            </a:pPr>
            <a:r>
              <a:rPr lang="en-US" sz="2100" b="0">
                <a:solidFill>
                  <a:srgbClr val="111111"/>
                </a:solidFill>
                <a:latin typeface="Arial"/>
              </a:rPr>
              <a:t>Cosine similarity loss aligns the EEG and text representations.</a:t>
            </a:r>
            <a:endParaRPr sz="2100"/>
          </a:p>
        </p:txBody>
      </p:sp>
    </p:spTree>
    <p:custDataLst>
      <p:custData r:id="rId1"/>
      <p:custData r:id="rId2"/>
    </p:custDataLst>
    <p:extLst>
      <p:ext uri="{BB962C8B-B14F-4D97-AF65-F5344CB8AC3E}">
        <p14:creationId xmlns:p14="http://schemas.microsoft.com/office/powerpoint/2010/main" val="38072570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D0EDE9-B212-5297-8426-6817A8304116}"/>
            </a:ext>
          </a:extLst>
        </p:cNvPr>
        <p:cNvGrpSpPr/>
        <p:nvPr/>
      </p:nvGrpSpPr>
      <p:grpSpPr>
        <a:xfrm>
          <a:off x="0" y="0"/>
          <a:ext cx="0" cy="0"/>
          <a:chOff x="0" y="0"/>
          <a:chExt cx="0" cy="0"/>
        </a:xfrm>
      </p:grpSpPr>
      <p:pic>
        <p:nvPicPr>
          <p:cNvPr id="2" name="Picture 12">
            <a:extLst>
              <a:ext uri="{FF2B5EF4-FFF2-40B4-BE49-F238E27FC236}">
                <a16:creationId xmlns:a16="http://schemas.microsoft.com/office/drawing/2014/main" id="{5F1D717B-0A79-D2B0-615F-1441A5A9BBC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92120" y="337820"/>
            <a:ext cx="6142990" cy="6182360"/>
          </a:xfrm>
          <a:prstGeom prst="rect">
            <a:avLst/>
          </a:prstGeom>
        </p:spPr>
      </p:pic>
      <p:pic>
        <p:nvPicPr>
          <p:cNvPr id="3" name="Content Placeholder 5" descr="A red circle with text and images&#10;&#10;AI-generated content may be incorrect.">
            <a:extLst>
              <a:ext uri="{FF2B5EF4-FFF2-40B4-BE49-F238E27FC236}">
                <a16:creationId xmlns:a16="http://schemas.microsoft.com/office/drawing/2014/main" id="{38047906-966A-A4D1-819B-89EC304A07FA}"/>
              </a:ext>
            </a:extLst>
          </p:cNvPr>
          <p:cNvPicPr>
            <a:picLocks noGrp="1" noChangeAspect="1"/>
          </p:cNvPicPr>
          <p:nvPr>
            <p:ph idx="1"/>
          </p:nvPr>
        </p:nvPicPr>
        <p:blipFill>
          <a:blip r:embed="rId6" cstate="print">
            <a:extLst>
              <a:ext uri="{28A0092B-C50C-407E-A947-70E740481C1C}">
                <a14:useLocalDpi xmlns:a14="http://schemas.microsoft.com/office/drawing/2010/main" val="0"/>
              </a:ext>
            </a:extLst>
          </a:blip>
          <a:stretch>
            <a:fillRect/>
          </a:stretch>
        </p:blipFill>
        <p:spPr>
          <a:xfrm>
            <a:off x="251460" y="189230"/>
            <a:ext cx="723900" cy="720090"/>
          </a:xfrm>
        </p:spPr>
      </p:pic>
      <p:sp>
        <p:nvSpPr>
          <p:cNvPr id="4" name="Text"/>
          <p:cNvSpPr txBox="1"/>
          <p:nvPr/>
        </p:nvSpPr>
        <p:spPr>
          <a:xfrm>
            <a:off x="1841500" y="368300"/>
            <a:ext cx="9944100" cy="736600"/>
          </a:xfrm>
          <a:prstGeom prst="rect">
            <a:avLst/>
          </a:prstGeom>
          <a:noFill/>
          <a:ln>
            <a:noFill/>
          </a:ln>
        </p:spPr>
        <p:txBody>
          <a:bodyPr wrap="square" lIns="0" tIns="0" rIns="0" bIns="0"/>
          <a:lstStyle/>
          <a:p>
            <a:pPr algn="l">
              <a:lnSpc>
                <a:spcPct val="112000"/>
              </a:lnSpc>
              <a:buNone/>
            </a:pPr>
            <a:r>
              <a:rPr lang="en-US" sz="3600" b="1">
                <a:solidFill>
                  <a:srgbClr val="111111"/>
                </a:solidFill>
                <a:latin typeface="Arial"/>
              </a:rPr>
              <a:t>EEG Encoder: Architecture and Loss</a:t>
            </a:r>
            <a:endParaRPr sz="3600"/>
          </a:p>
        </p:txBody>
      </p:sp>
      <p:sp>
        <p:nvSpPr>
          <p:cNvPr id="5" name="Text"/>
          <p:cNvSpPr txBox="1"/>
          <p:nvPr/>
        </p:nvSpPr>
        <p:spPr>
          <a:xfrm>
            <a:off x="11544300" y="6604000"/>
            <a:ext cx="304800" cy="152400"/>
          </a:xfrm>
          <a:prstGeom prst="rect">
            <a:avLst/>
          </a:prstGeom>
          <a:noFill/>
          <a:ln>
            <a:noFill/>
          </a:ln>
        </p:spPr>
        <p:txBody>
          <a:bodyPr wrap="square" lIns="0" tIns="0" rIns="0" bIns="0"/>
          <a:lstStyle/>
          <a:p>
            <a:pPr algn="r">
              <a:lnSpc>
                <a:spcPct val="112000"/>
              </a:lnSpc>
              <a:buNone/>
            </a:pPr>
            <a:r>
              <a:rPr lang="en-US" sz="700" b="0">
                <a:solidFill>
                  <a:srgbClr val="FFFFFF"/>
                </a:solidFill>
                <a:latin typeface="Arial"/>
              </a:rPr>
              <a:t>8</a:t>
            </a:r>
            <a:endParaRPr sz="700"/>
          </a:p>
        </p:txBody>
      </p:sp>
      <p:sp>
        <p:nvSpPr>
          <p:cNvPr id="6" name="Freeform 14">
            <a:extLst>
              <a:ext uri="{FF2B5EF4-FFF2-40B4-BE49-F238E27FC236}">
                <a16:creationId xmlns:a16="http://schemas.microsoft.com/office/drawing/2014/main" id="{307B29CA-E0A7-9219-D87F-A5ADE283360C}"/>
              </a:ext>
            </a:extLst>
          </p:cNvPr>
          <p:cNvSpPr/>
          <p:nvPr/>
        </p:nvSpPr>
        <p:spPr>
          <a:xfrm>
            <a:off x="914400" y="1866900"/>
            <a:ext cx="1879600" cy="1943100"/>
          </a:xfrm>
          <a:custGeom>
            <a:avLst/>
            <a:gdLst/>
            <a:ahLst/>
            <a:cxnLst/>
            <a:rect l="l" t="t" r="r" b="b"/>
            <a:pathLst>
              <a:path w="2789336" h="2789336">
                <a:moveTo>
                  <a:pt x="0" y="0"/>
                </a:moveTo>
                <a:lnTo>
                  <a:pt x="2789336" y="0"/>
                </a:lnTo>
                <a:lnTo>
                  <a:pt x="2789336" y="2789336"/>
                </a:lnTo>
                <a:lnTo>
                  <a:pt x="0" y="2789336"/>
                </a:lnTo>
                <a:lnTo>
                  <a:pt x="0" y="0"/>
                </a:lnTo>
                <a:close/>
              </a:path>
            </a:pathLst>
          </a:custGeom>
          <a:blipFill>
            <a:blip r:embed="rId7"/>
            <a:stretch>
              <a:fillRect/>
            </a:stretch>
          </a:blipFill>
        </p:spPr>
        <p:txBody>
          <a:bodyPr/>
          <a:lstStyle/>
          <a:p>
            <a:endParaRPr lang="it-IT" sz="1400"/>
          </a:p>
        </p:txBody>
      </p:sp>
      <p:sp>
        <p:nvSpPr>
          <p:cNvPr id="7" name="Text"/>
          <p:cNvSpPr txBox="1"/>
          <p:nvPr/>
        </p:nvSpPr>
        <p:spPr>
          <a:xfrm>
            <a:off x="3352800" y="1612900"/>
            <a:ext cx="8255000" cy="419100"/>
          </a:xfrm>
          <a:prstGeom prst="rect">
            <a:avLst/>
          </a:prstGeom>
          <a:noFill/>
          <a:ln>
            <a:noFill/>
          </a:ln>
        </p:spPr>
        <p:txBody>
          <a:bodyPr wrap="square" lIns="0" tIns="0" rIns="0" bIns="0"/>
          <a:lstStyle/>
          <a:p>
            <a:pPr algn="l">
              <a:lnSpc>
                <a:spcPct val="112000"/>
              </a:lnSpc>
              <a:buNone/>
            </a:pPr>
            <a:r>
              <a:rPr lang="en-US" sz="2300" b="1">
                <a:solidFill>
                  <a:srgbClr val="990000"/>
                </a:solidFill>
                <a:latin typeface="Arial"/>
              </a:rPr>
              <a:t>EEGChannelNet-inspired encoder</a:t>
            </a:r>
            <a:endParaRPr sz="2300"/>
          </a:p>
        </p:txBody>
      </p:sp>
      <p:sp>
        <p:nvSpPr>
          <p:cNvPr id="8" name="Text"/>
          <p:cNvSpPr txBox="1"/>
          <p:nvPr/>
        </p:nvSpPr>
        <p:spPr>
          <a:xfrm>
            <a:off x="3352800" y="2279650"/>
            <a:ext cx="8128000" cy="1117600"/>
          </a:xfrm>
          <a:prstGeom prst="rect">
            <a:avLst/>
          </a:prstGeom>
          <a:noFill/>
          <a:ln>
            <a:noFill/>
          </a:ln>
        </p:spPr>
        <p:txBody>
          <a:bodyPr wrap="square" lIns="0" tIns="0" rIns="0" bIns="0"/>
          <a:lstStyle/>
          <a:p>
            <a:pPr marL="342900" indent="-342900" algn="l">
              <a:lnSpc>
                <a:spcPct val="112000"/>
              </a:lnSpc>
              <a:buFont typeface="Arial" panose="020B0604020202020204" pitchFamily="34" charset="0"/>
              <a:buChar char="•"/>
            </a:pPr>
            <a:r>
              <a:rPr lang="en-US" sz="2300" b="0">
                <a:solidFill>
                  <a:srgbClr val="111111"/>
                </a:solidFill>
                <a:latin typeface="Arial"/>
              </a:rPr>
              <a:t>Temporal convolutions with multiple dilations,</a:t>
            </a:r>
            <a:endParaRPr sz="2300"/>
          </a:p>
          <a:p>
            <a:pPr algn="l">
              <a:lnSpc>
                <a:spcPct val="112000"/>
              </a:lnSpc>
              <a:buNone/>
            </a:pPr>
            <a:r>
              <a:rPr lang="en-US" sz="2300" b="0">
                <a:solidFill>
                  <a:srgbClr val="111111"/>
                </a:solidFill>
                <a:latin typeface="Arial"/>
              </a:rPr>
              <a:t>spatial convolutions, and residual blocks.</a:t>
            </a:r>
            <a:endParaRPr sz="2300"/>
          </a:p>
        </p:txBody>
      </p:sp>
      <p:sp>
        <p:nvSpPr>
          <p:cNvPr id="10" name="Text"/>
          <p:cNvSpPr txBox="1"/>
          <p:nvPr/>
        </p:nvSpPr>
        <p:spPr>
          <a:xfrm>
            <a:off x="762000" y="4445000"/>
            <a:ext cx="10795000" cy="419100"/>
          </a:xfrm>
          <a:prstGeom prst="rect">
            <a:avLst/>
          </a:prstGeom>
          <a:noFill/>
          <a:ln>
            <a:noFill/>
          </a:ln>
        </p:spPr>
        <p:txBody>
          <a:bodyPr wrap="square" lIns="0" tIns="0" rIns="0" bIns="0"/>
          <a:lstStyle/>
          <a:p>
            <a:pPr algn="l">
              <a:lnSpc>
                <a:spcPct val="112000"/>
              </a:lnSpc>
              <a:buNone/>
            </a:pPr>
            <a:r>
              <a:rPr lang="en-US" sz="2300" b="1">
                <a:solidFill>
                  <a:srgbClr val="990000"/>
                </a:solidFill>
                <a:latin typeface="Arial"/>
              </a:rPr>
              <a:t>Cosine similarity loss</a:t>
            </a:r>
            <a:endParaRPr sz="2300"/>
          </a:p>
        </p:txBody>
      </p:sp>
      <mc:AlternateContent xmlns:mc="http://schemas.openxmlformats.org/markup-compatibility/2006" xmlns:a14="http://schemas.microsoft.com/office/drawing/2010/main">
        <mc:Choice Requires="a14">
          <p:sp>
            <p:nvSpPr>
              <p:cNvPr id="11" name="Text"/>
              <p:cNvSpPr txBox="1"/>
              <p:nvPr/>
            </p:nvSpPr>
            <p:spPr>
              <a:xfrm>
                <a:off x="762000" y="5041900"/>
                <a:ext cx="7874000" cy="685800"/>
              </a:xfrm>
              <a:prstGeom prst="rect">
                <a:avLst/>
              </a:prstGeom>
              <a:noFill/>
              <a:ln>
                <a:noFill/>
              </a:ln>
            </p:spPr>
            <p:txBody>
              <a:bodyPr wrap="square" lIns="0" tIns="0" rIns="0" bIns="0"/>
              <a:lstStyle/>
              <a:p>
                <a:pPr>
                  <a:buNone/>
                </a:pPr>
                <a14:m>
                  <m:oMathPara xmlns:m="http://schemas.openxmlformats.org/officeDocument/2006/math">
                    <m:oMath>
                      <m:sSub>
                        <m:sSubPr>
                          <m:ctrlPr>
                            <a:rPr lang="it-IT" sz="2600" i="1">
                              <a:latin typeface="Cambria Math" panose="02040503050406030204" pitchFamily="18" charset="0"/>
                              <a:ea typeface="Cambria Math" panose="02040503050406030204" pitchFamily="18" charset="0"/>
                            </a:rPr>
                          </m:ctrlPr>
                        </m:sSubPr>
                        <m:e>
                          <m:r>
                            <a:rPr lang="it-IT" sz="2600" i="1">
                              <a:latin typeface="Cambria Math" panose="02040503050406030204" pitchFamily="18" charset="0"/>
                              <a:ea typeface="Cambria Math" panose="02040503050406030204" pitchFamily="18" charset="0"/>
                            </a:rPr>
                            <m:t>ℒ</m:t>
                          </m:r>
                        </m:e>
                        <m:sub>
                          <m:r>
                            <a:rPr lang="en-US" sz="2600" i="1">
                              <a:latin typeface="Cambria Math" panose="02040503050406030204" pitchFamily="18" charset="0"/>
                              <a:ea typeface="Cambria Math" panose="02040503050406030204" pitchFamily="18" charset="0"/>
                            </a:rPr>
                            <m:t>𝑐𝑜𝑠𝑖𝑛𝑒</m:t>
                          </m:r>
                        </m:sub>
                      </m:sSub>
                      <m:r>
                        <a:rPr lang="en-US" sz="2600" i="1">
                          <a:latin typeface="Cambria Math" panose="02040503050406030204" pitchFamily="18" charset="0"/>
                          <a:ea typeface="Cambria Math" panose="02040503050406030204" pitchFamily="18" charset="0"/>
                        </a:rPr>
                        <m:t>=1−</m:t>
                      </m:r>
                      <m:func>
                        <m:funcPr>
                          <m:ctrlPr>
                            <a:rPr lang="en-US" sz="2600">
                              <a:latin typeface="Cambria Math" panose="02040503050406030204" pitchFamily="18" charset="0"/>
                              <a:ea typeface="Cambria Math" panose="02040503050406030204" pitchFamily="18" charset="0"/>
                            </a:rPr>
                          </m:ctrlPr>
                        </m:funcPr>
                        <m:fName>
                          <m:r>
                            <m:rPr>
                              <m:sty m:val="p"/>
                            </m:rPr>
                            <a:rPr lang="en-US" sz="2600">
                              <a:latin typeface="Cambria Math" panose="02040503050406030204" pitchFamily="18" charset="0"/>
                              <a:ea typeface="Cambria Math" panose="02040503050406030204" pitchFamily="18" charset="0"/>
                            </a:rPr>
                            <m:t>cos</m:t>
                          </m:r>
                        </m:fName>
                        <m:e>
                          <m:r>
                            <a:rPr lang="en-US" sz="2600" i="1">
                              <a:latin typeface="Cambria Math" panose="02040503050406030204" pitchFamily="18" charset="0"/>
                              <a:ea typeface="Cambria Math" panose="02040503050406030204" pitchFamily="18" charset="0"/>
                            </a:rPr>
                            <m:t>𝜃</m:t>
                          </m:r>
                        </m:e>
                      </m:func>
                      <m:r>
                        <a:rPr lang="en-US" sz="2600" i="1">
                          <a:latin typeface="Cambria Math" panose="02040503050406030204" pitchFamily="18" charset="0"/>
                          <a:ea typeface="Cambria Math" panose="02040503050406030204" pitchFamily="18" charset="0"/>
                        </a:rPr>
                        <m:t>=1−</m:t>
                      </m:r>
                      <m:f>
                        <m:fPr>
                          <m:ctrlPr>
                            <a:rPr lang="en-US" sz="2600" i="1">
                              <a:latin typeface="Cambria Math" panose="02040503050406030204" pitchFamily="18" charset="0"/>
                              <a:ea typeface="Cambria Math" panose="02040503050406030204" pitchFamily="18" charset="0"/>
                            </a:rPr>
                          </m:ctrlPr>
                        </m:fPr>
                        <m:num>
                          <m:r>
                            <a:rPr lang="en-US" sz="2600" i="1">
                              <a:latin typeface="Cambria Math" panose="02040503050406030204" pitchFamily="18" charset="0"/>
                              <a:ea typeface="Cambria Math" panose="02040503050406030204" pitchFamily="18" charset="0"/>
                            </a:rPr>
                            <m:t>𝑥</m:t>
                          </m:r>
                          <m:r>
                            <a:rPr lang="en-US" sz="2600" i="1">
                              <a:latin typeface="Cambria Math" panose="02040503050406030204" pitchFamily="18" charset="0"/>
                              <a:ea typeface="Cambria Math" panose="02040503050406030204" pitchFamily="18" charset="0"/>
                            </a:rPr>
                            <m:t>⋅</m:t>
                          </m:r>
                          <m:r>
                            <a:rPr lang="en-US" sz="2600" i="1">
                              <a:latin typeface="Cambria Math" panose="02040503050406030204" pitchFamily="18" charset="0"/>
                              <a:ea typeface="Cambria Math" panose="02040503050406030204" pitchFamily="18" charset="0"/>
                            </a:rPr>
                            <m:t>𝑦</m:t>
                          </m:r>
                        </m:num>
                        <m:den>
                          <m:r>
                            <a:rPr lang="en-US" sz="2600" i="1">
                              <a:latin typeface="Cambria Math" panose="02040503050406030204" pitchFamily="18" charset="0"/>
                              <a:ea typeface="Cambria Math" panose="02040503050406030204" pitchFamily="18" charset="0"/>
                            </a:rPr>
                            <m:t>|</m:t>
                          </m:r>
                          <m:d>
                            <m:dPr>
                              <m:begChr m:val="|"/>
                              <m:endChr m:val="|"/>
                              <m:ctrlPr>
                                <a:rPr lang="en-US" sz="2600" i="1">
                                  <a:latin typeface="Cambria Math" panose="02040503050406030204" pitchFamily="18" charset="0"/>
                                  <a:ea typeface="Cambria Math" panose="02040503050406030204" pitchFamily="18" charset="0"/>
                                </a:rPr>
                              </m:ctrlPr>
                            </m:dPr>
                            <m:e>
                              <m:r>
                                <a:rPr lang="en-US" sz="2600" i="1">
                                  <a:latin typeface="Cambria Math" panose="02040503050406030204" pitchFamily="18" charset="0"/>
                                  <a:ea typeface="Cambria Math" panose="02040503050406030204" pitchFamily="18" charset="0"/>
                                </a:rPr>
                                <m:t>𝑥</m:t>
                              </m:r>
                            </m:e>
                          </m:d>
                          <m:r>
                            <a:rPr lang="en-US" sz="2600" i="1">
                              <a:latin typeface="Cambria Math" panose="02040503050406030204" pitchFamily="18" charset="0"/>
                              <a:ea typeface="Cambria Math" panose="02040503050406030204" pitchFamily="18" charset="0"/>
                            </a:rPr>
                            <m:t>|⋅|</m:t>
                          </m:r>
                          <m:d>
                            <m:dPr>
                              <m:begChr m:val="|"/>
                              <m:endChr m:val="|"/>
                              <m:ctrlPr>
                                <a:rPr lang="en-US" sz="2600" i="1">
                                  <a:latin typeface="Cambria Math" panose="02040503050406030204" pitchFamily="18" charset="0"/>
                                  <a:ea typeface="Cambria Math" panose="02040503050406030204" pitchFamily="18" charset="0"/>
                                </a:rPr>
                              </m:ctrlPr>
                            </m:dPr>
                            <m:e>
                              <m:r>
                                <a:rPr lang="en-US" sz="2600" i="1">
                                  <a:latin typeface="Cambria Math" panose="02040503050406030204" pitchFamily="18" charset="0"/>
                                  <a:ea typeface="Cambria Math" panose="02040503050406030204" pitchFamily="18" charset="0"/>
                                </a:rPr>
                                <m:t>𝑦</m:t>
                              </m:r>
                            </m:e>
                          </m:d>
                          <m:r>
                            <a:rPr lang="en-US" sz="2600" i="1">
                              <a:latin typeface="Cambria Math" panose="02040503050406030204" pitchFamily="18" charset="0"/>
                              <a:ea typeface="Cambria Math" panose="02040503050406030204" pitchFamily="18" charset="0"/>
                            </a:rPr>
                            <m:t>|</m:t>
                          </m:r>
                        </m:den>
                      </m:f>
                    </m:oMath>
                  </m:oMathPara>
                </a14:m>
                <a:endParaRPr lang="it-IT" sz="1800" dirty="0"/>
              </a:p>
            </p:txBody>
          </p:sp>
        </mc:Choice>
        <mc:Fallback xmlns:ns7="http://schemas.microsoft.com/office/powerpoint/2010/main" xmlns:ns2="http://schemas.microsoft.com/office/drawing/2014/main" xmlns:m="http://schemas.openxmlformats.org/officeDocument/2006/math" xmlns="">
          <p:sp>
            <p:nvSpPr>
              <p:cNvPr id="12" name="Text"/>
              <p:cNvSpPr txBox="1"/>
              <p:nvPr/>
            </p:nvSpPr>
            <p:spPr>
              <a:xfrm>
                <a:off x="762000" y="5041900"/>
                <a:ext cx="7874000" cy="685800"/>
              </a:xfrm>
              <a:prstGeom prst="rect">
                <a:avLst/>
              </a:prstGeom>
              <a:noFill/>
              <a:ln>
                <a:noFill/>
              </a:ln>
            </p:spPr>
            <p:txBody>
              <a:bodyPr wrap="square" lIns="0" rIns="0" tIns="0" bIns="0"/>
              <a:lstStyle/>
              <a:p>
                <a:pPr algn="l">
                  <a:lnSpc>
                    <a:spcPct val="112000"/>
                  </a:lnSpc>
                  <a:buNone/>
                </a:pPr>
                <a:r>
                  <a:rPr lang="en-US" sz="2600" b="0">
                    <a:solidFill>
                      <a:srgbClr val="111111"/>
                    </a:solidFill>
                    <a:latin typeface="Arial"/>
                  </a:rPr>
                  <a:t>Lcosine = 1 − cos θ = 1 − (x·y)/(‖x‖·‖y‖)</a:t>
                </a:r>
                <a:endParaRPr sz="2600"/>
              </a:p>
            </p:txBody>
          </p:sp>
        </mc:Fallback>
      </mc:AlternateContent>
      <p:sp>
        <p:nvSpPr>
          <p:cNvPr id="13" name="Text"/>
          <p:cNvSpPr txBox="1"/>
          <p:nvPr/>
        </p:nvSpPr>
        <p:spPr>
          <a:xfrm>
            <a:off x="8115300" y="4991100"/>
            <a:ext cx="3746500" cy="965200"/>
          </a:xfrm>
          <a:prstGeom prst="rect">
            <a:avLst/>
          </a:prstGeom>
          <a:noFill/>
          <a:ln>
            <a:noFill/>
          </a:ln>
        </p:spPr>
        <p:txBody>
          <a:bodyPr wrap="square" lIns="0" tIns="0" rIns="0" bIns="0"/>
          <a:lstStyle/>
          <a:p>
            <a:pPr algn="l">
              <a:lnSpc>
                <a:spcPct val="112000"/>
              </a:lnSpc>
              <a:buNone/>
            </a:pPr>
            <a:r>
              <a:rPr lang="en-US" sz="1700" b="0">
                <a:solidFill>
                  <a:srgbClr val="111111"/>
                </a:solidFill>
                <a:latin typeface="Arial"/>
              </a:rPr>
              <a:t>x: predicted EEG embedding</a:t>
            </a:r>
            <a:endParaRPr sz="1700"/>
          </a:p>
          <a:p>
            <a:pPr algn="l">
              <a:lnSpc>
                <a:spcPct val="112000"/>
              </a:lnSpc>
              <a:buNone/>
            </a:pPr>
            <a:r>
              <a:rPr lang="en-US" sz="1700" b="0">
                <a:solidFill>
                  <a:srgbClr val="111111"/>
                </a:solidFill>
                <a:latin typeface="Arial"/>
              </a:rPr>
              <a:t>y: target sentence embedding</a:t>
            </a:r>
            <a:endParaRPr sz="1700"/>
          </a:p>
        </p:txBody>
      </p:sp>
    </p:spTree>
    <p:custDataLst>
      <p:custData r:id="rId1"/>
      <p:custData r:id="rId2"/>
    </p:custDataLst>
    <p:extLst>
      <p:ext uri="{BB962C8B-B14F-4D97-AF65-F5344CB8AC3E}">
        <p14:creationId xmlns:p14="http://schemas.microsoft.com/office/powerpoint/2010/main" val="28517527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F23BA9-9F53-732B-A10E-B12664115A16}"/>
            </a:ext>
          </a:extLst>
        </p:cNvPr>
        <p:cNvGrpSpPr/>
        <p:nvPr/>
      </p:nvGrpSpPr>
      <p:grpSpPr>
        <a:xfrm>
          <a:off x="0" y="0"/>
          <a:ext cx="0" cy="0"/>
          <a:chOff x="0" y="0"/>
          <a:chExt cx="0" cy="0"/>
        </a:xfrm>
      </p:grpSpPr>
      <p:pic>
        <p:nvPicPr>
          <p:cNvPr id="2" name="Picture 12">
            <a:extLst>
              <a:ext uri="{FF2B5EF4-FFF2-40B4-BE49-F238E27FC236}">
                <a16:creationId xmlns:a16="http://schemas.microsoft.com/office/drawing/2014/main" id="{5F1D717B-0A79-D2B0-615F-1441A5A9BBC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92120" y="337820"/>
            <a:ext cx="6142990" cy="6182360"/>
          </a:xfrm>
          <a:prstGeom prst="rect">
            <a:avLst/>
          </a:prstGeom>
        </p:spPr>
      </p:pic>
      <p:pic>
        <p:nvPicPr>
          <p:cNvPr id="3" name="Content Placeholder 5" descr="A red circle with text and images&#10;&#10;AI-generated content may be incorrect.">
            <a:extLst>
              <a:ext uri="{FF2B5EF4-FFF2-40B4-BE49-F238E27FC236}">
                <a16:creationId xmlns:a16="http://schemas.microsoft.com/office/drawing/2014/main" id="{38047906-966A-A4D1-819B-89EC304A07FA}"/>
              </a:ext>
            </a:extLst>
          </p:cNvPr>
          <p:cNvPicPr>
            <a:picLocks noGrp="1" noChangeAspect="1"/>
          </p:cNvPicPr>
          <p:nvPr>
            <p:ph idx="1"/>
          </p:nvPr>
        </p:nvPicPr>
        <p:blipFill>
          <a:blip r:embed="rId6" cstate="print">
            <a:extLst>
              <a:ext uri="{28A0092B-C50C-407E-A947-70E740481C1C}">
                <a14:useLocalDpi xmlns:a14="http://schemas.microsoft.com/office/drawing/2010/main" val="0"/>
              </a:ext>
            </a:extLst>
          </a:blip>
          <a:stretch>
            <a:fillRect/>
          </a:stretch>
        </p:blipFill>
        <p:spPr>
          <a:xfrm>
            <a:off x="251460" y="189230"/>
            <a:ext cx="723900" cy="720090"/>
          </a:xfrm>
        </p:spPr>
      </p:pic>
      <p:sp>
        <p:nvSpPr>
          <p:cNvPr id="4" name="Text"/>
          <p:cNvSpPr txBox="1"/>
          <p:nvPr/>
        </p:nvSpPr>
        <p:spPr>
          <a:xfrm>
            <a:off x="1841500" y="368300"/>
            <a:ext cx="9944100" cy="736600"/>
          </a:xfrm>
          <a:prstGeom prst="rect">
            <a:avLst/>
          </a:prstGeom>
          <a:noFill/>
          <a:ln>
            <a:noFill/>
          </a:ln>
        </p:spPr>
        <p:txBody>
          <a:bodyPr wrap="square" lIns="0" tIns="0" rIns="0" bIns="0"/>
          <a:lstStyle/>
          <a:p>
            <a:pPr algn="l">
              <a:lnSpc>
                <a:spcPct val="112000"/>
              </a:lnSpc>
              <a:buNone/>
            </a:pPr>
            <a:r>
              <a:rPr lang="en-US" sz="3600" b="1">
                <a:solidFill>
                  <a:srgbClr val="111111"/>
                </a:solidFill>
                <a:latin typeface="Arial"/>
              </a:rPr>
              <a:t>Retrieving Chain and LLM Refinement</a:t>
            </a:r>
            <a:endParaRPr sz="3600"/>
          </a:p>
        </p:txBody>
      </p:sp>
      <p:sp>
        <p:nvSpPr>
          <p:cNvPr id="5" name="Text"/>
          <p:cNvSpPr txBox="1"/>
          <p:nvPr/>
        </p:nvSpPr>
        <p:spPr>
          <a:xfrm>
            <a:off x="11544300" y="6604000"/>
            <a:ext cx="304800" cy="152400"/>
          </a:xfrm>
          <a:prstGeom prst="rect">
            <a:avLst/>
          </a:prstGeom>
          <a:noFill/>
          <a:ln>
            <a:noFill/>
          </a:ln>
        </p:spPr>
        <p:txBody>
          <a:bodyPr wrap="square" lIns="0" tIns="0" rIns="0" bIns="0"/>
          <a:lstStyle/>
          <a:p>
            <a:pPr algn="r">
              <a:lnSpc>
                <a:spcPct val="112000"/>
              </a:lnSpc>
              <a:buNone/>
            </a:pPr>
            <a:r>
              <a:rPr lang="en-US" sz="700" b="0">
                <a:solidFill>
                  <a:srgbClr val="FFFFFF"/>
                </a:solidFill>
                <a:latin typeface="Arial"/>
              </a:rPr>
              <a:t>9</a:t>
            </a:r>
            <a:endParaRPr sz="700"/>
          </a:p>
        </p:txBody>
      </p:sp>
      <p:pic>
        <p:nvPicPr>
          <p:cNvPr id="10" name="smc_pipeline.png"/>
          <p:cNvPicPr>
            <a:picLocks noChangeAspect="1"/>
          </p:cNvPicPr>
          <p:nvPr/>
        </p:nvPicPr>
        <p:blipFill>
          <a:blip r:embed="rId7"/>
          <a:srcRect l="51000" r="1000"/>
          <a:stretch>
            <a:fillRect/>
          </a:stretch>
        </p:blipFill>
        <p:spPr>
          <a:xfrm>
            <a:off x="7010400" y="1397000"/>
            <a:ext cx="4368800" cy="4914900"/>
          </a:xfrm>
          <a:prstGeom prst="rect">
            <a:avLst/>
          </a:prstGeom>
        </p:spPr>
      </p:pic>
      <p:sp>
        <p:nvSpPr>
          <p:cNvPr id="11" name="TextBox 10">
            <a:extLst>
              <a:ext uri="{FF2B5EF4-FFF2-40B4-BE49-F238E27FC236}">
                <a16:creationId xmlns:a16="http://schemas.microsoft.com/office/drawing/2014/main" id="{2181D5F9-483E-0F80-DF35-6A3ECF6C71E5}"/>
              </a:ext>
            </a:extLst>
          </p:cNvPr>
          <p:cNvSpPr txBox="1"/>
          <p:nvPr/>
        </p:nvSpPr>
        <p:spPr>
          <a:xfrm>
            <a:off x="548854" y="1104900"/>
            <a:ext cx="6264696" cy="4811574"/>
          </a:xfrm>
          <a:prstGeom prst="rect">
            <a:avLst/>
          </a:prstGeom>
          <a:noFill/>
        </p:spPr>
        <p:txBody>
          <a:bodyPr wrap="square" lIns="0" tIns="0" rIns="0" bIns="0" rtlCol="0">
            <a:spAutoFit/>
          </a:bodyPr>
          <a:lstStyle/>
          <a:p>
            <a:pPr algn="l">
              <a:spcBef>
                <a:spcPts val="432"/>
              </a:spcBef>
            </a:pPr>
            <a:r>
              <a:rPr lang="en-US" sz="1800" dirty="0">
                <a:latin typeface="Arial" panose="020B0604020202020204" pitchFamily="34" charset="0"/>
                <a:cs typeface="Arial" panose="020B0604020202020204" pitchFamily="34" charset="0"/>
              </a:rPr>
              <a:t>Implemented a Retrieval Augmented Generation </a:t>
            </a:r>
            <a:r>
              <a:rPr lang="en-US" sz="1800" b="1" dirty="0">
                <a:latin typeface="Arial" panose="020B0604020202020204" pitchFamily="34" charset="0"/>
                <a:cs typeface="Arial" panose="020B0604020202020204" pitchFamily="34" charset="0"/>
              </a:rPr>
              <a:t>(RAG)-</a:t>
            </a:r>
            <a:r>
              <a:rPr lang="en-US" sz="1800" b="1">
                <a:latin typeface="Arial" panose="020B0604020202020204" pitchFamily="34" charset="0"/>
                <a:cs typeface="Arial" panose="020B0604020202020204" pitchFamily="34" charset="0"/>
              </a:rPr>
              <a:t>inspired pipeline:</a:t>
            </a:r>
            <a:endParaRPr lang="en-US" sz="2000" b="1" dirty="0">
              <a:latin typeface="Arial" panose="020B0604020202020204" pitchFamily="34" charset="0"/>
              <a:cs typeface="Arial" panose="020B0604020202020204" pitchFamily="34" charset="0"/>
            </a:endParaRPr>
          </a:p>
          <a:p>
            <a:pPr marL="342900" indent="-342900">
              <a:spcBef>
                <a:spcPts val="432"/>
              </a:spcBef>
              <a:spcAft>
                <a:spcPts val="1200"/>
              </a:spcAft>
              <a:buFont typeface="+mj-lt"/>
              <a:buAutoNum type="arabicPeriod"/>
            </a:pPr>
            <a:r>
              <a:rPr lang="it-IT" sz="2000" b="1" dirty="0">
                <a:latin typeface="Arial" panose="020B0604020202020204" pitchFamily="34" charset="0"/>
                <a:cs typeface="Arial" panose="020B0604020202020204" pitchFamily="34" charset="0"/>
              </a:rPr>
              <a:t>Train EEG </a:t>
            </a:r>
            <a:r>
              <a:rPr lang="it-IT" sz="2000" dirty="0" err="1">
                <a:latin typeface="Arial" panose="020B0604020202020204" pitchFamily="34" charset="0"/>
                <a:cs typeface="Arial" panose="020B0604020202020204" pitchFamily="34" charset="0"/>
              </a:rPr>
              <a:t>embeddings</a:t>
            </a:r>
            <a:r>
              <a:rPr lang="it-IT" sz="2000" b="1" dirty="0">
                <a:latin typeface="Arial" panose="020B0604020202020204" pitchFamily="34" charset="0"/>
                <a:cs typeface="Arial" panose="020B0604020202020204" pitchFamily="34" charset="0"/>
              </a:rPr>
              <a:t> </a:t>
            </a:r>
            <a:r>
              <a:rPr lang="it-IT" sz="2000" dirty="0" err="1">
                <a:latin typeface="Arial" panose="020B0604020202020204" pitchFamily="34" charset="0"/>
                <a:cs typeface="Arial" panose="020B0604020202020204" pitchFamily="34" charset="0"/>
              </a:rPr>
              <a:t>stored</a:t>
            </a:r>
            <a:r>
              <a:rPr lang="it-IT" sz="2000" dirty="0">
                <a:latin typeface="Arial" panose="020B0604020202020204" pitchFamily="34" charset="0"/>
                <a:cs typeface="Arial" panose="020B0604020202020204" pitchFamily="34" charset="0"/>
              </a:rPr>
              <a:t> in a FAISS </a:t>
            </a:r>
            <a:r>
              <a:rPr lang="it-IT" sz="2000" dirty="0" err="1">
                <a:latin typeface="Arial" panose="020B0604020202020204" pitchFamily="34" charset="0"/>
                <a:cs typeface="Arial" panose="020B0604020202020204" pitchFamily="34" charset="0"/>
              </a:rPr>
              <a:t>Vector</a:t>
            </a:r>
            <a:r>
              <a:rPr lang="it-IT" sz="2000" dirty="0">
                <a:latin typeface="Arial" panose="020B0604020202020204" pitchFamily="34" charset="0"/>
                <a:cs typeface="Arial" panose="020B0604020202020204" pitchFamily="34" charset="0"/>
              </a:rPr>
              <a:t> Store</a:t>
            </a:r>
            <a:r>
              <a:rPr lang="en-US" sz="2000" dirty="0">
                <a:latin typeface="Arial" panose="020B0604020202020204" pitchFamily="34" charset="0"/>
                <a:cs typeface="Arial" panose="020B0604020202020204" pitchFamily="34" charset="0"/>
              </a:rPr>
              <a:t>.</a:t>
            </a:r>
          </a:p>
          <a:p>
            <a:pPr marL="342900" indent="-342900" algn="l">
              <a:spcBef>
                <a:spcPts val="432"/>
              </a:spcBef>
              <a:spcAft>
                <a:spcPts val="1200"/>
              </a:spcAft>
              <a:buFont typeface="+mj-lt"/>
              <a:buAutoNum type="arabicPeriod"/>
            </a:pPr>
            <a:r>
              <a:rPr lang="en-US" sz="2000" b="1" dirty="0">
                <a:latin typeface="Arial" panose="020B0604020202020204" pitchFamily="34" charset="0"/>
                <a:cs typeface="Arial" panose="020B0604020202020204" pitchFamily="34" charset="0"/>
              </a:rPr>
              <a:t>Test EEG </a:t>
            </a:r>
            <a:r>
              <a:rPr lang="en-US" sz="2000" dirty="0">
                <a:latin typeface="Arial" panose="020B0604020202020204" pitchFamily="34" charset="0"/>
                <a:cs typeface="Arial" panose="020B0604020202020204" pitchFamily="34" charset="0"/>
              </a:rPr>
              <a:t>embedding</a:t>
            </a:r>
            <a:r>
              <a:rPr lang="en-US" sz="2000" b="1"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is computed using the trained encoder.</a:t>
            </a:r>
          </a:p>
          <a:p>
            <a:pPr marL="342900" indent="-342900" algn="l">
              <a:spcBef>
                <a:spcPts val="432"/>
              </a:spcBef>
              <a:spcAft>
                <a:spcPts val="1200"/>
              </a:spcAft>
              <a:buFont typeface="+mj-lt"/>
              <a:buAutoNum type="arabicPeriod"/>
            </a:pPr>
            <a:r>
              <a:rPr lang="en-US" sz="2000" b="1" dirty="0">
                <a:latin typeface="Arial" panose="020B0604020202020204" pitchFamily="34" charset="0"/>
                <a:cs typeface="Arial" panose="020B0604020202020204" pitchFamily="34" charset="0"/>
              </a:rPr>
              <a:t>Top-3 similar sentences </a:t>
            </a:r>
            <a:r>
              <a:rPr lang="en-US" sz="2000" dirty="0">
                <a:latin typeface="Arial" panose="020B0604020202020204" pitchFamily="34" charset="0"/>
                <a:cs typeface="Arial" panose="020B0604020202020204" pitchFamily="34" charset="0"/>
              </a:rPr>
              <a:t>retrieved from the Vector Store via cosine similarity computed on EEG embeddings.</a:t>
            </a:r>
          </a:p>
          <a:p>
            <a:pPr marL="342900" indent="-342900">
              <a:spcBef>
                <a:spcPts val="432"/>
              </a:spcBef>
              <a:spcAft>
                <a:spcPts val="1200"/>
              </a:spcAft>
              <a:buFont typeface="+mj-lt"/>
              <a:buAutoNum type="arabicPeriod"/>
            </a:pPr>
            <a:r>
              <a:rPr lang="en-US" sz="2000" b="1" dirty="0">
                <a:latin typeface="Arial" panose="020B0604020202020204" pitchFamily="34" charset="0"/>
                <a:cs typeface="Arial" panose="020B0604020202020204" pitchFamily="34" charset="0"/>
              </a:rPr>
              <a:t>A</a:t>
            </a:r>
            <a:r>
              <a:rPr lang="en-US" sz="2000" dirty="0">
                <a:latin typeface="Arial" panose="020B0604020202020204" pitchFamily="34" charset="0"/>
                <a:cs typeface="Arial" panose="020B0604020202020204" pitchFamily="34" charset="0"/>
              </a:rPr>
              <a:t> </a:t>
            </a:r>
            <a:r>
              <a:rPr lang="en-US" sz="2000" b="1">
                <a:latin typeface="Arial" panose="020B0604020202020204" pitchFamily="34" charset="0"/>
                <a:cs typeface="Arial" panose="020B0604020202020204" pitchFamily="34" charset="0"/>
              </a:rPr>
              <a:t>LLM </a:t>
            </a:r>
            <a:r>
              <a:rPr lang="en-US" sz="2000">
                <a:latin typeface="Arial" panose="020B0604020202020204" pitchFamily="34" charset="0"/>
                <a:cs typeface="Arial" panose="020B0604020202020204" pitchFamily="34" charset="0"/>
              </a:rPr>
              <a:t>(</a:t>
            </a:r>
            <a:r>
              <a:rPr lang="en-US" sz="2000" i="1">
                <a:solidFill>
                  <a:srgbClr val="111111"/>
                </a:solidFill>
                <a:latin typeface="Arial" panose="020B0604020202020204" pitchFamily="34" charset="0"/>
                <a:cs typeface="Arial" panose="020B0604020202020204" pitchFamily="34" charset="0"/>
              </a:rPr>
              <a:t>Meta-Llama-3-8B</a:t>
            </a:r>
            <a:r>
              <a:rPr lang="en-US" sz="200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combines them into a single, fluent output.</a:t>
            </a:r>
          </a:p>
          <a:p>
            <a:pPr marL="342900" indent="-342900" algn="l">
              <a:spcBef>
                <a:spcPts val="432"/>
              </a:spcBef>
              <a:spcAft>
                <a:spcPts val="1200"/>
              </a:spcAft>
              <a:buFont typeface="+mj-lt"/>
              <a:buAutoNum type="arabicPeriod"/>
            </a:pPr>
            <a:r>
              <a:rPr lang="en-US" sz="2000" b="1" dirty="0">
                <a:latin typeface="Arial" panose="020B0604020202020204" pitchFamily="34" charset="0"/>
                <a:cs typeface="Arial" panose="020B0604020202020204" pitchFamily="34" charset="0"/>
              </a:rPr>
              <a:t>Final output sentence </a:t>
            </a:r>
            <a:r>
              <a:rPr lang="en-US" sz="2000" dirty="0">
                <a:latin typeface="Arial" panose="020B0604020202020204" pitchFamily="34" charset="0"/>
                <a:cs typeface="Arial" panose="020B0604020202020204" pitchFamily="34" charset="0"/>
              </a:rPr>
              <a:t>is generated, starting from EEG data.</a:t>
            </a:r>
            <a:endParaRPr lang="it-IT" sz="2000" dirty="0" err="1">
              <a:latin typeface="Arial" panose="020B0604020202020204" pitchFamily="34" charset="0"/>
              <a:cs typeface="Arial" panose="020B0604020202020204" pitchFamily="34" charset="0"/>
            </a:endParaRPr>
          </a:p>
        </p:txBody>
      </p:sp>
    </p:spTree>
    <p:custDataLst>
      <p:custData r:id="rId1"/>
      <p:custData r:id="rId2"/>
    </p:custDataLst>
    <p:extLst>
      <p:ext uri="{BB962C8B-B14F-4D97-AF65-F5344CB8AC3E}">
        <p14:creationId xmlns:p14="http://schemas.microsoft.com/office/powerpoint/2010/main" val="8718650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C550F3-58E1-4F87-AC02-D93A551604FB}"/>
            </a:ext>
          </a:extLst>
        </p:cNvPr>
        <p:cNvGrpSpPr/>
        <p:nvPr/>
      </p:nvGrpSpPr>
      <p:grpSpPr>
        <a:xfrm>
          <a:off x="0" y="0"/>
          <a:ext cx="0" cy="0"/>
          <a:chOff x="0" y="0"/>
          <a:chExt cx="0" cy="0"/>
        </a:xfrm>
      </p:grpSpPr>
      <p:pic>
        <p:nvPicPr>
          <p:cNvPr id="2" name="Picture 12">
            <a:extLst>
              <a:ext uri="{FF2B5EF4-FFF2-40B4-BE49-F238E27FC236}">
                <a16:creationId xmlns:a16="http://schemas.microsoft.com/office/drawing/2014/main" id="{5F1D717B-0A79-D2B0-615F-1441A5A9BBC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92120" y="337820"/>
            <a:ext cx="6142990" cy="6182360"/>
          </a:xfrm>
          <a:prstGeom prst="rect">
            <a:avLst/>
          </a:prstGeom>
        </p:spPr>
      </p:pic>
      <p:pic>
        <p:nvPicPr>
          <p:cNvPr id="3" name="Content Placeholder 5" descr="A red circle with text and images&#10;&#10;AI-generated content may be incorrect.">
            <a:extLst>
              <a:ext uri="{FF2B5EF4-FFF2-40B4-BE49-F238E27FC236}">
                <a16:creationId xmlns:a16="http://schemas.microsoft.com/office/drawing/2014/main" id="{38047906-966A-A4D1-819B-89EC304A07FA}"/>
              </a:ext>
            </a:extLst>
          </p:cNvPr>
          <p:cNvPicPr>
            <a:picLocks noGrp="1" noChangeAspect="1"/>
          </p:cNvPicPr>
          <p:nvPr>
            <p:ph idx="1"/>
          </p:nvPr>
        </p:nvPicPr>
        <p:blipFill>
          <a:blip r:embed="rId6" cstate="print">
            <a:extLst>
              <a:ext uri="{28A0092B-C50C-407E-A947-70E740481C1C}">
                <a14:useLocalDpi xmlns:a14="http://schemas.microsoft.com/office/drawing/2010/main" val="0"/>
              </a:ext>
            </a:extLst>
          </a:blip>
          <a:stretch>
            <a:fillRect/>
          </a:stretch>
        </p:blipFill>
        <p:spPr>
          <a:xfrm>
            <a:off x="251460" y="189230"/>
            <a:ext cx="723900" cy="720090"/>
          </a:xfrm>
        </p:spPr>
      </p:pic>
      <p:sp>
        <p:nvSpPr>
          <p:cNvPr id="4" name="Text"/>
          <p:cNvSpPr txBox="1"/>
          <p:nvPr/>
        </p:nvSpPr>
        <p:spPr>
          <a:xfrm>
            <a:off x="1841500" y="368300"/>
            <a:ext cx="9944100" cy="736600"/>
          </a:xfrm>
          <a:prstGeom prst="rect">
            <a:avLst/>
          </a:prstGeom>
          <a:noFill/>
          <a:ln>
            <a:noFill/>
          </a:ln>
        </p:spPr>
        <p:txBody>
          <a:bodyPr wrap="square" lIns="0" tIns="0" rIns="0" bIns="0"/>
          <a:lstStyle/>
          <a:p>
            <a:pPr algn="l">
              <a:lnSpc>
                <a:spcPct val="112000"/>
              </a:lnSpc>
              <a:buNone/>
            </a:pPr>
            <a:r>
              <a:rPr lang="en-US" sz="3600" b="1">
                <a:solidFill>
                  <a:srgbClr val="111111"/>
                </a:solidFill>
                <a:latin typeface="Arial"/>
              </a:rPr>
              <a:t>EEG Data: Database Choice</a:t>
            </a:r>
            <a:endParaRPr sz="3600"/>
          </a:p>
        </p:txBody>
      </p:sp>
      <p:sp>
        <p:nvSpPr>
          <p:cNvPr id="5" name="Text"/>
          <p:cNvSpPr txBox="1"/>
          <p:nvPr/>
        </p:nvSpPr>
        <p:spPr>
          <a:xfrm>
            <a:off x="11544300" y="6604000"/>
            <a:ext cx="304800" cy="152400"/>
          </a:xfrm>
          <a:prstGeom prst="rect">
            <a:avLst/>
          </a:prstGeom>
          <a:noFill/>
          <a:ln>
            <a:noFill/>
          </a:ln>
        </p:spPr>
        <p:txBody>
          <a:bodyPr wrap="square" lIns="0" tIns="0" rIns="0" bIns="0"/>
          <a:lstStyle/>
          <a:p>
            <a:pPr algn="r">
              <a:lnSpc>
                <a:spcPct val="112000"/>
              </a:lnSpc>
              <a:buNone/>
            </a:pPr>
            <a:r>
              <a:rPr lang="en-US" sz="700" b="0">
                <a:solidFill>
                  <a:srgbClr val="FFFFFF"/>
                </a:solidFill>
                <a:latin typeface="Arial"/>
              </a:rPr>
              <a:t>10</a:t>
            </a:r>
            <a:endParaRPr sz="700"/>
          </a:p>
        </p:txBody>
      </p:sp>
      <p:sp>
        <p:nvSpPr>
          <p:cNvPr id="6" name="Text"/>
          <p:cNvSpPr txBox="1"/>
          <p:nvPr/>
        </p:nvSpPr>
        <p:spPr>
          <a:xfrm>
            <a:off x="532130" y="1695687"/>
            <a:ext cx="6097019" cy="1320800"/>
          </a:xfrm>
          <a:prstGeom prst="rect">
            <a:avLst/>
          </a:prstGeom>
          <a:noFill/>
          <a:ln>
            <a:noFill/>
          </a:ln>
        </p:spPr>
        <p:txBody>
          <a:bodyPr wrap="square" lIns="0" tIns="0" rIns="0" bIns="0"/>
          <a:lstStyle/>
          <a:p>
            <a:pPr marL="0" indent="-228600" algn="l">
              <a:lnSpc>
                <a:spcPct val="112000"/>
              </a:lnSpc>
              <a:buChar char="•"/>
            </a:pPr>
            <a:r>
              <a:rPr lang="en-US" sz="2100" b="1">
                <a:solidFill>
                  <a:srgbClr val="111111"/>
                </a:solidFill>
                <a:latin typeface="Arial"/>
              </a:rPr>
              <a:t>ZuCo 1.0</a:t>
            </a:r>
            <a:r>
              <a:rPr lang="en-US" sz="2100" baseline="30000">
                <a:solidFill>
                  <a:srgbClr val="111111"/>
                </a:solidFill>
                <a:latin typeface="Arial"/>
              </a:rPr>
              <a:t>1</a:t>
            </a:r>
            <a:r>
              <a:rPr lang="en-US" sz="2100" b="0">
                <a:solidFill>
                  <a:srgbClr val="111111"/>
                </a:solidFill>
                <a:latin typeface="Arial"/>
              </a:rPr>
              <a:t> records EEG and eye tracking during silent reading of English sentences.</a:t>
            </a:r>
            <a:endParaRPr sz="2100"/>
          </a:p>
        </p:txBody>
      </p:sp>
      <p:sp>
        <p:nvSpPr>
          <p:cNvPr id="7" name="Text"/>
          <p:cNvSpPr txBox="1"/>
          <p:nvPr/>
        </p:nvSpPr>
        <p:spPr>
          <a:xfrm>
            <a:off x="532130" y="3079987"/>
            <a:ext cx="6097019" cy="1320800"/>
          </a:xfrm>
          <a:prstGeom prst="rect">
            <a:avLst/>
          </a:prstGeom>
          <a:noFill/>
          <a:ln>
            <a:noFill/>
          </a:ln>
        </p:spPr>
        <p:txBody>
          <a:bodyPr wrap="square" lIns="0" tIns="0" rIns="0" bIns="0"/>
          <a:lstStyle/>
          <a:p>
            <a:pPr marL="0" indent="-228600" algn="l">
              <a:lnSpc>
                <a:spcPct val="112000"/>
              </a:lnSpc>
              <a:buChar char="•"/>
            </a:pPr>
            <a:r>
              <a:rPr lang="en-US" sz="2100" b="0">
                <a:solidFill>
                  <a:srgbClr val="111111"/>
                </a:solidFill>
                <a:latin typeface="Arial"/>
              </a:rPr>
              <a:t>Natural Reading and Sentiment Reading provide approximately </a:t>
            </a:r>
            <a:r>
              <a:rPr lang="en-US" sz="2100" b="1">
                <a:solidFill>
                  <a:srgbClr val="111111"/>
                </a:solidFill>
                <a:latin typeface="Arial"/>
              </a:rPr>
              <a:t>700 pairs per subject</a:t>
            </a:r>
            <a:r>
              <a:rPr lang="en-US" sz="2100" b="0">
                <a:solidFill>
                  <a:srgbClr val="111111"/>
                </a:solidFill>
                <a:latin typeface="Arial"/>
              </a:rPr>
              <a:t>.</a:t>
            </a:r>
            <a:endParaRPr sz="2100"/>
          </a:p>
        </p:txBody>
      </p:sp>
      <p:sp>
        <p:nvSpPr>
          <p:cNvPr id="8" name="Text"/>
          <p:cNvSpPr txBox="1"/>
          <p:nvPr/>
        </p:nvSpPr>
        <p:spPr>
          <a:xfrm>
            <a:off x="532130" y="4464287"/>
            <a:ext cx="6097019" cy="1320800"/>
          </a:xfrm>
          <a:prstGeom prst="rect">
            <a:avLst/>
          </a:prstGeom>
          <a:noFill/>
          <a:ln>
            <a:noFill/>
          </a:ln>
        </p:spPr>
        <p:txBody>
          <a:bodyPr wrap="square" lIns="0" tIns="0" rIns="0" bIns="0"/>
          <a:lstStyle/>
          <a:p>
            <a:pPr marL="0" indent="-228600" algn="l">
              <a:lnSpc>
                <a:spcPct val="112000"/>
              </a:lnSpc>
              <a:buChar char="•"/>
            </a:pPr>
            <a:r>
              <a:rPr lang="en-US" sz="2100" b="0">
                <a:solidFill>
                  <a:srgbClr val="111111"/>
                </a:solidFill>
                <a:latin typeface="Arial"/>
              </a:rPr>
              <a:t>128 channels at 500 Hz. The EEG data is already preprocessed.</a:t>
            </a:r>
            <a:endParaRPr sz="2100"/>
          </a:p>
        </p:txBody>
      </p:sp>
      <p:sp>
        <p:nvSpPr>
          <p:cNvPr id="9" name="Text"/>
          <p:cNvSpPr txBox="1"/>
          <p:nvPr/>
        </p:nvSpPr>
        <p:spPr>
          <a:xfrm>
            <a:off x="7580413" y="1729058"/>
            <a:ext cx="3632200" cy="774700"/>
          </a:xfrm>
          <a:prstGeom prst="rect">
            <a:avLst/>
          </a:prstGeom>
          <a:noFill/>
          <a:ln>
            <a:noFill/>
          </a:ln>
        </p:spPr>
        <p:txBody>
          <a:bodyPr wrap="square" lIns="0" tIns="0" rIns="0" bIns="0"/>
          <a:lstStyle/>
          <a:p>
            <a:pPr algn="ctr">
              <a:lnSpc>
                <a:spcPct val="112000"/>
              </a:lnSpc>
              <a:buNone/>
            </a:pPr>
            <a:r>
              <a:rPr lang="en-US" sz="3600" b="1">
                <a:solidFill>
                  <a:srgbClr val="990000"/>
                </a:solidFill>
                <a:latin typeface="Arial"/>
              </a:rPr>
              <a:t>9 participants</a:t>
            </a:r>
            <a:endParaRPr sz="3600"/>
          </a:p>
        </p:txBody>
      </p:sp>
      <p:sp>
        <p:nvSpPr>
          <p:cNvPr id="10" name="Text"/>
          <p:cNvSpPr txBox="1"/>
          <p:nvPr/>
        </p:nvSpPr>
        <p:spPr>
          <a:xfrm>
            <a:off x="7237513" y="2605358"/>
            <a:ext cx="4127500" cy="787400"/>
          </a:xfrm>
          <a:prstGeom prst="rect">
            <a:avLst/>
          </a:prstGeom>
          <a:noFill/>
          <a:ln>
            <a:noFill/>
          </a:ln>
        </p:spPr>
        <p:txBody>
          <a:bodyPr wrap="square" lIns="0" tIns="0" rIns="0" bIns="0"/>
          <a:lstStyle/>
          <a:p>
            <a:pPr algn="ctr">
              <a:lnSpc>
                <a:spcPct val="112000"/>
              </a:lnSpc>
              <a:buNone/>
            </a:pPr>
            <a:r>
              <a:rPr lang="en-US" sz="1700" b="0">
                <a:solidFill>
                  <a:srgbClr val="111111"/>
                </a:solidFill>
                <a:latin typeface="Arial"/>
              </a:rPr>
              <a:t>Independent model per subject</a:t>
            </a:r>
            <a:endParaRPr sz="1700"/>
          </a:p>
          <a:p>
            <a:pPr algn="ctr">
              <a:lnSpc>
                <a:spcPct val="112000"/>
              </a:lnSpc>
              <a:buNone/>
            </a:pPr>
            <a:r>
              <a:rPr lang="en-US" sz="1700" b="0">
                <a:solidFill>
                  <a:srgbClr val="111111"/>
                </a:solidFill>
                <a:latin typeface="Arial"/>
              </a:rPr>
              <a:t>3 excluded for incomplete recordings</a:t>
            </a:r>
            <a:endParaRPr sz="1700"/>
          </a:p>
        </p:txBody>
      </p:sp>
      <p:sp>
        <p:nvSpPr>
          <p:cNvPr id="12" name="Text"/>
          <p:cNvSpPr txBox="1"/>
          <p:nvPr/>
        </p:nvSpPr>
        <p:spPr>
          <a:xfrm>
            <a:off x="7363916" y="4507798"/>
            <a:ext cx="4064000" cy="1155700"/>
          </a:xfrm>
          <a:prstGeom prst="rect">
            <a:avLst/>
          </a:prstGeom>
          <a:noFill/>
          <a:ln>
            <a:noFill/>
          </a:ln>
        </p:spPr>
        <p:txBody>
          <a:bodyPr wrap="square" lIns="0" tIns="0" rIns="0" bIns="0"/>
          <a:lstStyle/>
          <a:p>
            <a:pPr algn="ctr">
              <a:lnSpc>
                <a:spcPct val="112000"/>
              </a:lnSpc>
              <a:buNone/>
            </a:pPr>
            <a:r>
              <a:rPr lang="en-US" sz="1900" b="0">
                <a:solidFill>
                  <a:srgbClr val="111111"/>
                </a:solidFill>
                <a:latin typeface="Arial"/>
              </a:rPr>
              <a:t>Same test sentences across subjects.</a:t>
            </a:r>
            <a:endParaRPr sz="1900"/>
          </a:p>
        </p:txBody>
      </p:sp>
      <p:sp>
        <p:nvSpPr>
          <p:cNvPr id="13" name="TextBox 15">
            <a:extLst>
              <a:ext uri="{FF2B5EF4-FFF2-40B4-BE49-F238E27FC236}">
                <a16:creationId xmlns:a16="http://schemas.microsoft.com/office/drawing/2014/main" id="{C66B3C5A-C8A9-541F-4740-05FFBDD0D015}"/>
              </a:ext>
            </a:extLst>
          </p:cNvPr>
          <p:cNvSpPr txBox="1"/>
          <p:nvPr/>
        </p:nvSpPr>
        <p:spPr>
          <a:xfrm>
            <a:off x="613410" y="5945614"/>
            <a:ext cx="5627182" cy="484748"/>
          </a:xfrm>
          <a:prstGeom prst="rect">
            <a:avLst/>
          </a:prstGeom>
          <a:noFill/>
        </p:spPr>
        <p:txBody>
          <a:bodyPr wrap="square" lIns="0" tIns="0" rIns="0" bIns="0" rtlCol="0">
            <a:spAutoFit/>
          </a:bodyPr>
          <a:lstStyle/>
          <a:p>
            <a:pPr>
              <a:spcBef>
                <a:spcPts val="432"/>
              </a:spcBef>
            </a:pPr>
            <a:r>
              <a:rPr lang="it-IT" sz="1050" baseline="30000">
                <a:latin typeface="+mn-lt"/>
              </a:rPr>
              <a:t>1 </a:t>
            </a:r>
            <a:r>
              <a:rPr lang="en-DE" sz="1050">
                <a:latin typeface="+mn-lt"/>
              </a:rPr>
              <a:t>Hollenstein, N., Rotsztejn, J., Troendle, M. et al. ZuCo, a simultaneous EEG and eye-tracking resource for natural sentence reading. Sci Data 5, 180291 (2018). https://doi.org/10.1038/sdata.2018.291</a:t>
            </a:r>
            <a:endParaRPr lang="it-IT" sz="1050" dirty="0">
              <a:latin typeface="+mn-lt"/>
            </a:endParaRPr>
          </a:p>
        </p:txBody>
      </p:sp>
      <p:graphicFrame>
        <p:nvGraphicFramePr>
          <p:cNvPr id="14" name="Table 13">
            <a:extLst>
              <a:ext uri="{FF2B5EF4-FFF2-40B4-BE49-F238E27FC236}">
                <a16:creationId xmlns:a16="http://schemas.microsoft.com/office/drawing/2014/main" id="{C72E9D08-5B2F-E669-9BFD-142AFD2F52FB}"/>
              </a:ext>
            </a:extLst>
          </p:cNvPr>
          <p:cNvGraphicFramePr>
            <a:graphicFrameLocks noGrp="1"/>
          </p:cNvGraphicFramePr>
          <p:nvPr>
            <p:extLst>
              <p:ext uri="{D42A27DB-BD31-4B8C-83A1-F6EECF244321}">
                <p14:modId xmlns:p14="http://schemas.microsoft.com/office/powerpoint/2010/main" val="1440865444"/>
              </p:ext>
            </p:extLst>
          </p:nvPr>
        </p:nvGraphicFramePr>
        <p:xfrm>
          <a:off x="6945239" y="3606118"/>
          <a:ext cx="4901355" cy="670560"/>
        </p:xfrm>
        <a:graphic>
          <a:graphicData uri="http://schemas.openxmlformats.org/drawingml/2006/table">
            <a:tbl>
              <a:tblPr firstRow="1" bandRow="1">
                <a:tableStyleId>{5C22544A-7EE6-4342-B048-85BDC9FD1C3A}</a:tableStyleId>
              </a:tblPr>
              <a:tblGrid>
                <a:gridCol w="1633785">
                  <a:extLst>
                    <a:ext uri="{9D8B030D-6E8A-4147-A177-3AD203B41FA5}">
                      <a16:colId xmlns:a16="http://schemas.microsoft.com/office/drawing/2014/main" val="674199617"/>
                    </a:ext>
                  </a:extLst>
                </a:gridCol>
                <a:gridCol w="1633785">
                  <a:extLst>
                    <a:ext uri="{9D8B030D-6E8A-4147-A177-3AD203B41FA5}">
                      <a16:colId xmlns:a16="http://schemas.microsoft.com/office/drawing/2014/main" val="657903765"/>
                    </a:ext>
                  </a:extLst>
                </a:gridCol>
                <a:gridCol w="1633785">
                  <a:extLst>
                    <a:ext uri="{9D8B030D-6E8A-4147-A177-3AD203B41FA5}">
                      <a16:colId xmlns:a16="http://schemas.microsoft.com/office/drawing/2014/main" val="1673764686"/>
                    </a:ext>
                  </a:extLst>
                </a:gridCol>
              </a:tblGrid>
              <a:tr h="297944">
                <a:tc>
                  <a:txBody>
                    <a:bodyPr/>
                    <a:lstStyle/>
                    <a:p>
                      <a:pPr algn="ctr"/>
                      <a:r>
                        <a:rPr lang="en-US" sz="1600" dirty="0"/>
                        <a:t>TRAIN</a:t>
                      </a:r>
                      <a:endParaRPr lang="it-IT" sz="1600" dirty="0"/>
                    </a:p>
                  </a:txBody>
                  <a:tcPr/>
                </a:tc>
                <a:tc>
                  <a:txBody>
                    <a:bodyPr/>
                    <a:lstStyle/>
                    <a:p>
                      <a:pPr algn="ctr"/>
                      <a:r>
                        <a:rPr lang="en-US" sz="1600" dirty="0"/>
                        <a:t>VALIDATION</a:t>
                      </a:r>
                      <a:endParaRPr lang="it-IT" sz="1600" dirty="0"/>
                    </a:p>
                  </a:txBody>
                  <a:tcPr/>
                </a:tc>
                <a:tc>
                  <a:txBody>
                    <a:bodyPr/>
                    <a:lstStyle/>
                    <a:p>
                      <a:pPr algn="ctr"/>
                      <a:r>
                        <a:rPr lang="en-US" sz="1600" dirty="0"/>
                        <a:t>TEST</a:t>
                      </a:r>
                      <a:endParaRPr lang="it-IT" sz="1600" dirty="0"/>
                    </a:p>
                  </a:txBody>
                  <a:tcPr/>
                </a:tc>
                <a:extLst>
                  <a:ext uri="{0D108BD9-81ED-4DB2-BD59-A6C34878D82A}">
                    <a16:rowId xmlns:a16="http://schemas.microsoft.com/office/drawing/2014/main" val="603809528"/>
                  </a:ext>
                </a:extLst>
              </a:tr>
              <a:tr h="297944">
                <a:tc>
                  <a:txBody>
                    <a:bodyPr/>
                    <a:lstStyle/>
                    <a:p>
                      <a:pPr algn="ctr"/>
                      <a:r>
                        <a:rPr lang="en-US" sz="1600" dirty="0"/>
                        <a:t>600 sentences</a:t>
                      </a:r>
                      <a:endParaRPr lang="it-IT" sz="1600" dirty="0"/>
                    </a:p>
                  </a:txBody>
                  <a:tcPr/>
                </a:tc>
                <a:tc>
                  <a:txBody>
                    <a:bodyPr/>
                    <a:lstStyle/>
                    <a:p>
                      <a:pPr algn="ctr"/>
                      <a:r>
                        <a:rPr lang="en-US" sz="1600" dirty="0"/>
                        <a:t>50 sentences</a:t>
                      </a:r>
                      <a:endParaRPr lang="it-IT" sz="1600" dirty="0"/>
                    </a:p>
                  </a:txBody>
                  <a:tcPr/>
                </a:tc>
                <a:tc>
                  <a:txBody>
                    <a:bodyPr/>
                    <a:lstStyle/>
                    <a:p>
                      <a:pPr algn="ctr"/>
                      <a:r>
                        <a:rPr lang="en-US" sz="1600" dirty="0"/>
                        <a:t>50 sentences</a:t>
                      </a:r>
                      <a:endParaRPr lang="it-IT" sz="1600" dirty="0"/>
                    </a:p>
                  </a:txBody>
                  <a:tcPr/>
                </a:tc>
                <a:extLst>
                  <a:ext uri="{0D108BD9-81ED-4DB2-BD59-A6C34878D82A}">
                    <a16:rowId xmlns:a16="http://schemas.microsoft.com/office/drawing/2014/main" val="2516317396"/>
                  </a:ext>
                </a:extLst>
              </a:tr>
            </a:tbl>
          </a:graphicData>
        </a:graphic>
      </p:graphicFrame>
    </p:spTree>
    <p:custDataLst>
      <p:custData r:id="rId1"/>
      <p:custData r:id="rId2"/>
    </p:custDataLst>
    <p:extLst>
      <p:ext uri="{BB962C8B-B14F-4D97-AF65-F5344CB8AC3E}">
        <p14:creationId xmlns:p14="http://schemas.microsoft.com/office/powerpoint/2010/main" val="20204149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A9C9A5-D02A-BED8-2437-708B667AFDA8}"/>
            </a:ext>
          </a:extLst>
        </p:cNvPr>
        <p:cNvGrpSpPr/>
        <p:nvPr/>
      </p:nvGrpSpPr>
      <p:grpSpPr>
        <a:xfrm>
          <a:off x="0" y="0"/>
          <a:ext cx="0" cy="0"/>
          <a:chOff x="0" y="0"/>
          <a:chExt cx="0" cy="0"/>
        </a:xfrm>
      </p:grpSpPr>
      <p:pic>
        <p:nvPicPr>
          <p:cNvPr id="2" name="Picture 12">
            <a:extLst>
              <a:ext uri="{FF2B5EF4-FFF2-40B4-BE49-F238E27FC236}">
                <a16:creationId xmlns:a16="http://schemas.microsoft.com/office/drawing/2014/main" id="{863D68F4-4D95-8E3F-5368-A03C1F6DA38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92120" y="337820"/>
            <a:ext cx="6142990" cy="6182360"/>
          </a:xfrm>
          <a:prstGeom prst="rect">
            <a:avLst/>
          </a:prstGeom>
        </p:spPr>
      </p:pic>
      <p:pic>
        <p:nvPicPr>
          <p:cNvPr id="3" name="Content Placeholder 5" descr="A red circle with text and images&#10;&#10;AI-generated content may be incorrect.">
            <a:extLst>
              <a:ext uri="{FF2B5EF4-FFF2-40B4-BE49-F238E27FC236}">
                <a16:creationId xmlns:a16="http://schemas.microsoft.com/office/drawing/2014/main" id="{B92B1F76-7252-084C-13E5-0119DBE2DDD4}"/>
              </a:ext>
            </a:extLst>
          </p:cNvPr>
          <p:cNvPicPr>
            <a:picLocks noGrp="1" noChangeAspect="1"/>
          </p:cNvPicPr>
          <p:nvPr>
            <p:ph idx="1"/>
          </p:nvPr>
        </p:nvPicPr>
        <p:blipFill>
          <a:blip r:embed="rId6" cstate="print">
            <a:extLst>
              <a:ext uri="{28A0092B-C50C-407E-A947-70E740481C1C}">
                <a14:useLocalDpi xmlns:a14="http://schemas.microsoft.com/office/drawing/2010/main" val="0"/>
              </a:ext>
            </a:extLst>
          </a:blip>
          <a:stretch>
            <a:fillRect/>
          </a:stretch>
        </p:blipFill>
        <p:spPr>
          <a:xfrm>
            <a:off x="251460" y="189230"/>
            <a:ext cx="723900" cy="720090"/>
          </a:xfrm>
        </p:spPr>
      </p:pic>
      <p:sp>
        <p:nvSpPr>
          <p:cNvPr id="4" name="Text">
            <a:extLst>
              <a:ext uri="{FF2B5EF4-FFF2-40B4-BE49-F238E27FC236}">
                <a16:creationId xmlns:a16="http://schemas.microsoft.com/office/drawing/2014/main" id="{BB60145B-3445-191D-EC85-B2150A136B83}"/>
              </a:ext>
            </a:extLst>
          </p:cNvPr>
          <p:cNvSpPr txBox="1"/>
          <p:nvPr/>
        </p:nvSpPr>
        <p:spPr>
          <a:xfrm>
            <a:off x="1841500" y="368300"/>
            <a:ext cx="9944100" cy="736600"/>
          </a:xfrm>
          <a:prstGeom prst="rect">
            <a:avLst/>
          </a:prstGeom>
          <a:noFill/>
          <a:ln>
            <a:noFill/>
          </a:ln>
        </p:spPr>
        <p:txBody>
          <a:bodyPr wrap="square" lIns="0" tIns="0" rIns="0" bIns="0"/>
          <a:lstStyle/>
          <a:p>
            <a:pPr algn="l">
              <a:lnSpc>
                <a:spcPct val="112000"/>
              </a:lnSpc>
              <a:buNone/>
            </a:pPr>
            <a:r>
              <a:rPr lang="en-US" sz="3600" b="1">
                <a:solidFill>
                  <a:srgbClr val="111111"/>
                </a:solidFill>
                <a:latin typeface="Arial"/>
              </a:rPr>
              <a:t>Results: Qualitative Examples</a:t>
            </a:r>
            <a:endParaRPr sz="3600"/>
          </a:p>
        </p:txBody>
      </p:sp>
      <p:sp>
        <p:nvSpPr>
          <p:cNvPr id="5" name="Text">
            <a:extLst>
              <a:ext uri="{FF2B5EF4-FFF2-40B4-BE49-F238E27FC236}">
                <a16:creationId xmlns:a16="http://schemas.microsoft.com/office/drawing/2014/main" id="{8B8769FA-2AD5-8DCF-B650-4689D65B2FDC}"/>
              </a:ext>
            </a:extLst>
          </p:cNvPr>
          <p:cNvSpPr txBox="1"/>
          <p:nvPr/>
        </p:nvSpPr>
        <p:spPr>
          <a:xfrm>
            <a:off x="11544300" y="6604000"/>
            <a:ext cx="304800" cy="152400"/>
          </a:xfrm>
          <a:prstGeom prst="rect">
            <a:avLst/>
          </a:prstGeom>
          <a:noFill/>
          <a:ln>
            <a:noFill/>
          </a:ln>
        </p:spPr>
        <p:txBody>
          <a:bodyPr wrap="square" lIns="0" tIns="0" rIns="0" bIns="0"/>
          <a:lstStyle/>
          <a:p>
            <a:pPr algn="r">
              <a:lnSpc>
                <a:spcPct val="112000"/>
              </a:lnSpc>
              <a:buNone/>
            </a:pPr>
            <a:r>
              <a:rPr lang="en-US" sz="700" b="0">
                <a:solidFill>
                  <a:srgbClr val="FFFFFF"/>
                </a:solidFill>
                <a:latin typeface="Arial"/>
              </a:rPr>
              <a:t>11</a:t>
            </a:r>
            <a:endParaRPr sz="700"/>
          </a:p>
        </p:txBody>
      </p:sp>
      <p:graphicFrame>
        <p:nvGraphicFramePr>
          <p:cNvPr id="18" name="Table 17">
            <a:extLst>
              <a:ext uri="{FF2B5EF4-FFF2-40B4-BE49-F238E27FC236}">
                <a16:creationId xmlns:a16="http://schemas.microsoft.com/office/drawing/2014/main" id="{C1F8CE22-4E1F-3EA7-7399-7D5445BB2406}"/>
              </a:ext>
            </a:extLst>
          </p:cNvPr>
          <p:cNvGraphicFramePr>
            <a:graphicFrameLocks noGrp="1"/>
          </p:cNvGraphicFramePr>
          <p:nvPr>
            <p:extLst>
              <p:ext uri="{D42A27DB-BD31-4B8C-83A1-F6EECF244321}">
                <p14:modId xmlns:p14="http://schemas.microsoft.com/office/powerpoint/2010/main" val="4058168657"/>
              </p:ext>
            </p:extLst>
          </p:nvPr>
        </p:nvGraphicFramePr>
        <p:xfrm>
          <a:off x="1774726" y="1135380"/>
          <a:ext cx="8640960" cy="4961344"/>
        </p:xfrm>
        <a:graphic>
          <a:graphicData uri="http://schemas.openxmlformats.org/drawingml/2006/table">
            <a:tbl>
              <a:tblPr firstRow="1" bandRow="1">
                <a:tableStyleId>{5C22544A-7EE6-4342-B048-85BDC9FD1C3A}</a:tableStyleId>
              </a:tblPr>
              <a:tblGrid>
                <a:gridCol w="4320480">
                  <a:extLst>
                    <a:ext uri="{9D8B030D-6E8A-4147-A177-3AD203B41FA5}">
                      <a16:colId xmlns:a16="http://schemas.microsoft.com/office/drawing/2014/main" val="335699983"/>
                    </a:ext>
                  </a:extLst>
                </a:gridCol>
                <a:gridCol w="4320480">
                  <a:extLst>
                    <a:ext uri="{9D8B030D-6E8A-4147-A177-3AD203B41FA5}">
                      <a16:colId xmlns:a16="http://schemas.microsoft.com/office/drawing/2014/main" val="3436252400"/>
                    </a:ext>
                  </a:extLst>
                </a:gridCol>
              </a:tblGrid>
              <a:tr h="39281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a:solidFill>
                            <a:schemeClr val="bg1"/>
                          </a:solidFill>
                          <a:latin typeface="+mn-lt"/>
                        </a:rPr>
                        <a:t>Subject ZMG</a:t>
                      </a:r>
                      <a:endParaRPr lang="en-US" sz="1800">
                        <a:solidFill>
                          <a:schemeClr val="bg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a:solidFill>
                            <a:schemeClr val="bg1"/>
                          </a:solidFill>
                          <a:latin typeface="+mn-lt"/>
                        </a:rPr>
                        <a:t>Subject ZJN</a:t>
                      </a:r>
                      <a:endParaRPr lang="en-US" sz="1800">
                        <a:solidFill>
                          <a:schemeClr val="bg1"/>
                        </a:solidFill>
                      </a:endParaRPr>
                    </a:p>
                  </a:txBody>
                  <a:tcPr/>
                </a:tc>
                <a:extLst>
                  <a:ext uri="{0D108BD9-81ED-4DB2-BD59-A6C34878D82A}">
                    <a16:rowId xmlns:a16="http://schemas.microsoft.com/office/drawing/2014/main" val="2845104427"/>
                  </a:ext>
                </a:extLst>
              </a:tr>
              <a:tr h="39281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a:solidFill>
                            <a:srgbClr val="555555"/>
                          </a:solidFill>
                          <a:latin typeface="+mn-lt"/>
                        </a:rPr>
                        <a:t>Target sentence:</a:t>
                      </a:r>
                      <a:endParaRPr lang="en-US" sz="180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a:solidFill>
                            <a:srgbClr val="555555"/>
                          </a:solidFill>
                          <a:latin typeface="+mn-lt"/>
                        </a:rPr>
                        <a:t>Target sentence:</a:t>
                      </a:r>
                      <a:endParaRPr lang="en-US" sz="1800"/>
                    </a:p>
                  </a:txBody>
                  <a:tcPr/>
                </a:tc>
                <a:extLst>
                  <a:ext uri="{0D108BD9-81ED-4DB2-BD59-A6C34878D82A}">
                    <a16:rowId xmlns:a16="http://schemas.microsoft.com/office/drawing/2014/main" val="231116946"/>
                  </a:ext>
                </a:extLst>
              </a:tr>
              <a:tr h="184032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a:solidFill>
                            <a:srgbClr val="111111"/>
                          </a:solidFill>
                          <a:latin typeface="+mn-lt"/>
                        </a:rPr>
                        <a:t>... by the time it's done with us, Mira Nair's new </a:t>
                      </a:r>
                      <a:r>
                        <a:rPr lang="en-US" sz="1800" b="1" u="sng">
                          <a:solidFill>
                            <a:srgbClr val="990000"/>
                          </a:solidFill>
                          <a:latin typeface="+mn-lt"/>
                        </a:rPr>
                        <a:t>movie has its audience giddy with the delight of discovery</a:t>
                      </a:r>
                      <a:r>
                        <a:rPr lang="en-US" sz="1800" b="0">
                          <a:solidFill>
                            <a:srgbClr val="111111"/>
                          </a:solidFill>
                          <a:latin typeface="+mn-lt"/>
                        </a:rPr>
                        <a:t>, of having been immersed in a foreign culture only to find that human nature is pretty much the same all over.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a:solidFill>
                            <a:srgbClr val="111111"/>
                          </a:solidFill>
                          <a:latin typeface="+mn-lt"/>
                        </a:rPr>
                        <a:t>Huxley </a:t>
                      </a:r>
                      <a:r>
                        <a:rPr lang="en-US" sz="1800" b="1" u="sng">
                          <a:solidFill>
                            <a:srgbClr val="990000"/>
                          </a:solidFill>
                          <a:latin typeface="+mn-lt"/>
                        </a:rPr>
                        <a:t>was born</a:t>
                      </a:r>
                      <a:r>
                        <a:rPr lang="en-US" sz="1800" b="0">
                          <a:solidFill>
                            <a:srgbClr val="111111"/>
                          </a:solidFill>
                          <a:latin typeface="+mn-lt"/>
                        </a:rPr>
                        <a:t> in Godalming, Surrey, </a:t>
                      </a:r>
                      <a:r>
                        <a:rPr lang="en-US" sz="1800" b="1" u="sng">
                          <a:solidFill>
                            <a:srgbClr val="990000"/>
                          </a:solidFill>
                          <a:latin typeface="+mn-lt"/>
                        </a:rPr>
                        <a:t>England</a:t>
                      </a:r>
                      <a:r>
                        <a:rPr lang="en-US" sz="1800" b="0">
                          <a:solidFill>
                            <a:srgbClr val="111111"/>
                          </a:solidFill>
                          <a:latin typeface="+mn-lt"/>
                        </a:rPr>
                        <a:t>.</a:t>
                      </a:r>
                    </a:p>
                    <a:p>
                      <a:endParaRPr lang="en-DE"/>
                    </a:p>
                  </a:txBody>
                  <a:tcPr/>
                </a:tc>
                <a:extLst>
                  <a:ext uri="{0D108BD9-81ED-4DB2-BD59-A6C34878D82A}">
                    <a16:rowId xmlns:a16="http://schemas.microsoft.com/office/drawing/2014/main" val="1020383724"/>
                  </a:ext>
                </a:extLst>
              </a:tr>
              <a:tr h="39281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a:solidFill>
                            <a:srgbClr val="555555"/>
                          </a:solidFill>
                          <a:latin typeface="+mn-lt"/>
                        </a:rPr>
                        <a:t>Final output:</a:t>
                      </a:r>
                      <a:endParaRPr lang="en-US" sz="180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a:solidFill>
                            <a:srgbClr val="555555"/>
                          </a:solidFill>
                          <a:latin typeface="+mn-lt"/>
                        </a:rPr>
                        <a:t>Final output:</a:t>
                      </a:r>
                      <a:endParaRPr lang="en-US" sz="1800"/>
                    </a:p>
                  </a:txBody>
                  <a:tcPr/>
                </a:tc>
                <a:extLst>
                  <a:ext uri="{0D108BD9-81ED-4DB2-BD59-A6C34878D82A}">
                    <a16:rowId xmlns:a16="http://schemas.microsoft.com/office/drawing/2014/main" val="1029678188"/>
                  </a:ext>
                </a:extLst>
              </a:tr>
              <a:tr h="154974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u="sng">
                          <a:solidFill>
                            <a:srgbClr val="990000"/>
                          </a:solidFill>
                          <a:latin typeface="+mn-lt"/>
                        </a:rPr>
                        <a:t>A beautifully crafted, emotionally resonant</a:t>
                      </a:r>
                      <a:r>
                        <a:rPr lang="en-US" sz="1800" b="0">
                          <a:solidFill>
                            <a:srgbClr val="111111"/>
                          </a:solidFill>
                          <a:latin typeface="+mn-lt"/>
                        </a:rPr>
                        <a:t> </a:t>
                      </a:r>
                      <a:r>
                        <a:rPr lang="en-US" sz="1800" b="1" u="sng">
                          <a:solidFill>
                            <a:srgbClr val="990000"/>
                          </a:solidFill>
                          <a:latin typeface="+mn-lt"/>
                        </a:rPr>
                        <a:t>film</a:t>
                      </a:r>
                      <a:r>
                        <a:rPr lang="en-US" sz="1800" b="0">
                          <a:solidFill>
                            <a:srgbClr val="111111"/>
                          </a:solidFill>
                          <a:latin typeface="+mn-lt"/>
                        </a:rPr>
                        <a:t> that should appeal to </a:t>
                      </a:r>
                      <a:r>
                        <a:rPr lang="en-US" sz="1800" b="1" u="sng">
                          <a:solidFill>
                            <a:srgbClr val="990000"/>
                          </a:solidFill>
                          <a:latin typeface="+mn-lt"/>
                        </a:rPr>
                        <a:t>audiences</a:t>
                      </a:r>
                      <a:r>
                        <a:rPr lang="en-US" sz="1800" b="0">
                          <a:solidFill>
                            <a:srgbClr val="111111"/>
                          </a:solidFill>
                          <a:latin typeface="+mn-lt"/>
                        </a:rPr>
                        <a:t> looking for something </a:t>
                      </a:r>
                      <a:r>
                        <a:rPr lang="en-US" sz="1800" b="1" u="sng">
                          <a:solidFill>
                            <a:srgbClr val="990000"/>
                          </a:solidFill>
                          <a:latin typeface="+mn-lt"/>
                        </a:rPr>
                        <a:t>original and thought-provoking</a:t>
                      </a:r>
                      <a:r>
                        <a:rPr lang="en-US" sz="1800" b="0">
                          <a:solidFill>
                            <a:srgbClr val="111111"/>
                          </a:solidFill>
                          <a:latin typeface="+mn-lt"/>
                        </a:rPr>
                        <a:t>.</a:t>
                      </a:r>
                      <a:endParaRPr lang="en-DE" sz="1800" b="0">
                        <a:solidFill>
                          <a:srgbClr val="11111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0">
                        <a:solidFill>
                          <a:srgbClr val="111111"/>
                        </a:solidFill>
                        <a:latin typeface="+mn-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a:solidFill>
                            <a:srgbClr val="111111"/>
                          </a:solidFill>
                          <a:latin typeface="+mn-lt"/>
                        </a:rPr>
                        <a:t>He </a:t>
                      </a:r>
                      <a:r>
                        <a:rPr lang="en-US" sz="1800" b="1" u="sng">
                          <a:solidFill>
                            <a:srgbClr val="990000"/>
                          </a:solidFill>
                          <a:latin typeface="+mn-lt"/>
                        </a:rPr>
                        <a:t>was born</a:t>
                      </a:r>
                      <a:r>
                        <a:rPr lang="en-US" sz="1800" b="0">
                          <a:solidFill>
                            <a:srgbClr val="111111"/>
                          </a:solidFill>
                          <a:latin typeface="+mn-lt"/>
                        </a:rPr>
                        <a:t> in Litchfield, </a:t>
                      </a:r>
                      <a:r>
                        <a:rPr lang="en-US" sz="1800" b="1" u="sng">
                          <a:solidFill>
                            <a:srgbClr val="990000"/>
                          </a:solidFill>
                          <a:latin typeface="+mn-lt"/>
                        </a:rPr>
                        <a:t>England</a:t>
                      </a:r>
                      <a:r>
                        <a:rPr lang="en-US" sz="1800" b="0">
                          <a:solidFill>
                            <a:srgbClr val="111111"/>
                          </a:solidFill>
                          <a:latin typeface="+mn-lt"/>
                        </a:rPr>
                        <a:t>, where he attended school before moving on to study medicine at Edinburgh University, Scotland.</a:t>
                      </a:r>
                    </a:p>
                  </a:txBody>
                  <a:tcPr/>
                </a:tc>
                <a:extLst>
                  <a:ext uri="{0D108BD9-81ED-4DB2-BD59-A6C34878D82A}">
                    <a16:rowId xmlns:a16="http://schemas.microsoft.com/office/drawing/2014/main" val="1322117867"/>
                  </a:ext>
                </a:extLst>
              </a:tr>
              <a:tr h="39281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a:solidFill>
                            <a:srgbClr val="990000"/>
                          </a:solidFill>
                          <a:latin typeface="+mn-lt"/>
                        </a:rPr>
                        <a:t>Cosine similarity: 0.560</a:t>
                      </a:r>
                      <a:endParaRPr lang="en-US" sz="180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a:solidFill>
                            <a:srgbClr val="990000"/>
                          </a:solidFill>
                          <a:latin typeface="+mn-lt"/>
                        </a:rPr>
                        <a:t>Cosine similarity: 0.551</a:t>
                      </a:r>
                      <a:endParaRPr lang="en-US" sz="1800"/>
                    </a:p>
                  </a:txBody>
                  <a:tcPr/>
                </a:tc>
                <a:extLst>
                  <a:ext uri="{0D108BD9-81ED-4DB2-BD59-A6C34878D82A}">
                    <a16:rowId xmlns:a16="http://schemas.microsoft.com/office/drawing/2014/main" val="986302042"/>
                  </a:ext>
                </a:extLst>
              </a:tr>
            </a:tbl>
          </a:graphicData>
        </a:graphic>
      </p:graphicFrame>
    </p:spTree>
    <p:custDataLst>
      <p:custData r:id="rId1"/>
      <p:custData r:id="rId2"/>
    </p:custDataLst>
    <p:extLst>
      <p:ext uri="{BB962C8B-B14F-4D97-AF65-F5344CB8AC3E}">
        <p14:creationId xmlns:p14="http://schemas.microsoft.com/office/powerpoint/2010/main" val="15289991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BEB56C-16DD-E5E2-C352-7D0754F52315}"/>
            </a:ext>
          </a:extLst>
        </p:cNvPr>
        <p:cNvGrpSpPr/>
        <p:nvPr/>
      </p:nvGrpSpPr>
      <p:grpSpPr>
        <a:xfrm>
          <a:off x="0" y="0"/>
          <a:ext cx="0" cy="0"/>
          <a:chOff x="0" y="0"/>
          <a:chExt cx="0" cy="0"/>
        </a:xfrm>
      </p:grpSpPr>
      <p:pic>
        <p:nvPicPr>
          <p:cNvPr id="2" name="Picture 12">
            <a:extLst>
              <a:ext uri="{FF2B5EF4-FFF2-40B4-BE49-F238E27FC236}">
                <a16:creationId xmlns:a16="http://schemas.microsoft.com/office/drawing/2014/main" id="{5F1D717B-0A79-D2B0-615F-1441A5A9BB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92120" y="337820"/>
            <a:ext cx="6142990" cy="6182360"/>
          </a:xfrm>
          <a:prstGeom prst="rect">
            <a:avLst/>
          </a:prstGeom>
        </p:spPr>
      </p:pic>
      <p:pic>
        <p:nvPicPr>
          <p:cNvPr id="3" name="Content Placeholder 5" descr="A red circle with text and images&#10;&#10;AI-generated content may be incorrect.">
            <a:extLst>
              <a:ext uri="{FF2B5EF4-FFF2-40B4-BE49-F238E27FC236}">
                <a16:creationId xmlns:a16="http://schemas.microsoft.com/office/drawing/2014/main" id="{38047906-966A-A4D1-819B-89EC304A07FA}"/>
              </a:ext>
            </a:extLst>
          </p:cNvPr>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251460" y="189230"/>
            <a:ext cx="723900" cy="720090"/>
          </a:xfrm>
        </p:spPr>
      </p:pic>
      <p:sp>
        <p:nvSpPr>
          <p:cNvPr id="4" name="Text"/>
          <p:cNvSpPr txBox="1"/>
          <p:nvPr/>
        </p:nvSpPr>
        <p:spPr>
          <a:xfrm>
            <a:off x="1841500" y="368300"/>
            <a:ext cx="9944100" cy="736600"/>
          </a:xfrm>
          <a:prstGeom prst="rect">
            <a:avLst/>
          </a:prstGeom>
          <a:noFill/>
          <a:ln>
            <a:noFill/>
          </a:ln>
        </p:spPr>
        <p:txBody>
          <a:bodyPr wrap="square" lIns="0" tIns="0" rIns="0" bIns="0"/>
          <a:lstStyle/>
          <a:p>
            <a:pPr algn="l">
              <a:lnSpc>
                <a:spcPct val="112000"/>
              </a:lnSpc>
              <a:buNone/>
            </a:pPr>
            <a:r>
              <a:rPr lang="en-US" sz="3600" b="1">
                <a:solidFill>
                  <a:srgbClr val="111111"/>
                </a:solidFill>
                <a:latin typeface="Arial"/>
              </a:rPr>
              <a:t>Evaluation: Randomized EEG Control</a:t>
            </a:r>
            <a:endParaRPr sz="3600"/>
          </a:p>
        </p:txBody>
      </p:sp>
      <p:sp>
        <p:nvSpPr>
          <p:cNvPr id="5" name="Text"/>
          <p:cNvSpPr txBox="1"/>
          <p:nvPr/>
        </p:nvSpPr>
        <p:spPr>
          <a:xfrm>
            <a:off x="11544300" y="6604000"/>
            <a:ext cx="304800" cy="152400"/>
          </a:xfrm>
          <a:prstGeom prst="rect">
            <a:avLst/>
          </a:prstGeom>
          <a:noFill/>
          <a:ln>
            <a:noFill/>
          </a:ln>
        </p:spPr>
        <p:txBody>
          <a:bodyPr wrap="square" lIns="0" tIns="0" rIns="0" bIns="0"/>
          <a:lstStyle/>
          <a:p>
            <a:pPr algn="r">
              <a:lnSpc>
                <a:spcPct val="112000"/>
              </a:lnSpc>
              <a:buNone/>
            </a:pPr>
            <a:r>
              <a:rPr lang="en-US" sz="700" b="0">
                <a:solidFill>
                  <a:srgbClr val="FFFFFF"/>
                </a:solidFill>
                <a:latin typeface="Arial"/>
              </a:rPr>
              <a:t>12</a:t>
            </a:r>
            <a:endParaRPr sz="700"/>
          </a:p>
        </p:txBody>
      </p:sp>
      <p:sp>
        <p:nvSpPr>
          <p:cNvPr id="6" name="Text"/>
          <p:cNvSpPr txBox="1"/>
          <p:nvPr/>
        </p:nvSpPr>
        <p:spPr>
          <a:xfrm>
            <a:off x="635000" y="1612900"/>
            <a:ext cx="5080000" cy="419100"/>
          </a:xfrm>
          <a:prstGeom prst="rect">
            <a:avLst/>
          </a:prstGeom>
          <a:noFill/>
          <a:ln>
            <a:noFill/>
          </a:ln>
        </p:spPr>
        <p:txBody>
          <a:bodyPr wrap="square" lIns="0" tIns="0" rIns="0" bIns="0"/>
          <a:lstStyle/>
          <a:p>
            <a:pPr algn="l">
              <a:lnSpc>
                <a:spcPct val="112000"/>
              </a:lnSpc>
              <a:buNone/>
            </a:pPr>
            <a:r>
              <a:rPr lang="en-US" sz="2300" b="1">
                <a:solidFill>
                  <a:srgbClr val="990000"/>
                </a:solidFill>
                <a:latin typeface="Arial"/>
              </a:rPr>
              <a:t>Random baseline</a:t>
            </a:r>
            <a:endParaRPr sz="2300"/>
          </a:p>
        </p:txBody>
      </p:sp>
      <p:sp>
        <p:nvSpPr>
          <p:cNvPr id="7" name="Text"/>
          <p:cNvSpPr txBox="1"/>
          <p:nvPr/>
        </p:nvSpPr>
        <p:spPr>
          <a:xfrm>
            <a:off x="635000" y="2120900"/>
            <a:ext cx="5080000" cy="1397000"/>
          </a:xfrm>
          <a:prstGeom prst="rect">
            <a:avLst/>
          </a:prstGeom>
          <a:noFill/>
          <a:ln>
            <a:noFill/>
          </a:ln>
        </p:spPr>
        <p:txBody>
          <a:bodyPr wrap="square" lIns="0" tIns="0" rIns="0" bIns="0"/>
          <a:lstStyle/>
          <a:p>
            <a:pPr algn="l">
              <a:lnSpc>
                <a:spcPct val="112000"/>
              </a:lnSpc>
              <a:buNone/>
            </a:pPr>
            <a:r>
              <a:rPr lang="en-US" sz="2100" b="0">
                <a:solidFill>
                  <a:srgbClr val="111111"/>
                </a:solidFill>
                <a:latin typeface="Arial"/>
              </a:rPr>
              <a:t>Permute EEG samples in time, then randomly assign signals to test labels. Repeat with 10 seeds.</a:t>
            </a:r>
            <a:endParaRPr sz="2100"/>
          </a:p>
        </p:txBody>
      </p:sp>
      <p:sp>
        <p:nvSpPr>
          <p:cNvPr id="8" name="Text"/>
          <p:cNvSpPr txBox="1"/>
          <p:nvPr/>
        </p:nvSpPr>
        <p:spPr>
          <a:xfrm>
            <a:off x="6642100" y="1612900"/>
            <a:ext cx="4953000" cy="419100"/>
          </a:xfrm>
          <a:prstGeom prst="rect">
            <a:avLst/>
          </a:prstGeom>
          <a:noFill/>
          <a:ln>
            <a:noFill/>
          </a:ln>
        </p:spPr>
        <p:txBody>
          <a:bodyPr wrap="square" lIns="0" tIns="0" rIns="0" bIns="0"/>
          <a:lstStyle/>
          <a:p>
            <a:pPr algn="l">
              <a:lnSpc>
                <a:spcPct val="112000"/>
              </a:lnSpc>
              <a:buNone/>
            </a:pPr>
            <a:r>
              <a:rPr lang="en-US" sz="2300" b="1">
                <a:solidFill>
                  <a:srgbClr val="990000"/>
                </a:solidFill>
                <a:latin typeface="Arial"/>
              </a:rPr>
              <a:t>Same downstream pipeline</a:t>
            </a:r>
            <a:endParaRPr sz="2300"/>
          </a:p>
        </p:txBody>
      </p:sp>
      <p:sp>
        <p:nvSpPr>
          <p:cNvPr id="9" name="Text"/>
          <p:cNvSpPr txBox="1"/>
          <p:nvPr/>
        </p:nvSpPr>
        <p:spPr>
          <a:xfrm>
            <a:off x="6642100" y="2120900"/>
            <a:ext cx="4953000" cy="1397000"/>
          </a:xfrm>
          <a:prstGeom prst="rect">
            <a:avLst/>
          </a:prstGeom>
          <a:noFill/>
          <a:ln>
            <a:noFill/>
          </a:ln>
        </p:spPr>
        <p:txBody>
          <a:bodyPr wrap="square" lIns="0" tIns="0" rIns="0" bIns="0"/>
          <a:lstStyle/>
          <a:p>
            <a:pPr algn="l">
              <a:lnSpc>
                <a:spcPct val="112000"/>
              </a:lnSpc>
              <a:buNone/>
            </a:pPr>
            <a:r>
              <a:rPr lang="en-US" sz="2100" b="0">
                <a:solidFill>
                  <a:srgbClr val="111111"/>
                </a:solidFill>
                <a:latin typeface="Arial"/>
              </a:rPr>
              <a:t>Keep the encoder, retrieval, and LLM refinement unchanged.</a:t>
            </a:r>
            <a:endParaRPr sz="2100"/>
          </a:p>
        </p:txBody>
      </p:sp>
      <p:sp>
        <p:nvSpPr>
          <p:cNvPr id="10" name="Text"/>
          <p:cNvSpPr txBox="1"/>
          <p:nvPr/>
        </p:nvSpPr>
        <p:spPr>
          <a:xfrm>
            <a:off x="635000" y="3860800"/>
            <a:ext cx="5080000" cy="419100"/>
          </a:xfrm>
          <a:prstGeom prst="rect">
            <a:avLst/>
          </a:prstGeom>
          <a:noFill/>
          <a:ln>
            <a:noFill/>
          </a:ln>
        </p:spPr>
        <p:txBody>
          <a:bodyPr wrap="square" lIns="0" tIns="0" rIns="0" bIns="0"/>
          <a:lstStyle/>
          <a:p>
            <a:pPr algn="l">
              <a:lnSpc>
                <a:spcPct val="112000"/>
              </a:lnSpc>
              <a:buNone/>
            </a:pPr>
            <a:r>
              <a:rPr lang="en-US" sz="2300" b="1">
                <a:solidFill>
                  <a:srgbClr val="990000"/>
                </a:solidFill>
                <a:latin typeface="Arial"/>
              </a:rPr>
              <a:t>Semantic similarity</a:t>
            </a:r>
            <a:endParaRPr sz="2300"/>
          </a:p>
        </p:txBody>
      </p:sp>
      <p:sp>
        <p:nvSpPr>
          <p:cNvPr id="11" name="Text"/>
          <p:cNvSpPr txBox="1"/>
          <p:nvPr/>
        </p:nvSpPr>
        <p:spPr>
          <a:xfrm>
            <a:off x="635000" y="4368800"/>
            <a:ext cx="5080000" cy="1397000"/>
          </a:xfrm>
          <a:prstGeom prst="rect">
            <a:avLst/>
          </a:prstGeom>
          <a:noFill/>
          <a:ln>
            <a:noFill/>
          </a:ln>
        </p:spPr>
        <p:txBody>
          <a:bodyPr wrap="square" lIns="0" tIns="0" rIns="0" bIns="0"/>
          <a:lstStyle/>
          <a:p>
            <a:pPr algn="l">
              <a:lnSpc>
                <a:spcPct val="112000"/>
              </a:lnSpc>
              <a:buNone/>
            </a:pPr>
            <a:r>
              <a:rPr lang="en-US" sz="2100" b="0">
                <a:solidFill>
                  <a:srgbClr val="111111"/>
                </a:solidFill>
                <a:latin typeface="Arial"/>
              </a:rPr>
              <a:t>Compare embeddings of the generated sentence and the target using cosine similarity.</a:t>
            </a:r>
            <a:endParaRPr sz="2100"/>
          </a:p>
        </p:txBody>
      </p:sp>
      <p:sp>
        <p:nvSpPr>
          <p:cNvPr id="12" name="Text"/>
          <p:cNvSpPr txBox="1"/>
          <p:nvPr/>
        </p:nvSpPr>
        <p:spPr>
          <a:xfrm>
            <a:off x="6642100" y="3860800"/>
            <a:ext cx="4953000" cy="419100"/>
          </a:xfrm>
          <a:prstGeom prst="rect">
            <a:avLst/>
          </a:prstGeom>
          <a:noFill/>
          <a:ln>
            <a:noFill/>
          </a:ln>
        </p:spPr>
        <p:txBody>
          <a:bodyPr wrap="square" lIns="0" tIns="0" rIns="0" bIns="0"/>
          <a:lstStyle/>
          <a:p>
            <a:pPr algn="l">
              <a:lnSpc>
                <a:spcPct val="112000"/>
              </a:lnSpc>
              <a:buNone/>
            </a:pPr>
            <a:r>
              <a:rPr lang="en-US" sz="2300" b="1">
                <a:solidFill>
                  <a:srgbClr val="990000"/>
                </a:solidFill>
                <a:latin typeface="Arial"/>
              </a:rPr>
              <a:t>Paired statistical tests</a:t>
            </a:r>
            <a:endParaRPr sz="2300"/>
          </a:p>
        </p:txBody>
      </p:sp>
      <p:sp>
        <p:nvSpPr>
          <p:cNvPr id="13" name="Text"/>
          <p:cNvSpPr txBox="1"/>
          <p:nvPr/>
        </p:nvSpPr>
        <p:spPr>
          <a:xfrm>
            <a:off x="6642100" y="4368800"/>
            <a:ext cx="4953000" cy="1397000"/>
          </a:xfrm>
          <a:prstGeom prst="rect">
            <a:avLst/>
          </a:prstGeom>
          <a:noFill/>
          <a:ln>
            <a:noFill/>
          </a:ln>
        </p:spPr>
        <p:txBody>
          <a:bodyPr wrap="square" lIns="0" tIns="0" rIns="0" bIns="0"/>
          <a:lstStyle/>
          <a:p>
            <a:pPr algn="l">
              <a:lnSpc>
                <a:spcPct val="112000"/>
              </a:lnSpc>
              <a:buNone/>
            </a:pPr>
            <a:r>
              <a:rPr lang="en-US" sz="2100" b="0" dirty="0">
                <a:solidFill>
                  <a:srgbClr val="111111"/>
                </a:solidFill>
                <a:latin typeface="Arial"/>
              </a:rPr>
              <a:t>One-sided Wilcoxon tests. Apply FDR correction to the nine subject-level comparisons.</a:t>
            </a:r>
            <a:endParaRPr sz="2100" dirty="0"/>
          </a:p>
        </p:txBody>
      </p:sp>
      <p:sp>
        <p:nvSpPr>
          <p:cNvPr id="14" name="Text"/>
          <p:cNvSpPr txBox="1"/>
          <p:nvPr/>
        </p:nvSpPr>
        <p:spPr>
          <a:xfrm>
            <a:off x="635000" y="5765800"/>
            <a:ext cx="10795000" cy="381000"/>
          </a:xfrm>
          <a:prstGeom prst="rect">
            <a:avLst/>
          </a:prstGeom>
          <a:noFill/>
          <a:ln>
            <a:noFill/>
          </a:ln>
        </p:spPr>
        <p:txBody>
          <a:bodyPr wrap="square" lIns="0" tIns="0" rIns="0" bIns="0"/>
          <a:lstStyle/>
          <a:p>
            <a:pPr algn="l">
              <a:lnSpc>
                <a:spcPct val="112000"/>
              </a:lnSpc>
              <a:buNone/>
            </a:pPr>
            <a:r>
              <a:rPr lang="en-US" sz="2200" b="1">
                <a:solidFill>
                  <a:srgbClr val="990000"/>
                </a:solidFill>
                <a:latin typeface="Arial"/>
              </a:rPr>
              <a:t>No ground-truth text during generation</a:t>
            </a:r>
            <a:endParaRPr sz="2200"/>
          </a:p>
        </p:txBody>
      </p:sp>
    </p:spTree>
    <p:extLst>
      <p:ext uri="{BB962C8B-B14F-4D97-AF65-F5344CB8AC3E}">
        <p14:creationId xmlns:p14="http://schemas.microsoft.com/office/powerpoint/2010/main" val="13235493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BEB56C-16DD-E5E2-C352-7D0754F52315}"/>
            </a:ext>
          </a:extLst>
        </p:cNvPr>
        <p:cNvGrpSpPr/>
        <p:nvPr/>
      </p:nvGrpSpPr>
      <p:grpSpPr>
        <a:xfrm>
          <a:off x="0" y="0"/>
          <a:ext cx="0" cy="0"/>
          <a:chOff x="0" y="0"/>
          <a:chExt cx="0" cy="0"/>
        </a:xfrm>
      </p:grpSpPr>
      <p:pic>
        <p:nvPicPr>
          <p:cNvPr id="2" name="Picture 12">
            <a:extLst>
              <a:ext uri="{FF2B5EF4-FFF2-40B4-BE49-F238E27FC236}">
                <a16:creationId xmlns:a16="http://schemas.microsoft.com/office/drawing/2014/main" id="{5F1D717B-0A79-D2B0-615F-1441A5A9BB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92120" y="337820"/>
            <a:ext cx="6142990" cy="6182360"/>
          </a:xfrm>
          <a:prstGeom prst="rect">
            <a:avLst/>
          </a:prstGeom>
        </p:spPr>
      </p:pic>
      <p:pic>
        <p:nvPicPr>
          <p:cNvPr id="3" name="Content Placeholder 5" descr="A red circle with text and images&#10;&#10;AI-generated content may be incorrect.">
            <a:extLst>
              <a:ext uri="{FF2B5EF4-FFF2-40B4-BE49-F238E27FC236}">
                <a16:creationId xmlns:a16="http://schemas.microsoft.com/office/drawing/2014/main" id="{38047906-966A-A4D1-819B-89EC304A07FA}"/>
              </a:ext>
            </a:extLst>
          </p:cNvPr>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251460" y="189230"/>
            <a:ext cx="723900" cy="720090"/>
          </a:xfrm>
        </p:spPr>
      </p:pic>
      <p:sp>
        <p:nvSpPr>
          <p:cNvPr id="4" name="Text"/>
          <p:cNvSpPr txBox="1"/>
          <p:nvPr/>
        </p:nvSpPr>
        <p:spPr>
          <a:xfrm>
            <a:off x="1841500" y="368300"/>
            <a:ext cx="9944100" cy="736600"/>
          </a:xfrm>
          <a:prstGeom prst="rect">
            <a:avLst/>
          </a:prstGeom>
          <a:noFill/>
          <a:ln>
            <a:noFill/>
          </a:ln>
        </p:spPr>
        <p:txBody>
          <a:bodyPr wrap="square" lIns="0" tIns="0" rIns="0" bIns="0"/>
          <a:lstStyle/>
          <a:p>
            <a:pPr algn="l">
              <a:lnSpc>
                <a:spcPct val="112000"/>
              </a:lnSpc>
              <a:buNone/>
            </a:pPr>
            <a:r>
              <a:rPr lang="en-US" sz="3600" b="1">
                <a:solidFill>
                  <a:srgbClr val="111111"/>
                </a:solidFill>
                <a:latin typeface="Arial"/>
              </a:rPr>
              <a:t>Results: Real EEG and Random Baseline</a:t>
            </a:r>
            <a:endParaRPr sz="3600"/>
          </a:p>
        </p:txBody>
      </p:sp>
      <p:sp>
        <p:nvSpPr>
          <p:cNvPr id="5" name="Text"/>
          <p:cNvSpPr txBox="1"/>
          <p:nvPr/>
        </p:nvSpPr>
        <p:spPr>
          <a:xfrm>
            <a:off x="11544300" y="6604000"/>
            <a:ext cx="304800" cy="152400"/>
          </a:xfrm>
          <a:prstGeom prst="rect">
            <a:avLst/>
          </a:prstGeom>
          <a:noFill/>
          <a:ln>
            <a:noFill/>
          </a:ln>
        </p:spPr>
        <p:txBody>
          <a:bodyPr wrap="square" lIns="0" tIns="0" rIns="0" bIns="0"/>
          <a:lstStyle/>
          <a:p>
            <a:pPr algn="r">
              <a:lnSpc>
                <a:spcPct val="112000"/>
              </a:lnSpc>
              <a:buNone/>
            </a:pPr>
            <a:r>
              <a:rPr lang="en-US" sz="700" b="0">
                <a:solidFill>
                  <a:srgbClr val="FFFFFF"/>
                </a:solidFill>
                <a:latin typeface="Arial"/>
              </a:rPr>
              <a:t>13</a:t>
            </a:r>
            <a:endParaRPr sz="700"/>
          </a:p>
        </p:txBody>
      </p:sp>
      <p:pic>
        <p:nvPicPr>
          <p:cNvPr id="6" name="dataset_real_vs_random_boxplot (1).pdf" descr="Original figure from the accepted paper"/>
          <p:cNvPicPr>
            <a:picLocks noChangeAspect="1"/>
          </p:cNvPicPr>
          <p:nvPr/>
        </p:nvPicPr>
        <p:blipFill>
          <a:blip r:embed="rId5"/>
          <a:stretch>
            <a:fillRect/>
          </a:stretch>
        </p:blipFill>
        <p:spPr>
          <a:xfrm>
            <a:off x="838200" y="1295400"/>
            <a:ext cx="4318000" cy="4737100"/>
          </a:xfrm>
          <a:prstGeom prst="rect">
            <a:avLst/>
          </a:prstGeom>
        </p:spPr>
      </p:pic>
      <p:sp>
        <p:nvSpPr>
          <p:cNvPr id="7" name="Text"/>
          <p:cNvSpPr txBox="1"/>
          <p:nvPr/>
        </p:nvSpPr>
        <p:spPr>
          <a:xfrm>
            <a:off x="6071046" y="1129597"/>
            <a:ext cx="5461000" cy="419100"/>
          </a:xfrm>
          <a:prstGeom prst="rect">
            <a:avLst/>
          </a:prstGeom>
          <a:noFill/>
          <a:ln>
            <a:noFill/>
          </a:ln>
        </p:spPr>
        <p:txBody>
          <a:bodyPr wrap="square" lIns="0" tIns="0" rIns="0" bIns="0"/>
          <a:lstStyle/>
          <a:p>
            <a:pPr algn="l">
              <a:lnSpc>
                <a:spcPct val="112000"/>
              </a:lnSpc>
              <a:buNone/>
            </a:pPr>
            <a:r>
              <a:rPr lang="en-US" sz="2300" b="1">
                <a:solidFill>
                  <a:srgbClr val="990000"/>
                </a:solidFill>
                <a:latin typeface="Arial"/>
              </a:rPr>
              <a:t>Mean cosine similarity</a:t>
            </a:r>
            <a:endParaRPr sz="2300"/>
          </a:p>
        </p:txBody>
      </p:sp>
      <p:sp>
        <p:nvSpPr>
          <p:cNvPr id="8" name="Text"/>
          <p:cNvSpPr txBox="1"/>
          <p:nvPr/>
        </p:nvSpPr>
        <p:spPr>
          <a:xfrm>
            <a:off x="6071046" y="1751897"/>
            <a:ext cx="5461000" cy="749300"/>
          </a:xfrm>
          <a:prstGeom prst="rect">
            <a:avLst/>
          </a:prstGeom>
          <a:noFill/>
          <a:ln>
            <a:noFill/>
          </a:ln>
        </p:spPr>
        <p:txBody>
          <a:bodyPr wrap="square" lIns="0" tIns="0" rIns="0" bIns="0"/>
          <a:lstStyle/>
          <a:p>
            <a:pPr algn="l">
              <a:lnSpc>
                <a:spcPct val="112000"/>
              </a:lnSpc>
              <a:buNone/>
            </a:pPr>
            <a:r>
              <a:rPr lang="en-US" sz="3500" b="1">
                <a:solidFill>
                  <a:srgbClr val="990000"/>
                </a:solidFill>
                <a:latin typeface="Arial"/>
              </a:rPr>
              <a:t>0.181 ± 0.022</a:t>
            </a:r>
            <a:endParaRPr sz="3500"/>
          </a:p>
        </p:txBody>
      </p:sp>
      <p:sp>
        <p:nvSpPr>
          <p:cNvPr id="9" name="Text"/>
          <p:cNvSpPr txBox="1"/>
          <p:nvPr/>
        </p:nvSpPr>
        <p:spPr>
          <a:xfrm>
            <a:off x="6071046" y="2526597"/>
            <a:ext cx="5080000" cy="406400"/>
          </a:xfrm>
          <a:prstGeom prst="rect">
            <a:avLst/>
          </a:prstGeom>
          <a:noFill/>
          <a:ln>
            <a:noFill/>
          </a:ln>
        </p:spPr>
        <p:txBody>
          <a:bodyPr wrap="square" lIns="0" tIns="0" rIns="0" bIns="0"/>
          <a:lstStyle/>
          <a:p>
            <a:pPr algn="l">
              <a:lnSpc>
                <a:spcPct val="112000"/>
              </a:lnSpc>
              <a:buNone/>
            </a:pPr>
            <a:r>
              <a:rPr lang="en-US" sz="2100" b="0">
                <a:solidFill>
                  <a:schemeClr val="tx2"/>
                </a:solidFill>
                <a:latin typeface="Arial"/>
              </a:rPr>
              <a:t>Real EEG</a:t>
            </a:r>
            <a:endParaRPr sz="2100">
              <a:solidFill>
                <a:schemeClr val="tx2"/>
              </a:solidFill>
            </a:endParaRPr>
          </a:p>
        </p:txBody>
      </p:sp>
      <p:sp>
        <p:nvSpPr>
          <p:cNvPr id="10" name="Text"/>
          <p:cNvSpPr txBox="1"/>
          <p:nvPr/>
        </p:nvSpPr>
        <p:spPr>
          <a:xfrm>
            <a:off x="6071046" y="3225097"/>
            <a:ext cx="5461000" cy="660400"/>
          </a:xfrm>
          <a:prstGeom prst="rect">
            <a:avLst/>
          </a:prstGeom>
          <a:noFill/>
          <a:ln>
            <a:noFill/>
          </a:ln>
        </p:spPr>
        <p:txBody>
          <a:bodyPr wrap="square" lIns="0" tIns="0" rIns="0" bIns="0"/>
          <a:lstStyle/>
          <a:p>
            <a:pPr algn="l">
              <a:lnSpc>
                <a:spcPct val="112000"/>
              </a:lnSpc>
              <a:buNone/>
            </a:pPr>
            <a:r>
              <a:rPr lang="en-US" sz="3100" b="1">
                <a:solidFill>
                  <a:srgbClr val="111111"/>
                </a:solidFill>
                <a:latin typeface="Arial"/>
              </a:rPr>
              <a:t>0.139 ± 0.029</a:t>
            </a:r>
            <a:endParaRPr sz="3100"/>
          </a:p>
        </p:txBody>
      </p:sp>
      <p:sp>
        <p:nvSpPr>
          <p:cNvPr id="11" name="Text"/>
          <p:cNvSpPr txBox="1"/>
          <p:nvPr/>
        </p:nvSpPr>
        <p:spPr>
          <a:xfrm>
            <a:off x="6071046" y="3910897"/>
            <a:ext cx="5461000" cy="381000"/>
          </a:xfrm>
          <a:prstGeom prst="rect">
            <a:avLst/>
          </a:prstGeom>
          <a:noFill/>
          <a:ln>
            <a:noFill/>
          </a:ln>
        </p:spPr>
        <p:txBody>
          <a:bodyPr wrap="square" lIns="0" tIns="0" rIns="0" bIns="0"/>
          <a:lstStyle/>
          <a:p>
            <a:pPr algn="l">
              <a:lnSpc>
                <a:spcPct val="112000"/>
              </a:lnSpc>
              <a:buNone/>
            </a:pPr>
            <a:r>
              <a:rPr lang="en-US" sz="2100" b="0">
                <a:solidFill>
                  <a:srgbClr val="111111"/>
                </a:solidFill>
                <a:latin typeface="Arial"/>
              </a:rPr>
              <a:t>Random baseline</a:t>
            </a:r>
            <a:endParaRPr sz="2100"/>
          </a:p>
        </p:txBody>
      </p:sp>
      <p:sp>
        <p:nvSpPr>
          <p:cNvPr id="12" name="Text"/>
          <p:cNvSpPr txBox="1"/>
          <p:nvPr/>
        </p:nvSpPr>
        <p:spPr>
          <a:xfrm>
            <a:off x="6071046" y="4723697"/>
            <a:ext cx="5715000" cy="469900"/>
          </a:xfrm>
          <a:prstGeom prst="rect">
            <a:avLst/>
          </a:prstGeom>
          <a:noFill/>
          <a:ln>
            <a:noFill/>
          </a:ln>
        </p:spPr>
        <p:txBody>
          <a:bodyPr wrap="square" lIns="0" tIns="0" rIns="0" bIns="0"/>
          <a:lstStyle/>
          <a:p>
            <a:pPr algn="l">
              <a:lnSpc>
                <a:spcPct val="112000"/>
              </a:lnSpc>
              <a:buNone/>
            </a:pPr>
            <a:r>
              <a:rPr lang="en-US" sz="2500" b="1">
                <a:solidFill>
                  <a:srgbClr val="990000"/>
                </a:solidFill>
                <a:latin typeface="Arial"/>
              </a:rPr>
              <a:t>+30.45% relative improvement</a:t>
            </a:r>
            <a:endParaRPr sz="2500"/>
          </a:p>
        </p:txBody>
      </p:sp>
      <p:sp>
        <p:nvSpPr>
          <p:cNvPr id="13" name="Text"/>
          <p:cNvSpPr txBox="1"/>
          <p:nvPr/>
        </p:nvSpPr>
        <p:spPr>
          <a:xfrm>
            <a:off x="6071046" y="5371397"/>
            <a:ext cx="5588000" cy="330200"/>
          </a:xfrm>
          <a:prstGeom prst="rect">
            <a:avLst/>
          </a:prstGeom>
          <a:noFill/>
          <a:ln>
            <a:noFill/>
          </a:ln>
        </p:spPr>
        <p:txBody>
          <a:bodyPr wrap="square" lIns="0" tIns="0" rIns="0" bIns="0"/>
          <a:lstStyle/>
          <a:p>
            <a:pPr algn="l">
              <a:lnSpc>
                <a:spcPct val="112000"/>
              </a:lnSpc>
              <a:buNone/>
            </a:pPr>
            <a:r>
              <a:rPr lang="en-US" sz="1700">
                <a:solidFill>
                  <a:srgbClr val="111111"/>
                </a:solidFill>
                <a:latin typeface="Arial"/>
              </a:rPr>
              <a:t>p</a:t>
            </a:r>
            <a:r>
              <a:rPr lang="en-US" sz="1700" b="0">
                <a:solidFill>
                  <a:srgbClr val="111111"/>
                </a:solidFill>
                <a:latin typeface="Arial"/>
              </a:rPr>
              <a:t>-value = 0.0059   (9 paired subject means)</a:t>
            </a:r>
            <a:endParaRPr sz="1700"/>
          </a:p>
        </p:txBody>
      </p:sp>
      <p:sp>
        <p:nvSpPr>
          <p:cNvPr id="14" name="Text"/>
          <p:cNvSpPr txBox="1"/>
          <p:nvPr/>
        </p:nvSpPr>
        <p:spPr>
          <a:xfrm>
            <a:off x="6080994" y="1427344"/>
            <a:ext cx="5588000" cy="292100"/>
          </a:xfrm>
          <a:prstGeom prst="rect">
            <a:avLst/>
          </a:prstGeom>
          <a:noFill/>
          <a:ln>
            <a:noFill/>
          </a:ln>
        </p:spPr>
        <p:txBody>
          <a:bodyPr wrap="square" lIns="0" tIns="0" rIns="0" bIns="0"/>
          <a:lstStyle/>
          <a:p>
            <a:pPr algn="l">
              <a:lnSpc>
                <a:spcPct val="112000"/>
              </a:lnSpc>
              <a:buNone/>
            </a:pPr>
            <a:r>
              <a:rPr lang="en-US" sz="1600" b="0">
                <a:solidFill>
                  <a:srgbClr val="555555"/>
                </a:solidFill>
                <a:latin typeface="Arial"/>
              </a:rPr>
              <a:t>Mean ± SD across subjects</a:t>
            </a:r>
            <a:endParaRPr sz="1600"/>
          </a:p>
        </p:txBody>
      </p:sp>
    </p:spTree>
    <p:extLst>
      <p:ext uri="{BB962C8B-B14F-4D97-AF65-F5344CB8AC3E}">
        <p14:creationId xmlns:p14="http://schemas.microsoft.com/office/powerpoint/2010/main" val="40058967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BEB56C-16DD-E5E2-C352-7D0754F52315}"/>
            </a:ext>
          </a:extLst>
        </p:cNvPr>
        <p:cNvGrpSpPr/>
        <p:nvPr/>
      </p:nvGrpSpPr>
      <p:grpSpPr>
        <a:xfrm>
          <a:off x="0" y="0"/>
          <a:ext cx="0" cy="0"/>
          <a:chOff x="0" y="0"/>
          <a:chExt cx="0" cy="0"/>
        </a:xfrm>
      </p:grpSpPr>
      <p:pic>
        <p:nvPicPr>
          <p:cNvPr id="2" name="Picture 12">
            <a:extLst>
              <a:ext uri="{FF2B5EF4-FFF2-40B4-BE49-F238E27FC236}">
                <a16:creationId xmlns:a16="http://schemas.microsoft.com/office/drawing/2014/main" id="{5F1D717B-0A79-D2B0-615F-1441A5A9BB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92120" y="337820"/>
            <a:ext cx="6142990" cy="6182360"/>
          </a:xfrm>
          <a:prstGeom prst="rect">
            <a:avLst/>
          </a:prstGeom>
        </p:spPr>
      </p:pic>
      <p:pic>
        <p:nvPicPr>
          <p:cNvPr id="3" name="Content Placeholder 5" descr="A red circle with text and images&#10;&#10;AI-generated content may be incorrect.">
            <a:extLst>
              <a:ext uri="{FF2B5EF4-FFF2-40B4-BE49-F238E27FC236}">
                <a16:creationId xmlns:a16="http://schemas.microsoft.com/office/drawing/2014/main" id="{38047906-966A-A4D1-819B-89EC304A07FA}"/>
              </a:ext>
            </a:extLst>
          </p:cNvPr>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251460" y="189230"/>
            <a:ext cx="723900" cy="720090"/>
          </a:xfrm>
        </p:spPr>
      </p:pic>
      <p:sp>
        <p:nvSpPr>
          <p:cNvPr id="4" name="Text"/>
          <p:cNvSpPr txBox="1"/>
          <p:nvPr/>
        </p:nvSpPr>
        <p:spPr>
          <a:xfrm>
            <a:off x="1841500" y="368300"/>
            <a:ext cx="9944100" cy="736600"/>
          </a:xfrm>
          <a:prstGeom prst="rect">
            <a:avLst/>
          </a:prstGeom>
          <a:noFill/>
          <a:ln>
            <a:noFill/>
          </a:ln>
        </p:spPr>
        <p:txBody>
          <a:bodyPr wrap="square" lIns="0" tIns="0" rIns="0" bIns="0"/>
          <a:lstStyle/>
          <a:p>
            <a:pPr algn="l">
              <a:lnSpc>
                <a:spcPct val="112000"/>
              </a:lnSpc>
              <a:buNone/>
            </a:pPr>
            <a:r>
              <a:rPr lang="en-US" sz="3600" b="1">
                <a:solidFill>
                  <a:srgbClr val="111111"/>
                </a:solidFill>
                <a:latin typeface="Arial"/>
              </a:rPr>
              <a:t>Results: Subject-Level Performance</a:t>
            </a:r>
            <a:endParaRPr sz="3600"/>
          </a:p>
        </p:txBody>
      </p:sp>
      <p:sp>
        <p:nvSpPr>
          <p:cNvPr id="5" name="Text"/>
          <p:cNvSpPr txBox="1"/>
          <p:nvPr/>
        </p:nvSpPr>
        <p:spPr>
          <a:xfrm>
            <a:off x="11544300" y="6604000"/>
            <a:ext cx="304800" cy="152400"/>
          </a:xfrm>
          <a:prstGeom prst="rect">
            <a:avLst/>
          </a:prstGeom>
          <a:noFill/>
          <a:ln>
            <a:noFill/>
          </a:ln>
        </p:spPr>
        <p:txBody>
          <a:bodyPr wrap="square" lIns="0" tIns="0" rIns="0" bIns="0"/>
          <a:lstStyle/>
          <a:p>
            <a:pPr algn="r">
              <a:lnSpc>
                <a:spcPct val="112000"/>
              </a:lnSpc>
              <a:buNone/>
            </a:pPr>
            <a:r>
              <a:rPr lang="en-US" sz="700" b="0">
                <a:solidFill>
                  <a:srgbClr val="FFFFFF"/>
                </a:solidFill>
                <a:latin typeface="Arial"/>
              </a:rPr>
              <a:t>14</a:t>
            </a:r>
            <a:endParaRPr sz="700"/>
          </a:p>
        </p:txBody>
      </p:sp>
      <p:graphicFrame>
        <p:nvGraphicFramePr>
          <p:cNvPr id="6" name="Editable subject results"/>
          <p:cNvGraphicFramePr/>
          <p:nvPr/>
        </p:nvGraphicFramePr>
        <p:xfrm>
          <a:off x="609600" y="1562100"/>
          <a:ext cx="6895202" cy="4254500"/>
        </p:xfrm>
        <a:graphic>
          <a:graphicData uri="http://schemas.openxmlformats.org/drawingml/2006/table">
            <a:tbl>
              <a:tblPr firstRow="1"/>
              <a:tblGrid>
                <a:gridCol w="1333326">
                  <a:extLst>
                    <a:ext uri="{9D8B030D-6E8A-4147-A177-3AD203B41FA5}">
                      <a16:colId xmlns:a16="http://schemas.microsoft.com/office/drawing/2014/main" val="20000"/>
                    </a:ext>
                  </a:extLst>
                </a:gridCol>
                <a:gridCol w="1853959">
                  <a:extLst>
                    <a:ext uri="{9D8B030D-6E8A-4147-A177-3AD203B41FA5}">
                      <a16:colId xmlns:a16="http://schemas.microsoft.com/office/drawing/2014/main" val="20001"/>
                    </a:ext>
                  </a:extLst>
                </a:gridCol>
                <a:gridCol w="1980942">
                  <a:extLst>
                    <a:ext uri="{9D8B030D-6E8A-4147-A177-3AD203B41FA5}">
                      <a16:colId xmlns:a16="http://schemas.microsoft.com/office/drawing/2014/main" val="20002"/>
                    </a:ext>
                  </a:extLst>
                </a:gridCol>
                <a:gridCol w="1726975">
                  <a:extLst>
                    <a:ext uri="{9D8B030D-6E8A-4147-A177-3AD203B41FA5}">
                      <a16:colId xmlns:a16="http://schemas.microsoft.com/office/drawing/2014/main" val="20003"/>
                    </a:ext>
                  </a:extLst>
                </a:gridCol>
              </a:tblGrid>
              <a:tr h="425450">
                <a:tc>
                  <a:txBody>
                    <a:bodyPr/>
                    <a:lstStyle/>
                    <a:p>
                      <a:pPr algn="l"/>
                      <a:r>
                        <a:rPr sz="1600" b="1">
                          <a:solidFill>
                            <a:srgbClr val="FFFFFF"/>
                          </a:solidFill>
                          <a:latin typeface="Arial"/>
                        </a:rPr>
                        <a:t>Subject</a:t>
                      </a:r>
                    </a:p>
                  </a:txBody>
                  <a:tcPr marL="99987" marR="49993" marT="51993" marB="39995">
                    <a:solidFill>
                      <a:srgbClr val="990000"/>
                    </a:solidFill>
                  </a:tcPr>
                </a:tc>
                <a:tc>
                  <a:txBody>
                    <a:bodyPr/>
                    <a:lstStyle/>
                    <a:p>
                      <a:pPr algn="l"/>
                      <a:r>
                        <a:rPr sz="1600" b="1">
                          <a:solidFill>
                            <a:srgbClr val="FFFFFF"/>
                          </a:solidFill>
                          <a:latin typeface="Arial"/>
                        </a:rPr>
                        <a:t>Real cosine</a:t>
                      </a:r>
                    </a:p>
                  </a:txBody>
                  <a:tcPr marL="99987" marR="49993" marT="51993" marB="39995">
                    <a:solidFill>
                      <a:srgbClr val="990000"/>
                    </a:solidFill>
                  </a:tcPr>
                </a:tc>
                <a:tc>
                  <a:txBody>
                    <a:bodyPr/>
                    <a:lstStyle/>
                    <a:p>
                      <a:pPr algn="l"/>
                      <a:r>
                        <a:rPr sz="1600" b="1">
                          <a:solidFill>
                            <a:srgbClr val="FFFFFF"/>
                          </a:solidFill>
                          <a:latin typeface="Arial"/>
                        </a:rPr>
                        <a:t>Random cosine</a:t>
                      </a:r>
                    </a:p>
                  </a:txBody>
                  <a:tcPr marL="99987" marR="49993" marT="51993" marB="39995">
                    <a:solidFill>
                      <a:srgbClr val="990000"/>
                    </a:solidFill>
                  </a:tcPr>
                </a:tc>
                <a:tc>
                  <a:txBody>
                    <a:bodyPr/>
                    <a:lstStyle/>
                    <a:p>
                      <a:pPr algn="l"/>
                      <a:r>
                        <a:rPr sz="1600" b="1">
                          <a:solidFill>
                            <a:srgbClr val="FFFFFF"/>
                          </a:solidFill>
                          <a:latin typeface="Arial"/>
                        </a:rPr>
                        <a:t>p-value</a:t>
                      </a:r>
                    </a:p>
                  </a:txBody>
                  <a:tcPr marL="99987" marR="49993" marT="51993" marB="39995">
                    <a:solidFill>
                      <a:srgbClr val="990000"/>
                    </a:solidFill>
                  </a:tcPr>
                </a:tc>
                <a:extLst>
                  <a:ext uri="{0D108BD9-81ED-4DB2-BD59-A6C34878D82A}">
                    <a16:rowId xmlns:a16="http://schemas.microsoft.com/office/drawing/2014/main" val="10000"/>
                  </a:ext>
                </a:extLst>
              </a:tr>
              <a:tr h="425450">
                <a:tc>
                  <a:txBody>
                    <a:bodyPr/>
                    <a:lstStyle/>
                    <a:p>
                      <a:pPr algn="l"/>
                      <a:r>
                        <a:rPr sz="1600" b="1">
                          <a:solidFill>
                            <a:srgbClr val="111111"/>
                          </a:solidFill>
                          <a:latin typeface="Arial"/>
                        </a:rPr>
                        <a:t>ZAB</a:t>
                      </a:r>
                    </a:p>
                  </a:txBody>
                  <a:tcPr marL="99987" marR="49993" marT="51993" marB="39995">
                    <a:solidFill>
                      <a:srgbClr val="F2E5E5"/>
                    </a:solidFill>
                  </a:tcPr>
                </a:tc>
                <a:tc>
                  <a:txBody>
                    <a:bodyPr/>
                    <a:lstStyle/>
                    <a:p>
                      <a:pPr algn="l"/>
                      <a:r>
                        <a:rPr sz="1600" b="1">
                          <a:solidFill>
                            <a:srgbClr val="111111"/>
                          </a:solidFill>
                          <a:latin typeface="Arial"/>
                        </a:rPr>
                        <a:t>0.214</a:t>
                      </a:r>
                    </a:p>
                  </a:txBody>
                  <a:tcPr marL="99987" marR="49993" marT="51993" marB="39995">
                    <a:solidFill>
                      <a:srgbClr val="F2E5E5"/>
                    </a:solidFill>
                  </a:tcPr>
                </a:tc>
                <a:tc>
                  <a:txBody>
                    <a:bodyPr/>
                    <a:lstStyle/>
                    <a:p>
                      <a:pPr algn="l"/>
                      <a:r>
                        <a:rPr sz="1600" b="1">
                          <a:solidFill>
                            <a:srgbClr val="111111"/>
                          </a:solidFill>
                          <a:latin typeface="Arial"/>
                        </a:rPr>
                        <a:t>0.147</a:t>
                      </a:r>
                    </a:p>
                  </a:txBody>
                  <a:tcPr marL="99987" marR="49993" marT="51993" marB="39995">
                    <a:solidFill>
                      <a:srgbClr val="F2E5E5"/>
                    </a:solidFill>
                  </a:tcPr>
                </a:tc>
                <a:tc>
                  <a:txBody>
                    <a:bodyPr/>
                    <a:lstStyle/>
                    <a:p>
                      <a:pPr algn="l"/>
                      <a:r>
                        <a:rPr sz="1600" b="1">
                          <a:solidFill>
                            <a:srgbClr val="111111"/>
                          </a:solidFill>
                          <a:latin typeface="Arial"/>
                        </a:rPr>
                        <a:t>0.012</a:t>
                      </a:r>
                    </a:p>
                  </a:txBody>
                  <a:tcPr marL="99987" marR="49993" marT="51993" marB="39995">
                    <a:solidFill>
                      <a:srgbClr val="F2E5E5"/>
                    </a:solidFill>
                  </a:tcPr>
                </a:tc>
                <a:extLst>
                  <a:ext uri="{0D108BD9-81ED-4DB2-BD59-A6C34878D82A}">
                    <a16:rowId xmlns:a16="http://schemas.microsoft.com/office/drawing/2014/main" val="10001"/>
                  </a:ext>
                </a:extLst>
              </a:tr>
              <a:tr h="425450">
                <a:tc>
                  <a:txBody>
                    <a:bodyPr/>
                    <a:lstStyle/>
                    <a:p>
                      <a:pPr algn="l"/>
                      <a:r>
                        <a:rPr sz="1600" b="0">
                          <a:solidFill>
                            <a:srgbClr val="111111"/>
                          </a:solidFill>
                          <a:latin typeface="Arial"/>
                        </a:rPr>
                        <a:t>ZDM</a:t>
                      </a:r>
                    </a:p>
                  </a:txBody>
                  <a:tcPr marL="99987" marR="49993" marT="51993" marB="39995">
                    <a:solidFill>
                      <a:srgbClr val="FBFCFE"/>
                    </a:solidFill>
                  </a:tcPr>
                </a:tc>
                <a:tc>
                  <a:txBody>
                    <a:bodyPr/>
                    <a:lstStyle/>
                    <a:p>
                      <a:pPr algn="l"/>
                      <a:r>
                        <a:rPr sz="1600" b="0">
                          <a:solidFill>
                            <a:srgbClr val="111111"/>
                          </a:solidFill>
                          <a:latin typeface="Arial"/>
                        </a:rPr>
                        <a:t>0.148</a:t>
                      </a:r>
                    </a:p>
                  </a:txBody>
                  <a:tcPr marL="99987" marR="49993" marT="51993" marB="39995">
                    <a:solidFill>
                      <a:srgbClr val="FBFCFE"/>
                    </a:solidFill>
                  </a:tcPr>
                </a:tc>
                <a:tc>
                  <a:txBody>
                    <a:bodyPr/>
                    <a:lstStyle/>
                    <a:p>
                      <a:pPr algn="l"/>
                      <a:r>
                        <a:rPr sz="1600" b="0">
                          <a:solidFill>
                            <a:srgbClr val="111111"/>
                          </a:solidFill>
                          <a:latin typeface="Arial"/>
                        </a:rPr>
                        <a:t>0.141</a:t>
                      </a:r>
                    </a:p>
                  </a:txBody>
                  <a:tcPr marL="99987" marR="49993" marT="51993" marB="39995">
                    <a:solidFill>
                      <a:srgbClr val="FBFCFE"/>
                    </a:solidFill>
                  </a:tcPr>
                </a:tc>
                <a:tc>
                  <a:txBody>
                    <a:bodyPr/>
                    <a:lstStyle/>
                    <a:p>
                      <a:pPr algn="l"/>
                      <a:r>
                        <a:rPr sz="1600" b="0">
                          <a:solidFill>
                            <a:srgbClr val="111111"/>
                          </a:solidFill>
                          <a:latin typeface="Arial"/>
                        </a:rPr>
                        <a:t>0.417</a:t>
                      </a:r>
                    </a:p>
                  </a:txBody>
                  <a:tcPr marL="99987" marR="49993" marT="51993" marB="39995">
                    <a:solidFill>
                      <a:srgbClr val="FBFCFE"/>
                    </a:solidFill>
                  </a:tcPr>
                </a:tc>
                <a:extLst>
                  <a:ext uri="{0D108BD9-81ED-4DB2-BD59-A6C34878D82A}">
                    <a16:rowId xmlns:a16="http://schemas.microsoft.com/office/drawing/2014/main" val="10002"/>
                  </a:ext>
                </a:extLst>
              </a:tr>
              <a:tr h="425450">
                <a:tc>
                  <a:txBody>
                    <a:bodyPr/>
                    <a:lstStyle/>
                    <a:p>
                      <a:pPr algn="l"/>
                      <a:r>
                        <a:rPr sz="1600" b="1">
                          <a:solidFill>
                            <a:srgbClr val="111111"/>
                          </a:solidFill>
                          <a:latin typeface="Arial"/>
                        </a:rPr>
                        <a:t>ZGW</a:t>
                      </a:r>
                    </a:p>
                  </a:txBody>
                  <a:tcPr marL="99987" marR="49993" marT="51993" marB="39995">
                    <a:solidFill>
                      <a:srgbClr val="F2E5E5"/>
                    </a:solidFill>
                  </a:tcPr>
                </a:tc>
                <a:tc>
                  <a:txBody>
                    <a:bodyPr/>
                    <a:lstStyle/>
                    <a:p>
                      <a:pPr algn="l"/>
                      <a:r>
                        <a:rPr sz="1600" b="1">
                          <a:solidFill>
                            <a:srgbClr val="111111"/>
                          </a:solidFill>
                          <a:latin typeface="Arial"/>
                        </a:rPr>
                        <a:t>0.195</a:t>
                      </a:r>
                    </a:p>
                  </a:txBody>
                  <a:tcPr marL="99987" marR="49993" marT="51993" marB="39995">
                    <a:solidFill>
                      <a:srgbClr val="F2E5E5"/>
                    </a:solidFill>
                  </a:tcPr>
                </a:tc>
                <a:tc>
                  <a:txBody>
                    <a:bodyPr/>
                    <a:lstStyle/>
                    <a:p>
                      <a:pPr algn="l"/>
                      <a:r>
                        <a:rPr sz="1600" b="1">
                          <a:solidFill>
                            <a:srgbClr val="111111"/>
                          </a:solidFill>
                          <a:latin typeface="Arial"/>
                        </a:rPr>
                        <a:t>0.115</a:t>
                      </a:r>
                    </a:p>
                  </a:txBody>
                  <a:tcPr marL="99987" marR="49993" marT="51993" marB="39995">
                    <a:solidFill>
                      <a:srgbClr val="F2E5E5"/>
                    </a:solidFill>
                  </a:tcPr>
                </a:tc>
                <a:tc>
                  <a:txBody>
                    <a:bodyPr/>
                    <a:lstStyle/>
                    <a:p>
                      <a:pPr algn="l"/>
                      <a:r>
                        <a:rPr sz="1600" b="1">
                          <a:solidFill>
                            <a:srgbClr val="111111"/>
                          </a:solidFill>
                          <a:latin typeface="Arial"/>
                        </a:rPr>
                        <a:t>0.009</a:t>
                      </a:r>
                    </a:p>
                  </a:txBody>
                  <a:tcPr marL="99987" marR="49993" marT="51993" marB="39995">
                    <a:solidFill>
                      <a:srgbClr val="F2E5E5"/>
                    </a:solidFill>
                  </a:tcPr>
                </a:tc>
                <a:extLst>
                  <a:ext uri="{0D108BD9-81ED-4DB2-BD59-A6C34878D82A}">
                    <a16:rowId xmlns:a16="http://schemas.microsoft.com/office/drawing/2014/main" val="10003"/>
                  </a:ext>
                </a:extLst>
              </a:tr>
              <a:tr h="425450">
                <a:tc>
                  <a:txBody>
                    <a:bodyPr/>
                    <a:lstStyle/>
                    <a:p>
                      <a:pPr algn="l"/>
                      <a:r>
                        <a:rPr sz="1600" b="0">
                          <a:solidFill>
                            <a:srgbClr val="111111"/>
                          </a:solidFill>
                          <a:latin typeface="Arial"/>
                        </a:rPr>
                        <a:t>ZJM</a:t>
                      </a:r>
                    </a:p>
                  </a:txBody>
                  <a:tcPr marL="99987" marR="49993" marT="51993" marB="39995">
                    <a:solidFill>
                      <a:srgbClr val="FBFCFE"/>
                    </a:solidFill>
                  </a:tcPr>
                </a:tc>
                <a:tc>
                  <a:txBody>
                    <a:bodyPr/>
                    <a:lstStyle/>
                    <a:p>
                      <a:pPr algn="l"/>
                      <a:r>
                        <a:rPr sz="1600" b="0">
                          <a:solidFill>
                            <a:srgbClr val="111111"/>
                          </a:solidFill>
                          <a:latin typeface="Arial"/>
                        </a:rPr>
                        <a:t>0.187</a:t>
                      </a:r>
                    </a:p>
                  </a:txBody>
                  <a:tcPr marL="99987" marR="49993" marT="51993" marB="39995">
                    <a:solidFill>
                      <a:srgbClr val="FBFCFE"/>
                    </a:solidFill>
                  </a:tcPr>
                </a:tc>
                <a:tc>
                  <a:txBody>
                    <a:bodyPr/>
                    <a:lstStyle/>
                    <a:p>
                      <a:pPr algn="l"/>
                      <a:r>
                        <a:rPr sz="1600" b="0">
                          <a:solidFill>
                            <a:srgbClr val="111111"/>
                          </a:solidFill>
                          <a:latin typeface="Arial"/>
                        </a:rPr>
                        <a:t>0.174</a:t>
                      </a:r>
                    </a:p>
                  </a:txBody>
                  <a:tcPr marL="99987" marR="49993" marT="51993" marB="39995">
                    <a:solidFill>
                      <a:srgbClr val="FBFCFE"/>
                    </a:solidFill>
                  </a:tcPr>
                </a:tc>
                <a:tc>
                  <a:txBody>
                    <a:bodyPr/>
                    <a:lstStyle/>
                    <a:p>
                      <a:pPr algn="l"/>
                      <a:r>
                        <a:rPr sz="1600" b="0">
                          <a:solidFill>
                            <a:srgbClr val="111111"/>
                          </a:solidFill>
                          <a:latin typeface="Arial"/>
                        </a:rPr>
                        <a:t>0.417</a:t>
                      </a:r>
                    </a:p>
                  </a:txBody>
                  <a:tcPr marL="99987" marR="49993" marT="51993" marB="39995">
                    <a:solidFill>
                      <a:srgbClr val="FBFCFE"/>
                    </a:solidFill>
                  </a:tcPr>
                </a:tc>
                <a:extLst>
                  <a:ext uri="{0D108BD9-81ED-4DB2-BD59-A6C34878D82A}">
                    <a16:rowId xmlns:a16="http://schemas.microsoft.com/office/drawing/2014/main" val="10004"/>
                  </a:ext>
                </a:extLst>
              </a:tr>
              <a:tr h="425450">
                <a:tc>
                  <a:txBody>
                    <a:bodyPr/>
                    <a:lstStyle/>
                    <a:p>
                      <a:pPr algn="l"/>
                      <a:r>
                        <a:rPr sz="1600" b="1">
                          <a:solidFill>
                            <a:srgbClr val="111111"/>
                          </a:solidFill>
                          <a:latin typeface="Arial"/>
                        </a:rPr>
                        <a:t>ZJN</a:t>
                      </a:r>
                    </a:p>
                  </a:txBody>
                  <a:tcPr marL="99987" marR="49993" marT="51993" marB="39995">
                    <a:solidFill>
                      <a:srgbClr val="F2E5E5"/>
                    </a:solidFill>
                  </a:tcPr>
                </a:tc>
                <a:tc>
                  <a:txBody>
                    <a:bodyPr/>
                    <a:lstStyle/>
                    <a:p>
                      <a:pPr algn="l"/>
                      <a:r>
                        <a:rPr sz="1600" b="1">
                          <a:solidFill>
                            <a:srgbClr val="111111"/>
                          </a:solidFill>
                          <a:latin typeface="Arial"/>
                        </a:rPr>
                        <a:t>0.158</a:t>
                      </a:r>
                    </a:p>
                  </a:txBody>
                  <a:tcPr marL="99987" marR="49993" marT="51993" marB="39995">
                    <a:solidFill>
                      <a:srgbClr val="F2E5E5"/>
                    </a:solidFill>
                  </a:tcPr>
                </a:tc>
                <a:tc>
                  <a:txBody>
                    <a:bodyPr/>
                    <a:lstStyle/>
                    <a:p>
                      <a:pPr algn="l"/>
                      <a:r>
                        <a:rPr sz="1600" b="1">
                          <a:solidFill>
                            <a:srgbClr val="111111"/>
                          </a:solidFill>
                          <a:latin typeface="Arial"/>
                        </a:rPr>
                        <a:t>0.105</a:t>
                      </a:r>
                    </a:p>
                  </a:txBody>
                  <a:tcPr marL="99987" marR="49993" marT="51993" marB="39995">
                    <a:solidFill>
                      <a:srgbClr val="F2E5E5"/>
                    </a:solidFill>
                  </a:tcPr>
                </a:tc>
                <a:tc>
                  <a:txBody>
                    <a:bodyPr/>
                    <a:lstStyle/>
                    <a:p>
                      <a:pPr algn="l"/>
                      <a:r>
                        <a:rPr sz="1600" b="1">
                          <a:solidFill>
                            <a:srgbClr val="111111"/>
                          </a:solidFill>
                          <a:latin typeface="Arial"/>
                        </a:rPr>
                        <a:t>0.030</a:t>
                      </a:r>
                    </a:p>
                  </a:txBody>
                  <a:tcPr marL="99987" marR="49993" marT="51993" marB="39995">
                    <a:solidFill>
                      <a:srgbClr val="F2E5E5"/>
                    </a:solidFill>
                  </a:tcPr>
                </a:tc>
                <a:extLst>
                  <a:ext uri="{0D108BD9-81ED-4DB2-BD59-A6C34878D82A}">
                    <a16:rowId xmlns:a16="http://schemas.microsoft.com/office/drawing/2014/main" val="10005"/>
                  </a:ext>
                </a:extLst>
              </a:tr>
              <a:tr h="425450">
                <a:tc>
                  <a:txBody>
                    <a:bodyPr/>
                    <a:lstStyle/>
                    <a:p>
                      <a:pPr algn="l"/>
                      <a:r>
                        <a:rPr sz="1600" b="0">
                          <a:solidFill>
                            <a:srgbClr val="111111"/>
                          </a:solidFill>
                          <a:latin typeface="Arial"/>
                        </a:rPr>
                        <a:t>ZKB</a:t>
                      </a:r>
                    </a:p>
                  </a:txBody>
                  <a:tcPr marL="99987" marR="49993" marT="51993" marB="39995">
                    <a:solidFill>
                      <a:srgbClr val="FBFCFE"/>
                    </a:solidFill>
                  </a:tcPr>
                </a:tc>
                <a:tc>
                  <a:txBody>
                    <a:bodyPr/>
                    <a:lstStyle/>
                    <a:p>
                      <a:pPr algn="l"/>
                      <a:r>
                        <a:rPr sz="1600" b="0">
                          <a:solidFill>
                            <a:srgbClr val="111111"/>
                          </a:solidFill>
                          <a:latin typeface="Arial"/>
                        </a:rPr>
                        <a:t>0.165</a:t>
                      </a:r>
                    </a:p>
                  </a:txBody>
                  <a:tcPr marL="99987" marR="49993" marT="51993" marB="39995">
                    <a:solidFill>
                      <a:srgbClr val="FBFCFE"/>
                    </a:solidFill>
                  </a:tcPr>
                </a:tc>
                <a:tc>
                  <a:txBody>
                    <a:bodyPr/>
                    <a:lstStyle/>
                    <a:p>
                      <a:pPr algn="l"/>
                      <a:r>
                        <a:rPr sz="1600" b="0">
                          <a:solidFill>
                            <a:srgbClr val="111111"/>
                          </a:solidFill>
                          <a:latin typeface="Arial"/>
                        </a:rPr>
                        <a:t>0.172</a:t>
                      </a:r>
                    </a:p>
                  </a:txBody>
                  <a:tcPr marL="99987" marR="49993" marT="51993" marB="39995">
                    <a:solidFill>
                      <a:srgbClr val="FBFCFE"/>
                    </a:solidFill>
                  </a:tcPr>
                </a:tc>
                <a:tc>
                  <a:txBody>
                    <a:bodyPr/>
                    <a:lstStyle/>
                    <a:p>
                      <a:pPr algn="l"/>
                      <a:r>
                        <a:rPr sz="1600" b="0">
                          <a:solidFill>
                            <a:srgbClr val="111111"/>
                          </a:solidFill>
                          <a:latin typeface="Arial"/>
                        </a:rPr>
                        <a:t>0.594</a:t>
                      </a:r>
                    </a:p>
                  </a:txBody>
                  <a:tcPr marL="99987" marR="49993" marT="51993" marB="39995">
                    <a:solidFill>
                      <a:srgbClr val="FBFCFE"/>
                    </a:solidFill>
                  </a:tcPr>
                </a:tc>
                <a:extLst>
                  <a:ext uri="{0D108BD9-81ED-4DB2-BD59-A6C34878D82A}">
                    <a16:rowId xmlns:a16="http://schemas.microsoft.com/office/drawing/2014/main" val="10006"/>
                  </a:ext>
                </a:extLst>
              </a:tr>
              <a:tr h="425450">
                <a:tc>
                  <a:txBody>
                    <a:bodyPr/>
                    <a:lstStyle/>
                    <a:p>
                      <a:pPr algn="l"/>
                      <a:r>
                        <a:rPr sz="1600" b="1">
                          <a:solidFill>
                            <a:srgbClr val="111111"/>
                          </a:solidFill>
                          <a:latin typeface="Arial"/>
                        </a:rPr>
                        <a:t>ZKH</a:t>
                      </a:r>
                    </a:p>
                  </a:txBody>
                  <a:tcPr marL="99987" marR="49993" marT="51993" marB="39995">
                    <a:solidFill>
                      <a:srgbClr val="F2E5E5"/>
                    </a:solidFill>
                  </a:tcPr>
                </a:tc>
                <a:tc>
                  <a:txBody>
                    <a:bodyPr/>
                    <a:lstStyle/>
                    <a:p>
                      <a:pPr algn="l"/>
                      <a:r>
                        <a:rPr sz="1600" b="1">
                          <a:solidFill>
                            <a:srgbClr val="111111"/>
                          </a:solidFill>
                          <a:latin typeface="Arial"/>
                        </a:rPr>
                        <a:t>0.208</a:t>
                      </a:r>
                    </a:p>
                  </a:txBody>
                  <a:tcPr marL="99987" marR="49993" marT="51993" marB="39995">
                    <a:solidFill>
                      <a:srgbClr val="F2E5E5"/>
                    </a:solidFill>
                  </a:tcPr>
                </a:tc>
                <a:tc>
                  <a:txBody>
                    <a:bodyPr/>
                    <a:lstStyle/>
                    <a:p>
                      <a:pPr algn="l"/>
                      <a:r>
                        <a:rPr sz="1600" b="1">
                          <a:solidFill>
                            <a:srgbClr val="111111"/>
                          </a:solidFill>
                          <a:latin typeface="Arial"/>
                        </a:rPr>
                        <a:t>0.096</a:t>
                      </a:r>
                    </a:p>
                  </a:txBody>
                  <a:tcPr marL="99987" marR="49993" marT="51993" marB="39995">
                    <a:solidFill>
                      <a:srgbClr val="F2E5E5"/>
                    </a:solidFill>
                  </a:tcPr>
                </a:tc>
                <a:tc>
                  <a:txBody>
                    <a:bodyPr/>
                    <a:lstStyle/>
                    <a:p>
                      <a:pPr algn="l"/>
                      <a:r>
                        <a:rPr sz="1600" b="1">
                          <a:solidFill>
                            <a:srgbClr val="111111"/>
                          </a:solidFill>
                          <a:latin typeface="Arial"/>
                        </a:rPr>
                        <a:t>0.009</a:t>
                      </a:r>
                    </a:p>
                  </a:txBody>
                  <a:tcPr marL="99987" marR="49993" marT="51993" marB="39995">
                    <a:solidFill>
                      <a:srgbClr val="F2E5E5"/>
                    </a:solidFill>
                  </a:tcPr>
                </a:tc>
                <a:extLst>
                  <a:ext uri="{0D108BD9-81ED-4DB2-BD59-A6C34878D82A}">
                    <a16:rowId xmlns:a16="http://schemas.microsoft.com/office/drawing/2014/main" val="10007"/>
                  </a:ext>
                </a:extLst>
              </a:tr>
              <a:tr h="425450">
                <a:tc>
                  <a:txBody>
                    <a:bodyPr/>
                    <a:lstStyle/>
                    <a:p>
                      <a:pPr algn="l"/>
                      <a:r>
                        <a:rPr sz="1600" b="0">
                          <a:solidFill>
                            <a:srgbClr val="111111"/>
                          </a:solidFill>
                          <a:latin typeface="Arial"/>
                        </a:rPr>
                        <a:t>ZKW</a:t>
                      </a:r>
                    </a:p>
                  </a:txBody>
                  <a:tcPr marL="99987" marR="49993" marT="51993" marB="39995">
                    <a:solidFill>
                      <a:srgbClr val="FBFCFE"/>
                    </a:solidFill>
                  </a:tcPr>
                </a:tc>
                <a:tc>
                  <a:txBody>
                    <a:bodyPr/>
                    <a:lstStyle/>
                    <a:p>
                      <a:pPr algn="l"/>
                      <a:r>
                        <a:rPr sz="1600" b="0">
                          <a:solidFill>
                            <a:srgbClr val="111111"/>
                          </a:solidFill>
                          <a:latin typeface="Arial"/>
                        </a:rPr>
                        <a:t>0.171</a:t>
                      </a:r>
                    </a:p>
                  </a:txBody>
                  <a:tcPr marL="99987" marR="49993" marT="51993" marB="39995">
                    <a:solidFill>
                      <a:srgbClr val="FBFCFE"/>
                    </a:solidFill>
                  </a:tcPr>
                </a:tc>
                <a:tc>
                  <a:txBody>
                    <a:bodyPr/>
                    <a:lstStyle/>
                    <a:p>
                      <a:pPr algn="l"/>
                      <a:r>
                        <a:rPr sz="1600" b="0">
                          <a:solidFill>
                            <a:srgbClr val="111111"/>
                          </a:solidFill>
                          <a:latin typeface="Arial"/>
                        </a:rPr>
                        <a:t>0.165</a:t>
                      </a:r>
                    </a:p>
                  </a:txBody>
                  <a:tcPr marL="99987" marR="49993" marT="51993" marB="39995">
                    <a:solidFill>
                      <a:srgbClr val="FBFCFE"/>
                    </a:solidFill>
                  </a:tcPr>
                </a:tc>
                <a:tc>
                  <a:txBody>
                    <a:bodyPr/>
                    <a:lstStyle/>
                    <a:p>
                      <a:pPr algn="l"/>
                      <a:r>
                        <a:rPr sz="1600" b="0">
                          <a:solidFill>
                            <a:srgbClr val="111111"/>
                          </a:solidFill>
                          <a:latin typeface="Arial"/>
                        </a:rPr>
                        <a:t>0.417</a:t>
                      </a:r>
                    </a:p>
                  </a:txBody>
                  <a:tcPr marL="99987" marR="49993" marT="51993" marB="39995">
                    <a:solidFill>
                      <a:srgbClr val="FBFCFE"/>
                    </a:solidFill>
                  </a:tcPr>
                </a:tc>
                <a:extLst>
                  <a:ext uri="{0D108BD9-81ED-4DB2-BD59-A6C34878D82A}">
                    <a16:rowId xmlns:a16="http://schemas.microsoft.com/office/drawing/2014/main" val="10008"/>
                  </a:ext>
                </a:extLst>
              </a:tr>
              <a:tr h="425450">
                <a:tc>
                  <a:txBody>
                    <a:bodyPr/>
                    <a:lstStyle/>
                    <a:p>
                      <a:pPr algn="l"/>
                      <a:r>
                        <a:rPr sz="1600" b="0">
                          <a:solidFill>
                            <a:srgbClr val="111111"/>
                          </a:solidFill>
                          <a:latin typeface="Arial"/>
                        </a:rPr>
                        <a:t>ZMG</a:t>
                      </a:r>
                    </a:p>
                  </a:txBody>
                  <a:tcPr marL="99987" marR="49993" marT="51993" marB="39995">
                    <a:solidFill>
                      <a:srgbClr val="F2E5E5"/>
                    </a:solidFill>
                  </a:tcPr>
                </a:tc>
                <a:tc>
                  <a:txBody>
                    <a:bodyPr/>
                    <a:lstStyle/>
                    <a:p>
                      <a:pPr algn="l"/>
                      <a:r>
                        <a:rPr sz="1600" b="0">
                          <a:solidFill>
                            <a:srgbClr val="111111"/>
                          </a:solidFill>
                          <a:latin typeface="Arial"/>
                        </a:rPr>
                        <a:t>0.185</a:t>
                      </a:r>
                    </a:p>
                  </a:txBody>
                  <a:tcPr marL="99987" marR="49993" marT="51993" marB="39995">
                    <a:solidFill>
                      <a:srgbClr val="F2E5E5"/>
                    </a:solidFill>
                  </a:tcPr>
                </a:tc>
                <a:tc>
                  <a:txBody>
                    <a:bodyPr/>
                    <a:lstStyle/>
                    <a:p>
                      <a:pPr algn="l"/>
                      <a:r>
                        <a:rPr sz="1600" b="0">
                          <a:solidFill>
                            <a:srgbClr val="111111"/>
                          </a:solidFill>
                          <a:latin typeface="Arial"/>
                        </a:rPr>
                        <a:t>0.136</a:t>
                      </a:r>
                    </a:p>
                  </a:txBody>
                  <a:tcPr marL="99987" marR="49993" marT="51993" marB="39995">
                    <a:solidFill>
                      <a:srgbClr val="F2E5E5"/>
                    </a:solidFill>
                  </a:tcPr>
                </a:tc>
                <a:tc>
                  <a:txBody>
                    <a:bodyPr/>
                    <a:lstStyle/>
                    <a:p>
                      <a:pPr algn="l"/>
                      <a:r>
                        <a:rPr sz="1600" b="0">
                          <a:solidFill>
                            <a:srgbClr val="111111"/>
                          </a:solidFill>
                          <a:latin typeface="Arial"/>
                        </a:rPr>
                        <a:t>0.056</a:t>
                      </a:r>
                    </a:p>
                  </a:txBody>
                  <a:tcPr marL="99987" marR="49993" marT="51993" marB="39995">
                    <a:solidFill>
                      <a:srgbClr val="F2E5E5"/>
                    </a:solidFill>
                  </a:tcPr>
                </a:tc>
                <a:extLst>
                  <a:ext uri="{0D108BD9-81ED-4DB2-BD59-A6C34878D82A}">
                    <a16:rowId xmlns:a16="http://schemas.microsoft.com/office/drawing/2014/main" val="10009"/>
                  </a:ext>
                </a:extLst>
              </a:tr>
            </a:tbl>
          </a:graphicData>
        </a:graphic>
      </p:graphicFrame>
      <p:sp>
        <p:nvSpPr>
          <p:cNvPr id="7" name="Text"/>
          <p:cNvSpPr txBox="1"/>
          <p:nvPr/>
        </p:nvSpPr>
        <p:spPr>
          <a:xfrm>
            <a:off x="8293100" y="1600200"/>
            <a:ext cx="3175000" cy="723900"/>
          </a:xfrm>
          <a:prstGeom prst="rect">
            <a:avLst/>
          </a:prstGeom>
          <a:noFill/>
          <a:ln>
            <a:noFill/>
          </a:ln>
        </p:spPr>
        <p:txBody>
          <a:bodyPr wrap="square" lIns="0" tIns="0" rIns="0" bIns="0"/>
          <a:lstStyle/>
          <a:p>
            <a:pPr algn="l">
              <a:lnSpc>
                <a:spcPct val="112000"/>
              </a:lnSpc>
              <a:buNone/>
            </a:pPr>
            <a:r>
              <a:rPr lang="en-US" sz="3800" b="1">
                <a:solidFill>
                  <a:srgbClr val="990000"/>
                </a:solidFill>
                <a:latin typeface="Arial"/>
              </a:rPr>
              <a:t>8 of 9</a:t>
            </a:r>
            <a:endParaRPr sz="3800"/>
          </a:p>
        </p:txBody>
      </p:sp>
      <p:sp>
        <p:nvSpPr>
          <p:cNvPr id="8" name="Text"/>
          <p:cNvSpPr txBox="1"/>
          <p:nvPr/>
        </p:nvSpPr>
        <p:spPr>
          <a:xfrm>
            <a:off x="8293100" y="2438400"/>
            <a:ext cx="3302000" cy="927100"/>
          </a:xfrm>
          <a:prstGeom prst="rect">
            <a:avLst/>
          </a:prstGeom>
          <a:noFill/>
          <a:ln>
            <a:noFill/>
          </a:ln>
        </p:spPr>
        <p:txBody>
          <a:bodyPr wrap="square" lIns="0" tIns="0" rIns="0" bIns="0"/>
          <a:lstStyle/>
          <a:p>
            <a:pPr algn="l">
              <a:lnSpc>
                <a:spcPct val="112000"/>
              </a:lnSpc>
              <a:buNone/>
            </a:pPr>
            <a:r>
              <a:rPr lang="en-US" sz="2000" b="0">
                <a:solidFill>
                  <a:srgbClr val="111111"/>
                </a:solidFill>
                <a:latin typeface="Arial"/>
              </a:rPr>
              <a:t>subjects have a higher</a:t>
            </a:r>
            <a:r>
              <a:rPr lang="en-US" sz="2000"/>
              <a:t> </a:t>
            </a:r>
            <a:r>
              <a:rPr lang="en-US" sz="2000" b="0">
                <a:solidFill>
                  <a:srgbClr val="111111"/>
                </a:solidFill>
                <a:latin typeface="Arial"/>
              </a:rPr>
              <a:t>mean similarity with real EEG</a:t>
            </a:r>
            <a:endParaRPr sz="2000"/>
          </a:p>
        </p:txBody>
      </p:sp>
      <p:sp>
        <p:nvSpPr>
          <p:cNvPr id="9" name="Text"/>
          <p:cNvSpPr txBox="1"/>
          <p:nvPr/>
        </p:nvSpPr>
        <p:spPr>
          <a:xfrm>
            <a:off x="8293100" y="3886200"/>
            <a:ext cx="3175000" cy="723900"/>
          </a:xfrm>
          <a:prstGeom prst="rect">
            <a:avLst/>
          </a:prstGeom>
          <a:noFill/>
          <a:ln>
            <a:noFill/>
          </a:ln>
        </p:spPr>
        <p:txBody>
          <a:bodyPr wrap="square" lIns="0" tIns="0" rIns="0" bIns="0"/>
          <a:lstStyle/>
          <a:p>
            <a:pPr algn="l">
              <a:lnSpc>
                <a:spcPct val="112000"/>
              </a:lnSpc>
              <a:buNone/>
            </a:pPr>
            <a:r>
              <a:rPr lang="en-US" sz="3800" b="1">
                <a:solidFill>
                  <a:srgbClr val="990000"/>
                </a:solidFill>
                <a:latin typeface="Arial"/>
              </a:rPr>
              <a:t>4 of 9</a:t>
            </a:r>
            <a:endParaRPr sz="3800"/>
          </a:p>
        </p:txBody>
      </p:sp>
      <p:sp>
        <p:nvSpPr>
          <p:cNvPr id="10" name="Text"/>
          <p:cNvSpPr txBox="1"/>
          <p:nvPr/>
        </p:nvSpPr>
        <p:spPr>
          <a:xfrm>
            <a:off x="8293100" y="4724400"/>
            <a:ext cx="3302000" cy="876300"/>
          </a:xfrm>
          <a:prstGeom prst="rect">
            <a:avLst/>
          </a:prstGeom>
          <a:noFill/>
          <a:ln>
            <a:noFill/>
          </a:ln>
        </p:spPr>
        <p:txBody>
          <a:bodyPr wrap="square" lIns="0" tIns="0" rIns="0" bIns="0"/>
          <a:lstStyle/>
          <a:p>
            <a:pPr algn="l">
              <a:lnSpc>
                <a:spcPct val="112000"/>
              </a:lnSpc>
              <a:buNone/>
            </a:pPr>
            <a:r>
              <a:rPr lang="en-US" sz="2000" b="0" dirty="0">
                <a:solidFill>
                  <a:srgbClr val="111111"/>
                </a:solidFill>
                <a:latin typeface="Arial"/>
              </a:rPr>
              <a:t>statistically significant</a:t>
            </a:r>
            <a:r>
              <a:rPr lang="en-US" sz="2000" dirty="0"/>
              <a:t> </a:t>
            </a:r>
            <a:r>
              <a:rPr lang="en-US" sz="2000" dirty="0">
                <a:solidFill>
                  <a:srgbClr val="111111"/>
                </a:solidFill>
                <a:latin typeface="Arial"/>
              </a:rPr>
              <a:t>improvements after </a:t>
            </a:r>
            <a:r>
              <a:rPr lang="en-US" sz="2000" b="0" dirty="0">
                <a:solidFill>
                  <a:srgbClr val="111111"/>
                </a:solidFill>
                <a:latin typeface="Arial"/>
              </a:rPr>
              <a:t>FDR correction</a:t>
            </a:r>
            <a:endParaRPr sz="2000" dirty="0"/>
          </a:p>
        </p:txBody>
      </p:sp>
      <p:sp>
        <p:nvSpPr>
          <p:cNvPr id="11" name="Text"/>
          <p:cNvSpPr txBox="1"/>
          <p:nvPr/>
        </p:nvSpPr>
        <p:spPr>
          <a:xfrm>
            <a:off x="609600" y="6070600"/>
            <a:ext cx="10845800" cy="406400"/>
          </a:xfrm>
          <a:prstGeom prst="rect">
            <a:avLst/>
          </a:prstGeom>
          <a:noFill/>
          <a:ln>
            <a:noFill/>
          </a:ln>
        </p:spPr>
        <p:txBody>
          <a:bodyPr wrap="square" lIns="0" tIns="0" rIns="0" bIns="0"/>
          <a:lstStyle/>
          <a:p>
            <a:pPr algn="l">
              <a:lnSpc>
                <a:spcPct val="112000"/>
              </a:lnSpc>
              <a:buNone/>
            </a:pPr>
            <a:r>
              <a:rPr lang="en-US" sz="1600" b="0">
                <a:solidFill>
                  <a:srgbClr val="555555"/>
                </a:solidFill>
                <a:latin typeface="Arial"/>
              </a:rPr>
              <a:t>p-values include Benjamini–Hochberg FDR correction.</a:t>
            </a:r>
            <a:endParaRPr sz="1600"/>
          </a:p>
        </p:txBody>
      </p:sp>
    </p:spTree>
    <p:extLst>
      <p:ext uri="{BB962C8B-B14F-4D97-AF65-F5344CB8AC3E}">
        <p14:creationId xmlns:p14="http://schemas.microsoft.com/office/powerpoint/2010/main" val="18589307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BEB56C-16DD-E5E2-C352-7D0754F52315}"/>
            </a:ext>
          </a:extLst>
        </p:cNvPr>
        <p:cNvGrpSpPr/>
        <p:nvPr/>
      </p:nvGrpSpPr>
      <p:grpSpPr>
        <a:xfrm>
          <a:off x="0" y="0"/>
          <a:ext cx="0" cy="0"/>
          <a:chOff x="0" y="0"/>
          <a:chExt cx="0" cy="0"/>
        </a:xfrm>
      </p:grpSpPr>
      <p:pic>
        <p:nvPicPr>
          <p:cNvPr id="3" name="Content Placeholder 5" descr="A red circle with text and images&#10;&#10;AI-generated content may be incorrect.">
            <a:extLst>
              <a:ext uri="{FF2B5EF4-FFF2-40B4-BE49-F238E27FC236}">
                <a16:creationId xmlns:a16="http://schemas.microsoft.com/office/drawing/2014/main" id="{38047906-966A-A4D1-819B-89EC304A07FA}"/>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51460" y="189230"/>
            <a:ext cx="723900" cy="720090"/>
          </a:xfrm>
        </p:spPr>
      </p:pic>
      <p:sp>
        <p:nvSpPr>
          <p:cNvPr id="4" name="Text"/>
          <p:cNvSpPr txBox="1"/>
          <p:nvPr/>
        </p:nvSpPr>
        <p:spPr>
          <a:xfrm>
            <a:off x="1841500" y="368300"/>
            <a:ext cx="9944100" cy="736600"/>
          </a:xfrm>
          <a:prstGeom prst="rect">
            <a:avLst/>
          </a:prstGeom>
          <a:noFill/>
          <a:ln>
            <a:noFill/>
          </a:ln>
        </p:spPr>
        <p:txBody>
          <a:bodyPr wrap="square" lIns="0" tIns="0" rIns="0" bIns="0"/>
          <a:lstStyle/>
          <a:p>
            <a:pPr algn="l">
              <a:lnSpc>
                <a:spcPct val="112000"/>
              </a:lnSpc>
              <a:buNone/>
            </a:pPr>
            <a:r>
              <a:rPr lang="en-US" sz="3600" b="1">
                <a:solidFill>
                  <a:srgbClr val="111111"/>
                </a:solidFill>
                <a:latin typeface="Arial"/>
              </a:rPr>
              <a:t>Discussion and Future Work</a:t>
            </a:r>
            <a:endParaRPr sz="3600"/>
          </a:p>
        </p:txBody>
      </p:sp>
      <p:sp>
        <p:nvSpPr>
          <p:cNvPr id="5" name="Text"/>
          <p:cNvSpPr txBox="1"/>
          <p:nvPr/>
        </p:nvSpPr>
        <p:spPr>
          <a:xfrm>
            <a:off x="11544300" y="6604000"/>
            <a:ext cx="304800" cy="152400"/>
          </a:xfrm>
          <a:prstGeom prst="rect">
            <a:avLst/>
          </a:prstGeom>
          <a:noFill/>
          <a:ln>
            <a:noFill/>
          </a:ln>
        </p:spPr>
        <p:txBody>
          <a:bodyPr wrap="square" lIns="0" tIns="0" rIns="0" bIns="0"/>
          <a:lstStyle/>
          <a:p>
            <a:pPr algn="r">
              <a:lnSpc>
                <a:spcPct val="112000"/>
              </a:lnSpc>
              <a:buNone/>
            </a:pPr>
            <a:r>
              <a:rPr lang="en-US" sz="700" b="0">
                <a:solidFill>
                  <a:srgbClr val="FFFFFF"/>
                </a:solidFill>
                <a:latin typeface="Arial"/>
              </a:rPr>
              <a:t>15</a:t>
            </a:r>
            <a:endParaRPr sz="700"/>
          </a:p>
        </p:txBody>
      </p:sp>
      <p:sp>
        <p:nvSpPr>
          <p:cNvPr id="100" name="Rectangle 99">
            <a:extLst>
              <a:ext uri="{FF2B5EF4-FFF2-40B4-BE49-F238E27FC236}">
                <a16:creationId xmlns:a16="http://schemas.microsoft.com/office/drawing/2014/main" id="{234486E5-4A68-4B85-8B35-CD66E9DAFF57}"/>
              </a:ext>
            </a:extLst>
          </p:cNvPr>
          <p:cNvSpPr>
            <a:spLocks noGrp="1"/>
          </p:cNvSpPr>
          <p:nvPr/>
        </p:nvSpPr>
        <p:spPr>
          <a:xfrm>
            <a:off x="732628" y="1316916"/>
            <a:ext cx="4667250" cy="381000"/>
          </a:xfrm>
          <a:prstGeom prst="rect">
            <a:avLst/>
          </a:prstGeom>
          <a:noFill/>
          <a:ln w="0">
            <a:noFill/>
          </a:ln>
        </p:spPr>
        <p:txBody>
          <a:bodyPr>
            <a:noAutofit/>
          </a:bodyPr>
          <a:lstStyle/>
          <a:p>
            <a:pPr>
              <a:defRPr sz="2175" b="1">
                <a:solidFill>
                  <a:srgbClr val="990000"/>
                </a:solidFill>
                <a:latin typeface="Arial"/>
                <a:ea typeface="Arial"/>
                <a:cs typeface="Arial"/>
              </a:defRPr>
            </a:pPr>
            <a:r>
              <a:rPr sz="2175" b="1" dirty="0">
                <a:solidFill>
                  <a:srgbClr val="990000"/>
                </a:solidFill>
                <a:latin typeface="Arial"/>
                <a:ea typeface="Arial"/>
                <a:cs typeface="Arial"/>
              </a:rPr>
              <a:t>Limited reconstruction quality</a:t>
            </a:r>
          </a:p>
        </p:txBody>
      </p:sp>
      <p:sp>
        <p:nvSpPr>
          <p:cNvPr id="101" name="Rectangle 100">
            <a:extLst>
              <a:ext uri="{FF2B5EF4-FFF2-40B4-BE49-F238E27FC236}">
                <a16:creationId xmlns:a16="http://schemas.microsoft.com/office/drawing/2014/main" id="{E8A041EF-3637-49F4-82C9-5A6D6B963B70}"/>
              </a:ext>
            </a:extLst>
          </p:cNvPr>
          <p:cNvSpPr>
            <a:spLocks noGrp="1"/>
          </p:cNvSpPr>
          <p:nvPr/>
        </p:nvSpPr>
        <p:spPr>
          <a:xfrm>
            <a:off x="732628" y="1736016"/>
            <a:ext cx="4572000" cy="762000"/>
          </a:xfrm>
          <a:prstGeom prst="rect">
            <a:avLst/>
          </a:prstGeom>
          <a:noFill/>
          <a:ln w="0">
            <a:noFill/>
          </a:ln>
        </p:spPr>
        <p:txBody>
          <a:bodyPr>
            <a:noAutofit/>
          </a:bodyPr>
          <a:lstStyle/>
          <a:p>
            <a:pPr>
              <a:defRPr sz="2025" b="0">
                <a:solidFill>
                  <a:srgbClr val="111111"/>
                </a:solidFill>
                <a:latin typeface="Arial"/>
                <a:ea typeface="Arial"/>
                <a:cs typeface="Arial"/>
              </a:defRPr>
            </a:pPr>
            <a:r>
              <a:rPr sz="2025" b="0">
                <a:solidFill>
                  <a:srgbClr val="111111"/>
                </a:solidFill>
                <a:latin typeface="Arial"/>
                <a:ea typeface="Arial"/>
                <a:cs typeface="Arial"/>
              </a:rPr>
              <a:t>Outputs can capture broad meaning</a:t>
            </a:r>
          </a:p>
          <a:p>
            <a:pPr>
              <a:defRPr sz="2025" b="0">
                <a:solidFill>
                  <a:srgbClr val="111111"/>
                </a:solidFill>
                <a:latin typeface="Arial"/>
                <a:ea typeface="Arial"/>
                <a:cs typeface="Arial"/>
              </a:defRPr>
            </a:pPr>
            <a:r>
              <a:rPr sz="2025" b="0">
                <a:solidFill>
                  <a:srgbClr val="111111"/>
                </a:solidFill>
                <a:latin typeface="Arial"/>
                <a:ea typeface="Arial"/>
                <a:cs typeface="Arial"/>
              </a:rPr>
              <a:t>but miss or introduce details.</a:t>
            </a:r>
          </a:p>
        </p:txBody>
      </p:sp>
      <p:sp>
        <p:nvSpPr>
          <p:cNvPr id="102" name="Rectangle 101">
            <a:extLst>
              <a:ext uri="{FF2B5EF4-FFF2-40B4-BE49-F238E27FC236}">
                <a16:creationId xmlns:a16="http://schemas.microsoft.com/office/drawing/2014/main" id="{3070A48A-DBD6-4903-BF61-CE3EC942AA92}"/>
              </a:ext>
            </a:extLst>
          </p:cNvPr>
          <p:cNvSpPr>
            <a:spLocks noGrp="1"/>
          </p:cNvSpPr>
          <p:nvPr/>
        </p:nvSpPr>
        <p:spPr>
          <a:xfrm>
            <a:off x="732628" y="2789792"/>
            <a:ext cx="4667250" cy="381000"/>
          </a:xfrm>
          <a:prstGeom prst="rect">
            <a:avLst/>
          </a:prstGeom>
          <a:noFill/>
          <a:ln w="0">
            <a:noFill/>
          </a:ln>
        </p:spPr>
        <p:txBody>
          <a:bodyPr>
            <a:noAutofit/>
          </a:bodyPr>
          <a:lstStyle/>
          <a:p>
            <a:pPr>
              <a:defRPr sz="2175" b="1">
                <a:solidFill>
                  <a:srgbClr val="990000"/>
                </a:solidFill>
                <a:latin typeface="Arial"/>
                <a:ea typeface="Arial"/>
                <a:cs typeface="Arial"/>
              </a:defRPr>
            </a:pPr>
            <a:r>
              <a:rPr sz="2175" b="1" dirty="0">
                <a:solidFill>
                  <a:srgbClr val="990000"/>
                </a:solidFill>
                <a:latin typeface="Arial"/>
                <a:ea typeface="Arial"/>
                <a:cs typeface="Arial"/>
              </a:rPr>
              <a:t>Limited embedding separation</a:t>
            </a:r>
          </a:p>
        </p:txBody>
      </p:sp>
      <p:sp>
        <p:nvSpPr>
          <p:cNvPr id="103" name="Rectangle 102">
            <a:extLst>
              <a:ext uri="{FF2B5EF4-FFF2-40B4-BE49-F238E27FC236}">
                <a16:creationId xmlns:a16="http://schemas.microsoft.com/office/drawing/2014/main" id="{F75A80D6-2257-4FEB-B2D0-EB708838B0B5}"/>
              </a:ext>
            </a:extLst>
          </p:cNvPr>
          <p:cNvSpPr>
            <a:spLocks noGrp="1"/>
          </p:cNvSpPr>
          <p:nvPr/>
        </p:nvSpPr>
        <p:spPr>
          <a:xfrm>
            <a:off x="732628" y="3208892"/>
            <a:ext cx="4572000" cy="762000"/>
          </a:xfrm>
          <a:prstGeom prst="rect">
            <a:avLst/>
          </a:prstGeom>
          <a:noFill/>
          <a:ln w="0">
            <a:noFill/>
          </a:ln>
        </p:spPr>
        <p:txBody>
          <a:bodyPr>
            <a:noAutofit/>
          </a:bodyPr>
          <a:lstStyle/>
          <a:p>
            <a:pPr>
              <a:defRPr sz="2025" b="0">
                <a:solidFill>
                  <a:srgbClr val="111111"/>
                </a:solidFill>
                <a:latin typeface="Arial"/>
                <a:ea typeface="Arial"/>
                <a:cs typeface="Arial"/>
              </a:defRPr>
            </a:pPr>
            <a:r>
              <a:rPr sz="2025" b="0">
                <a:solidFill>
                  <a:srgbClr val="111111"/>
                </a:solidFill>
                <a:latin typeface="Arial"/>
                <a:ea typeface="Arial"/>
                <a:cs typeface="Arial"/>
              </a:rPr>
              <a:t>Similar EEG embeddings make</a:t>
            </a:r>
          </a:p>
          <a:p>
            <a:pPr>
              <a:defRPr sz="2025" b="0">
                <a:solidFill>
                  <a:srgbClr val="111111"/>
                </a:solidFill>
                <a:latin typeface="Arial"/>
                <a:ea typeface="Arial"/>
                <a:cs typeface="Arial"/>
              </a:defRPr>
            </a:pPr>
            <a:r>
              <a:rPr sz="2025" b="0">
                <a:solidFill>
                  <a:srgbClr val="111111"/>
                </a:solidFill>
                <a:latin typeface="Arial"/>
                <a:ea typeface="Arial"/>
                <a:cs typeface="Arial"/>
              </a:rPr>
              <a:t>sentence retrieval difficult.</a:t>
            </a:r>
          </a:p>
        </p:txBody>
      </p:sp>
      <p:sp>
        <p:nvSpPr>
          <p:cNvPr id="104" name="Rectangle 103">
            <a:extLst>
              <a:ext uri="{FF2B5EF4-FFF2-40B4-BE49-F238E27FC236}">
                <a16:creationId xmlns:a16="http://schemas.microsoft.com/office/drawing/2014/main" id="{4AB1ABA9-A5E7-41CB-9F8C-1EB01A71CAA4}"/>
              </a:ext>
            </a:extLst>
          </p:cNvPr>
          <p:cNvSpPr>
            <a:spLocks noGrp="1"/>
          </p:cNvSpPr>
          <p:nvPr/>
        </p:nvSpPr>
        <p:spPr>
          <a:xfrm>
            <a:off x="6877050" y="1866900"/>
            <a:ext cx="4619625" cy="400050"/>
          </a:xfrm>
          <a:prstGeom prst="rect">
            <a:avLst/>
          </a:prstGeom>
          <a:noFill/>
          <a:ln w="0">
            <a:noFill/>
          </a:ln>
        </p:spPr>
        <p:txBody>
          <a:bodyPr>
            <a:noAutofit/>
          </a:bodyPr>
          <a:lstStyle/>
          <a:p>
            <a:pPr>
              <a:defRPr sz="2175" b="1">
                <a:solidFill>
                  <a:srgbClr val="990000"/>
                </a:solidFill>
                <a:latin typeface="Arial"/>
                <a:ea typeface="Arial"/>
                <a:cs typeface="Arial"/>
              </a:defRPr>
            </a:pPr>
            <a:r>
              <a:rPr sz="2175" b="1">
                <a:solidFill>
                  <a:srgbClr val="990000"/>
                </a:solidFill>
                <a:latin typeface="Arial"/>
                <a:ea typeface="Arial"/>
                <a:cs typeface="Arial"/>
              </a:rPr>
              <a:t>Improve the EEG encoder</a:t>
            </a:r>
          </a:p>
        </p:txBody>
      </p:sp>
      <p:sp>
        <p:nvSpPr>
          <p:cNvPr id="105" name="Rectangle 104">
            <a:extLst>
              <a:ext uri="{FF2B5EF4-FFF2-40B4-BE49-F238E27FC236}">
                <a16:creationId xmlns:a16="http://schemas.microsoft.com/office/drawing/2014/main" id="{9AB8C2F7-02A0-45DC-9944-CD23466D9AB9}"/>
              </a:ext>
            </a:extLst>
          </p:cNvPr>
          <p:cNvSpPr>
            <a:spLocks noGrp="1"/>
          </p:cNvSpPr>
          <p:nvPr/>
        </p:nvSpPr>
        <p:spPr>
          <a:xfrm>
            <a:off x="6877050" y="2314575"/>
            <a:ext cx="4619625" cy="333375"/>
          </a:xfrm>
          <a:prstGeom prst="rect">
            <a:avLst/>
          </a:prstGeom>
          <a:noFill/>
          <a:ln w="0">
            <a:noFill/>
          </a:ln>
        </p:spPr>
        <p:txBody>
          <a:bodyPr>
            <a:noAutofit/>
          </a:bodyPr>
          <a:lstStyle/>
          <a:p>
            <a:pPr>
              <a:defRPr sz="2025" b="0">
                <a:solidFill>
                  <a:srgbClr val="111111"/>
                </a:solidFill>
                <a:latin typeface="Arial"/>
                <a:ea typeface="Arial"/>
                <a:cs typeface="Arial"/>
              </a:defRPr>
            </a:pPr>
            <a:r>
              <a:rPr sz="2025" b="0" dirty="0">
                <a:solidFill>
                  <a:srgbClr val="111111"/>
                </a:solidFill>
                <a:latin typeface="Arial"/>
                <a:ea typeface="Arial"/>
                <a:cs typeface="Arial"/>
              </a:rPr>
              <a:t>Use techniques such as</a:t>
            </a:r>
            <a:r>
              <a:rPr lang="en-US" sz="2025" b="0" dirty="0">
                <a:solidFill>
                  <a:srgbClr val="111111"/>
                </a:solidFill>
                <a:latin typeface="Arial"/>
                <a:ea typeface="Arial"/>
                <a:cs typeface="Arial"/>
              </a:rPr>
              <a:t> </a:t>
            </a:r>
            <a:r>
              <a:rPr lang="en-US" sz="2025" b="1" dirty="0">
                <a:solidFill>
                  <a:srgbClr val="111111"/>
                </a:solidFill>
                <a:latin typeface="Arial"/>
                <a:ea typeface="Arial"/>
                <a:cs typeface="Arial"/>
              </a:rPr>
              <a:t>contrastive learning</a:t>
            </a:r>
            <a:r>
              <a:rPr lang="en-US" sz="2025" b="0" dirty="0">
                <a:solidFill>
                  <a:srgbClr val="111111"/>
                </a:solidFill>
                <a:latin typeface="Arial"/>
                <a:ea typeface="Arial"/>
                <a:cs typeface="Arial"/>
              </a:rPr>
              <a:t> </a:t>
            </a:r>
            <a:r>
              <a:rPr lang="en-US" sz="2025" dirty="0">
                <a:solidFill>
                  <a:srgbClr val="111111"/>
                </a:solidFill>
                <a:latin typeface="Arial"/>
                <a:ea typeface="Arial"/>
                <a:cs typeface="Arial"/>
              </a:rPr>
              <a:t>to </a:t>
            </a:r>
            <a:r>
              <a:rPr lang="en-GB" sz="2025" dirty="0">
                <a:solidFill>
                  <a:srgbClr val="111111"/>
                </a:solidFill>
                <a:latin typeface="Arial"/>
                <a:ea typeface="Arial"/>
                <a:cs typeface="Arial"/>
              </a:rPr>
              <a:t>improve separation between sentence representations to support retrieval.</a:t>
            </a:r>
          </a:p>
          <a:p>
            <a:pPr>
              <a:defRPr sz="2025" b="0">
                <a:solidFill>
                  <a:srgbClr val="111111"/>
                </a:solidFill>
                <a:latin typeface="Arial"/>
                <a:ea typeface="Arial"/>
                <a:cs typeface="Arial"/>
              </a:defRPr>
            </a:pPr>
            <a:endParaRPr lang="en-GB" sz="2025" dirty="0">
              <a:solidFill>
                <a:srgbClr val="111111"/>
              </a:solidFill>
              <a:latin typeface="Arial"/>
              <a:ea typeface="Arial"/>
              <a:cs typeface="Arial"/>
            </a:endParaRPr>
          </a:p>
        </p:txBody>
      </p:sp>
      <p:sp>
        <p:nvSpPr>
          <p:cNvPr id="108" name="Rectangle 107">
            <a:extLst>
              <a:ext uri="{FF2B5EF4-FFF2-40B4-BE49-F238E27FC236}">
                <a16:creationId xmlns:a16="http://schemas.microsoft.com/office/drawing/2014/main" id="{CA29EF26-3B71-445A-8668-D4382F83F5F6}"/>
              </a:ext>
            </a:extLst>
          </p:cNvPr>
          <p:cNvSpPr>
            <a:spLocks noGrp="1"/>
          </p:cNvSpPr>
          <p:nvPr/>
        </p:nvSpPr>
        <p:spPr>
          <a:xfrm>
            <a:off x="741364" y="4569576"/>
            <a:ext cx="4572000" cy="381000"/>
          </a:xfrm>
          <a:prstGeom prst="rect">
            <a:avLst/>
          </a:prstGeom>
          <a:noFill/>
          <a:ln w="0">
            <a:noFill/>
          </a:ln>
        </p:spPr>
        <p:txBody>
          <a:bodyPr>
            <a:noAutofit/>
          </a:bodyPr>
          <a:lstStyle/>
          <a:p>
            <a:pPr>
              <a:defRPr sz="2175" b="1">
                <a:solidFill>
                  <a:srgbClr val="990000"/>
                </a:solidFill>
                <a:latin typeface="Arial"/>
                <a:ea typeface="Arial"/>
                <a:cs typeface="Arial"/>
              </a:defRPr>
            </a:pPr>
            <a:r>
              <a:rPr sz="2175" b="1" dirty="0">
                <a:solidFill>
                  <a:srgbClr val="990000"/>
                </a:solidFill>
                <a:latin typeface="Arial"/>
                <a:ea typeface="Arial"/>
                <a:cs typeface="Arial"/>
              </a:rPr>
              <a:t>Limited training data</a:t>
            </a:r>
          </a:p>
        </p:txBody>
      </p:sp>
      <p:sp>
        <p:nvSpPr>
          <p:cNvPr id="109" name="Rectangle 108">
            <a:extLst>
              <a:ext uri="{FF2B5EF4-FFF2-40B4-BE49-F238E27FC236}">
                <a16:creationId xmlns:a16="http://schemas.microsoft.com/office/drawing/2014/main" id="{88BA0EB6-A89B-4FBD-A6DC-72CD54ED7866}"/>
              </a:ext>
            </a:extLst>
          </p:cNvPr>
          <p:cNvSpPr>
            <a:spLocks noGrp="1"/>
          </p:cNvSpPr>
          <p:nvPr/>
        </p:nvSpPr>
        <p:spPr>
          <a:xfrm>
            <a:off x="741364" y="4988676"/>
            <a:ext cx="4572000" cy="762000"/>
          </a:xfrm>
          <a:prstGeom prst="rect">
            <a:avLst/>
          </a:prstGeom>
          <a:noFill/>
          <a:ln w="0">
            <a:noFill/>
          </a:ln>
        </p:spPr>
        <p:txBody>
          <a:bodyPr>
            <a:noAutofit/>
          </a:bodyPr>
          <a:lstStyle/>
          <a:p>
            <a:pPr>
              <a:defRPr sz="2025" b="0">
                <a:solidFill>
                  <a:srgbClr val="111111"/>
                </a:solidFill>
                <a:latin typeface="Arial"/>
                <a:ea typeface="Arial"/>
                <a:cs typeface="Arial"/>
              </a:defRPr>
            </a:pPr>
            <a:r>
              <a:rPr sz="2025" b="0">
                <a:solidFill>
                  <a:srgbClr val="111111"/>
                </a:solidFill>
                <a:latin typeface="Arial"/>
                <a:ea typeface="Arial"/>
                <a:cs typeface="Arial"/>
              </a:rPr>
              <a:t>Single-trial recordings constrain</a:t>
            </a:r>
          </a:p>
          <a:p>
            <a:pPr>
              <a:defRPr sz="2025" b="0">
                <a:solidFill>
                  <a:srgbClr val="111111"/>
                </a:solidFill>
                <a:latin typeface="Arial"/>
                <a:ea typeface="Arial"/>
                <a:cs typeface="Arial"/>
              </a:defRPr>
            </a:pPr>
            <a:r>
              <a:rPr sz="2025" b="0">
                <a:solidFill>
                  <a:srgbClr val="111111"/>
                </a:solidFill>
                <a:latin typeface="Arial"/>
                <a:ea typeface="Arial"/>
                <a:cs typeface="Arial"/>
              </a:rPr>
              <a:t>learning from noisy EEG.</a:t>
            </a:r>
          </a:p>
        </p:txBody>
      </p:sp>
      <p:sp>
        <p:nvSpPr>
          <p:cNvPr id="110" name="Rectangle 109">
            <a:extLst>
              <a:ext uri="{FF2B5EF4-FFF2-40B4-BE49-F238E27FC236}">
                <a16:creationId xmlns:a16="http://schemas.microsoft.com/office/drawing/2014/main" id="{9EF1F7E4-DE77-409A-BEA7-A4AFE1510303}"/>
              </a:ext>
            </a:extLst>
          </p:cNvPr>
          <p:cNvSpPr>
            <a:spLocks noGrp="1"/>
          </p:cNvSpPr>
          <p:nvPr/>
        </p:nvSpPr>
        <p:spPr>
          <a:xfrm>
            <a:off x="6877049" y="4569159"/>
            <a:ext cx="5313363" cy="742950"/>
          </a:xfrm>
          <a:prstGeom prst="rect">
            <a:avLst/>
          </a:prstGeom>
          <a:noFill/>
          <a:ln w="0">
            <a:noFill/>
          </a:ln>
        </p:spPr>
        <p:txBody>
          <a:bodyPr>
            <a:noAutofit/>
          </a:bodyPr>
          <a:lstStyle/>
          <a:p>
            <a:pPr>
              <a:defRPr sz="2175" b="1">
                <a:solidFill>
                  <a:srgbClr val="990000"/>
                </a:solidFill>
                <a:latin typeface="Arial"/>
                <a:ea typeface="Arial"/>
                <a:cs typeface="Arial"/>
              </a:defRPr>
            </a:pPr>
            <a:r>
              <a:rPr sz="2175" b="1" dirty="0">
                <a:solidFill>
                  <a:srgbClr val="990000"/>
                </a:solidFill>
                <a:latin typeface="Arial"/>
                <a:ea typeface="Arial"/>
                <a:cs typeface="Arial"/>
              </a:rPr>
              <a:t>Datasets for assistive</a:t>
            </a:r>
            <a:r>
              <a:rPr lang="en-US" sz="2175" b="1" dirty="0">
                <a:solidFill>
                  <a:srgbClr val="990000"/>
                </a:solidFill>
                <a:latin typeface="Arial"/>
                <a:ea typeface="Arial"/>
                <a:cs typeface="Arial"/>
              </a:rPr>
              <a:t> </a:t>
            </a:r>
            <a:r>
              <a:rPr sz="2175" b="1" dirty="0">
                <a:solidFill>
                  <a:srgbClr val="990000"/>
                </a:solidFill>
                <a:latin typeface="Arial"/>
                <a:ea typeface="Arial"/>
                <a:cs typeface="Arial"/>
              </a:rPr>
              <a:t>communication</a:t>
            </a:r>
          </a:p>
        </p:txBody>
      </p:sp>
      <p:sp>
        <p:nvSpPr>
          <p:cNvPr id="111" name="Rectangle 110">
            <a:extLst>
              <a:ext uri="{FF2B5EF4-FFF2-40B4-BE49-F238E27FC236}">
                <a16:creationId xmlns:a16="http://schemas.microsoft.com/office/drawing/2014/main" id="{904B4D35-D5F2-4D25-821A-F146CC5A31A6}"/>
              </a:ext>
            </a:extLst>
          </p:cNvPr>
          <p:cNvSpPr>
            <a:spLocks noGrp="1"/>
          </p:cNvSpPr>
          <p:nvPr/>
        </p:nvSpPr>
        <p:spPr>
          <a:xfrm>
            <a:off x="6877049" y="4950576"/>
            <a:ext cx="4619625" cy="685800"/>
          </a:xfrm>
          <a:prstGeom prst="rect">
            <a:avLst/>
          </a:prstGeom>
          <a:noFill/>
          <a:ln w="0">
            <a:noFill/>
          </a:ln>
        </p:spPr>
        <p:txBody>
          <a:bodyPr>
            <a:noAutofit/>
          </a:bodyPr>
          <a:lstStyle/>
          <a:p>
            <a:pPr>
              <a:defRPr sz="2025" b="0">
                <a:solidFill>
                  <a:srgbClr val="111111"/>
                </a:solidFill>
                <a:latin typeface="Arial"/>
                <a:ea typeface="Arial"/>
                <a:cs typeface="Arial"/>
              </a:defRPr>
            </a:pPr>
            <a:r>
              <a:rPr sz="2025" b="0" dirty="0">
                <a:solidFill>
                  <a:srgbClr val="111111"/>
                </a:solidFill>
                <a:latin typeface="Arial"/>
                <a:ea typeface="Arial"/>
                <a:cs typeface="Arial"/>
              </a:rPr>
              <a:t>Collect repeated trials of</a:t>
            </a:r>
            <a:r>
              <a:rPr lang="en-US" sz="2025" b="0" dirty="0">
                <a:solidFill>
                  <a:srgbClr val="111111"/>
                </a:solidFill>
                <a:latin typeface="Arial"/>
                <a:ea typeface="Arial"/>
                <a:cs typeface="Arial"/>
              </a:rPr>
              <a:t> </a:t>
            </a:r>
            <a:r>
              <a:rPr sz="2025" b="0" dirty="0">
                <a:solidFill>
                  <a:srgbClr val="111111"/>
                </a:solidFill>
                <a:latin typeface="Arial"/>
                <a:ea typeface="Arial"/>
                <a:cs typeface="Arial"/>
              </a:rPr>
              <a:t>functional phrases.</a:t>
            </a:r>
          </a:p>
        </p:txBody>
      </p:sp>
      <p:sp>
        <p:nvSpPr>
          <p:cNvPr id="112" name="Straight Connector 111">
            <a:extLst>
              <a:ext uri="{FF2B5EF4-FFF2-40B4-BE49-F238E27FC236}">
                <a16:creationId xmlns:a16="http://schemas.microsoft.com/office/drawing/2014/main" id="{2452A51E-F502-499E-A6AE-062829255032}"/>
              </a:ext>
            </a:extLst>
          </p:cNvPr>
          <p:cNvSpPr>
            <a:spLocks noGrp="1"/>
          </p:cNvSpPr>
          <p:nvPr/>
        </p:nvSpPr>
        <p:spPr>
          <a:xfrm>
            <a:off x="5398740" y="1866900"/>
            <a:ext cx="552450" cy="0"/>
          </a:xfrm>
          <a:prstGeom prst="line">
            <a:avLst/>
          </a:prstGeom>
          <a:noFill/>
          <a:ln w="23813">
            <a:solidFill>
              <a:srgbClr val="990000"/>
            </a:solidFill>
          </a:ln>
        </p:spPr>
        <p:txBody>
          <a:bodyPr/>
          <a:lstStyle/>
          <a:p>
            <a:endParaRPr lang="en-DE"/>
          </a:p>
        </p:txBody>
      </p:sp>
      <p:sp>
        <p:nvSpPr>
          <p:cNvPr id="113" name="Straight Connector 112">
            <a:extLst>
              <a:ext uri="{FF2B5EF4-FFF2-40B4-BE49-F238E27FC236}">
                <a16:creationId xmlns:a16="http://schemas.microsoft.com/office/drawing/2014/main" id="{7ED77098-6B6A-48F5-B574-A1872B0285D0}"/>
              </a:ext>
            </a:extLst>
          </p:cNvPr>
          <p:cNvSpPr>
            <a:spLocks noGrp="1"/>
          </p:cNvSpPr>
          <p:nvPr/>
        </p:nvSpPr>
        <p:spPr>
          <a:xfrm>
            <a:off x="5398740" y="3429000"/>
            <a:ext cx="552450" cy="0"/>
          </a:xfrm>
          <a:prstGeom prst="line">
            <a:avLst/>
          </a:prstGeom>
          <a:noFill/>
          <a:ln w="23813">
            <a:solidFill>
              <a:srgbClr val="990000"/>
            </a:solidFill>
          </a:ln>
        </p:spPr>
        <p:txBody>
          <a:bodyPr/>
          <a:lstStyle/>
          <a:p>
            <a:endParaRPr lang="en-DE"/>
          </a:p>
        </p:txBody>
      </p:sp>
      <p:sp>
        <p:nvSpPr>
          <p:cNvPr id="114" name="Straight Connector 113">
            <a:extLst>
              <a:ext uri="{FF2B5EF4-FFF2-40B4-BE49-F238E27FC236}">
                <a16:creationId xmlns:a16="http://schemas.microsoft.com/office/drawing/2014/main" id="{AE0C938B-926A-4539-BAA5-CC2DA40F06FA}"/>
              </a:ext>
            </a:extLst>
          </p:cNvPr>
          <p:cNvSpPr>
            <a:spLocks noGrp="1"/>
          </p:cNvSpPr>
          <p:nvPr/>
        </p:nvSpPr>
        <p:spPr>
          <a:xfrm>
            <a:off x="5951190" y="1866900"/>
            <a:ext cx="0" cy="1562100"/>
          </a:xfrm>
          <a:prstGeom prst="line">
            <a:avLst/>
          </a:prstGeom>
          <a:noFill/>
          <a:ln w="23813">
            <a:solidFill>
              <a:srgbClr val="990000"/>
            </a:solidFill>
          </a:ln>
        </p:spPr>
        <p:txBody>
          <a:bodyPr/>
          <a:lstStyle/>
          <a:p>
            <a:endParaRPr lang="en-DE"/>
          </a:p>
        </p:txBody>
      </p:sp>
      <p:sp>
        <p:nvSpPr>
          <p:cNvPr id="116" name="Right Arrow 115">
            <a:extLst>
              <a:ext uri="{FF2B5EF4-FFF2-40B4-BE49-F238E27FC236}">
                <a16:creationId xmlns:a16="http://schemas.microsoft.com/office/drawing/2014/main" id="{4B9D45D0-D030-4475-81FE-1B67D4145028}"/>
              </a:ext>
            </a:extLst>
          </p:cNvPr>
          <p:cNvSpPr>
            <a:spLocks noGrp="1"/>
          </p:cNvSpPr>
          <p:nvPr/>
        </p:nvSpPr>
        <p:spPr>
          <a:xfrm>
            <a:off x="5964360" y="2628776"/>
            <a:ext cx="522845" cy="45719"/>
          </a:xfrm>
          <a:prstGeom prst="rightArrow">
            <a:avLst/>
          </a:prstGeom>
          <a:solidFill>
            <a:srgbClr val="990000"/>
          </a:solidFill>
          <a:ln w="0">
            <a:noFill/>
          </a:ln>
        </p:spPr>
        <p:txBody>
          <a:bodyPr/>
          <a:lstStyle/>
          <a:p>
            <a:endParaRPr lang="en-DE"/>
          </a:p>
        </p:txBody>
      </p:sp>
      <p:sp>
        <p:nvSpPr>
          <p:cNvPr id="6" name="Right Arrow 5">
            <a:extLst>
              <a:ext uri="{FF2B5EF4-FFF2-40B4-BE49-F238E27FC236}">
                <a16:creationId xmlns:a16="http://schemas.microsoft.com/office/drawing/2014/main" id="{00C92AE9-2B0A-9B03-69F4-8E65222AB620}"/>
              </a:ext>
            </a:extLst>
          </p:cNvPr>
          <p:cNvSpPr>
            <a:spLocks noGrp="1"/>
          </p:cNvSpPr>
          <p:nvPr/>
        </p:nvSpPr>
        <p:spPr>
          <a:xfrm>
            <a:off x="5398740" y="5159525"/>
            <a:ext cx="1088463" cy="45719"/>
          </a:xfrm>
          <a:prstGeom prst="rightArrow">
            <a:avLst/>
          </a:prstGeom>
          <a:solidFill>
            <a:srgbClr val="990000"/>
          </a:solidFill>
          <a:ln w="0">
            <a:noFill/>
          </a:ln>
        </p:spPr>
        <p:txBody>
          <a:bodyPr/>
          <a:lstStyle/>
          <a:p>
            <a:endParaRPr lang="en-DE"/>
          </a:p>
        </p:txBody>
      </p:sp>
    </p:spTree>
    <p:extLst>
      <p:ext uri="{BB962C8B-B14F-4D97-AF65-F5344CB8AC3E}">
        <p14:creationId xmlns:p14="http://schemas.microsoft.com/office/powerpoint/2010/main" val="3581309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F6D0A3-E94A-122C-7D12-F5C5CC3BC09C}"/>
            </a:ext>
          </a:extLst>
        </p:cNvPr>
        <p:cNvGrpSpPr/>
        <p:nvPr/>
      </p:nvGrpSpPr>
      <p:grpSpPr>
        <a:xfrm>
          <a:off x="0" y="0"/>
          <a:ext cx="0" cy="0"/>
          <a:chOff x="0" y="0"/>
          <a:chExt cx="0" cy="0"/>
        </a:xfrm>
      </p:grpSpPr>
      <p:pic>
        <p:nvPicPr>
          <p:cNvPr id="2" name="Picture 12">
            <a:extLst>
              <a:ext uri="{FF2B5EF4-FFF2-40B4-BE49-F238E27FC236}">
                <a16:creationId xmlns:a16="http://schemas.microsoft.com/office/drawing/2014/main" id="{B987315F-4674-E4B5-CE15-2097A95BBEC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92120" y="337820"/>
            <a:ext cx="6142990" cy="6182360"/>
          </a:xfrm>
          <a:prstGeom prst="rect">
            <a:avLst/>
          </a:prstGeom>
        </p:spPr>
      </p:pic>
      <p:pic>
        <p:nvPicPr>
          <p:cNvPr id="3" name="Content Placeholder 5" descr="A red circle with text and images&#10;&#10;AI-generated content may be incorrect.">
            <a:extLst>
              <a:ext uri="{FF2B5EF4-FFF2-40B4-BE49-F238E27FC236}">
                <a16:creationId xmlns:a16="http://schemas.microsoft.com/office/drawing/2014/main" id="{BC2AF4D7-54E9-F351-73A5-94C405DCB0B7}"/>
              </a:ext>
            </a:extLst>
          </p:cNvPr>
          <p:cNvPicPr>
            <a:picLocks noGrp="1" noChangeAspect="1"/>
          </p:cNvPicPr>
          <p:nvPr>
            <p:ph idx="1"/>
          </p:nvPr>
        </p:nvPicPr>
        <p:blipFill>
          <a:blip r:embed="rId6" cstate="print">
            <a:extLst>
              <a:ext uri="{28A0092B-C50C-407E-A947-70E740481C1C}">
                <a14:useLocalDpi xmlns:a14="http://schemas.microsoft.com/office/drawing/2010/main" val="0"/>
              </a:ext>
            </a:extLst>
          </a:blip>
          <a:stretch>
            <a:fillRect/>
          </a:stretch>
        </p:blipFill>
        <p:spPr>
          <a:xfrm>
            <a:off x="251460" y="189230"/>
            <a:ext cx="723900" cy="720090"/>
          </a:xfrm>
        </p:spPr>
      </p:pic>
      <p:sp>
        <p:nvSpPr>
          <p:cNvPr id="4" name="Text">
            <a:extLst>
              <a:ext uri="{FF2B5EF4-FFF2-40B4-BE49-F238E27FC236}">
                <a16:creationId xmlns:a16="http://schemas.microsoft.com/office/drawing/2014/main" id="{3872B4A9-5137-BBE8-2ED0-1FDE8AA40E7E}"/>
              </a:ext>
            </a:extLst>
          </p:cNvPr>
          <p:cNvSpPr txBox="1"/>
          <p:nvPr/>
        </p:nvSpPr>
        <p:spPr>
          <a:xfrm>
            <a:off x="1841500" y="368300"/>
            <a:ext cx="9944100" cy="736600"/>
          </a:xfrm>
          <a:prstGeom prst="rect">
            <a:avLst/>
          </a:prstGeom>
          <a:noFill/>
          <a:ln>
            <a:noFill/>
          </a:ln>
        </p:spPr>
        <p:txBody>
          <a:bodyPr wrap="square" lIns="0" tIns="0" rIns="0" bIns="0"/>
          <a:lstStyle/>
          <a:p>
            <a:pPr algn="l">
              <a:lnSpc>
                <a:spcPct val="112000"/>
              </a:lnSpc>
              <a:buNone/>
            </a:pPr>
            <a:r>
              <a:rPr lang="en-US" sz="3600" b="1">
                <a:solidFill>
                  <a:srgbClr val="111111"/>
                </a:solidFill>
                <a:latin typeface="Arial"/>
              </a:rPr>
              <a:t>Conclusions and Future Work</a:t>
            </a:r>
            <a:endParaRPr sz="3600"/>
          </a:p>
        </p:txBody>
      </p:sp>
      <p:sp>
        <p:nvSpPr>
          <p:cNvPr id="5" name="Text">
            <a:extLst>
              <a:ext uri="{FF2B5EF4-FFF2-40B4-BE49-F238E27FC236}">
                <a16:creationId xmlns:a16="http://schemas.microsoft.com/office/drawing/2014/main" id="{00A93E4D-9D09-82E0-BCC5-909581DBEE87}"/>
              </a:ext>
            </a:extLst>
          </p:cNvPr>
          <p:cNvSpPr txBox="1"/>
          <p:nvPr/>
        </p:nvSpPr>
        <p:spPr>
          <a:xfrm>
            <a:off x="11544300" y="6604000"/>
            <a:ext cx="304800" cy="152400"/>
          </a:xfrm>
          <a:prstGeom prst="rect">
            <a:avLst/>
          </a:prstGeom>
          <a:noFill/>
          <a:ln>
            <a:noFill/>
          </a:ln>
        </p:spPr>
        <p:txBody>
          <a:bodyPr wrap="square" lIns="0" tIns="0" rIns="0" bIns="0"/>
          <a:lstStyle/>
          <a:p>
            <a:pPr algn="r">
              <a:lnSpc>
                <a:spcPct val="112000"/>
              </a:lnSpc>
              <a:buNone/>
            </a:pPr>
            <a:r>
              <a:rPr lang="en-US" sz="700" b="0">
                <a:solidFill>
                  <a:srgbClr val="FFFFFF"/>
                </a:solidFill>
                <a:latin typeface="Arial"/>
              </a:rPr>
              <a:t>16</a:t>
            </a:r>
            <a:endParaRPr sz="700"/>
          </a:p>
        </p:txBody>
      </p:sp>
      <p:sp>
        <p:nvSpPr>
          <p:cNvPr id="9" name="Text">
            <a:extLst>
              <a:ext uri="{FF2B5EF4-FFF2-40B4-BE49-F238E27FC236}">
                <a16:creationId xmlns:a16="http://schemas.microsoft.com/office/drawing/2014/main" id="{487A0E9C-2B6D-88F0-5EA3-12E07E6B878E}"/>
              </a:ext>
            </a:extLst>
          </p:cNvPr>
          <p:cNvSpPr txBox="1"/>
          <p:nvPr/>
        </p:nvSpPr>
        <p:spPr>
          <a:xfrm>
            <a:off x="698500" y="1341801"/>
            <a:ext cx="10668000" cy="419100"/>
          </a:xfrm>
          <a:prstGeom prst="rect">
            <a:avLst/>
          </a:prstGeom>
          <a:noFill/>
          <a:ln>
            <a:noFill/>
          </a:ln>
        </p:spPr>
        <p:txBody>
          <a:bodyPr wrap="square" lIns="0" tIns="0" rIns="0" bIns="0"/>
          <a:lstStyle/>
          <a:p>
            <a:r>
              <a:rPr lang="en-DE" sz="2300" b="1" dirty="0">
                <a:solidFill>
                  <a:srgbClr val="990000"/>
                </a:solidFill>
                <a:latin typeface="Arial"/>
              </a:rPr>
              <a:t>A modular EEG-to-text pipeline</a:t>
            </a:r>
            <a:endParaRPr sz="2300" b="1" dirty="0">
              <a:solidFill>
                <a:srgbClr val="990000"/>
              </a:solidFill>
              <a:latin typeface="Arial"/>
            </a:endParaRPr>
          </a:p>
        </p:txBody>
      </p:sp>
      <p:sp>
        <p:nvSpPr>
          <p:cNvPr id="10" name="Text">
            <a:extLst>
              <a:ext uri="{FF2B5EF4-FFF2-40B4-BE49-F238E27FC236}">
                <a16:creationId xmlns:a16="http://schemas.microsoft.com/office/drawing/2014/main" id="{8AB1A7BC-527C-F9CB-FA48-C71683DD15FA}"/>
              </a:ext>
            </a:extLst>
          </p:cNvPr>
          <p:cNvSpPr txBox="1"/>
          <p:nvPr/>
        </p:nvSpPr>
        <p:spPr>
          <a:xfrm>
            <a:off x="698500" y="1653531"/>
            <a:ext cx="10668000" cy="1397000"/>
          </a:xfrm>
          <a:prstGeom prst="rect">
            <a:avLst/>
          </a:prstGeom>
          <a:noFill/>
          <a:ln>
            <a:noFill/>
          </a:ln>
        </p:spPr>
        <p:txBody>
          <a:bodyPr wrap="square" lIns="0" tIns="0" rIns="0" bIns="0"/>
          <a:lstStyle/>
          <a:p>
            <a:pPr algn="l">
              <a:lnSpc>
                <a:spcPct val="112000"/>
              </a:lnSpc>
              <a:buNone/>
            </a:pPr>
            <a:r>
              <a:rPr lang="en-US" sz="2300" b="0" dirty="0">
                <a:solidFill>
                  <a:srgbClr val="111111"/>
                </a:solidFill>
                <a:latin typeface="Arial"/>
              </a:rPr>
              <a:t>Generates sentences from non-invasive EEG, combining representation learning, sentence retrieval, and LLM refinement.</a:t>
            </a:r>
            <a:endParaRPr sz="2300" dirty="0"/>
          </a:p>
        </p:txBody>
      </p:sp>
      <p:sp>
        <p:nvSpPr>
          <p:cNvPr id="11" name="Text">
            <a:extLst>
              <a:ext uri="{FF2B5EF4-FFF2-40B4-BE49-F238E27FC236}">
                <a16:creationId xmlns:a16="http://schemas.microsoft.com/office/drawing/2014/main" id="{ECD0EEA7-0EF4-8988-ED3B-47225F78A818}"/>
              </a:ext>
            </a:extLst>
          </p:cNvPr>
          <p:cNvSpPr txBox="1"/>
          <p:nvPr/>
        </p:nvSpPr>
        <p:spPr>
          <a:xfrm>
            <a:off x="698500" y="2669179"/>
            <a:ext cx="10668000" cy="419100"/>
          </a:xfrm>
          <a:prstGeom prst="rect">
            <a:avLst/>
          </a:prstGeom>
          <a:noFill/>
          <a:ln>
            <a:noFill/>
          </a:ln>
        </p:spPr>
        <p:txBody>
          <a:bodyPr wrap="square" lIns="0" tIns="0" rIns="0" bIns="0"/>
          <a:lstStyle/>
          <a:p>
            <a:r>
              <a:rPr lang="en-DE" sz="2300" b="1" dirty="0">
                <a:solidFill>
                  <a:srgbClr val="990000"/>
                </a:solidFill>
                <a:latin typeface="Arial"/>
              </a:rPr>
              <a:t>Real EEG outperforms the randomized control</a:t>
            </a:r>
            <a:endParaRPr sz="2300" b="1" dirty="0">
              <a:solidFill>
                <a:srgbClr val="990000"/>
              </a:solidFill>
              <a:latin typeface="Arial"/>
            </a:endParaRPr>
          </a:p>
        </p:txBody>
      </p:sp>
      <p:sp>
        <p:nvSpPr>
          <p:cNvPr id="12" name="Text">
            <a:extLst>
              <a:ext uri="{FF2B5EF4-FFF2-40B4-BE49-F238E27FC236}">
                <a16:creationId xmlns:a16="http://schemas.microsoft.com/office/drawing/2014/main" id="{81FCD446-81F2-0B2B-B559-650E212BCEEE}"/>
              </a:ext>
            </a:extLst>
          </p:cNvPr>
          <p:cNvSpPr txBox="1"/>
          <p:nvPr/>
        </p:nvSpPr>
        <p:spPr>
          <a:xfrm>
            <a:off x="698500" y="3047286"/>
            <a:ext cx="10668000" cy="1397000"/>
          </a:xfrm>
          <a:prstGeom prst="rect">
            <a:avLst/>
          </a:prstGeom>
          <a:noFill/>
          <a:ln>
            <a:noFill/>
          </a:ln>
        </p:spPr>
        <p:txBody>
          <a:bodyPr wrap="square" lIns="0" tIns="0" rIns="0" bIns="0"/>
          <a:lstStyle/>
          <a:p>
            <a:pPr>
              <a:lnSpc>
                <a:spcPct val="112000"/>
              </a:lnSpc>
            </a:pPr>
            <a:r>
              <a:rPr lang="en-US" sz="2400" dirty="0">
                <a:solidFill>
                  <a:srgbClr val="111111"/>
                </a:solidFill>
                <a:latin typeface="Arial"/>
              </a:rPr>
              <a:t>Mean cosine similarity: 0.181 vs 0.139 </a:t>
            </a:r>
            <a:br>
              <a:rPr lang="en-US" sz="2400" dirty="0">
                <a:solidFill>
                  <a:srgbClr val="111111"/>
                </a:solidFill>
                <a:latin typeface="Arial"/>
              </a:rPr>
            </a:br>
            <a:r>
              <a:rPr lang="en-US" sz="2400" dirty="0">
                <a:solidFill>
                  <a:srgbClr val="111111"/>
                </a:solidFill>
                <a:latin typeface="Arial"/>
              </a:rPr>
              <a:t>+30.45% relative improvement</a:t>
            </a:r>
            <a:br>
              <a:rPr lang="en-US" sz="2400" dirty="0">
                <a:solidFill>
                  <a:srgbClr val="111111"/>
                </a:solidFill>
                <a:latin typeface="Arial"/>
              </a:rPr>
            </a:br>
            <a:r>
              <a:rPr lang="en-US" sz="2400" dirty="0">
                <a:solidFill>
                  <a:srgbClr val="111111"/>
                </a:solidFill>
                <a:latin typeface="Arial"/>
              </a:rPr>
              <a:t>One-sided Wilcoxon tests p-value = 0.0059</a:t>
            </a:r>
            <a:endParaRPr lang="en-US" sz="2400" dirty="0"/>
          </a:p>
          <a:p>
            <a:pPr algn="l">
              <a:lnSpc>
                <a:spcPct val="112000"/>
              </a:lnSpc>
              <a:buNone/>
            </a:pPr>
            <a:endParaRPr sz="2300" dirty="0"/>
          </a:p>
        </p:txBody>
      </p:sp>
      <p:sp>
        <p:nvSpPr>
          <p:cNvPr id="13" name="Text">
            <a:extLst>
              <a:ext uri="{FF2B5EF4-FFF2-40B4-BE49-F238E27FC236}">
                <a16:creationId xmlns:a16="http://schemas.microsoft.com/office/drawing/2014/main" id="{73A6A926-F4FA-F36E-94D4-BEA6EB4CCE98}"/>
              </a:ext>
            </a:extLst>
          </p:cNvPr>
          <p:cNvSpPr txBox="1"/>
          <p:nvPr/>
        </p:nvSpPr>
        <p:spPr>
          <a:xfrm>
            <a:off x="698500" y="4444286"/>
            <a:ext cx="10668000" cy="419100"/>
          </a:xfrm>
          <a:prstGeom prst="rect">
            <a:avLst/>
          </a:prstGeom>
          <a:noFill/>
          <a:ln>
            <a:noFill/>
          </a:ln>
        </p:spPr>
        <p:txBody>
          <a:bodyPr wrap="square" lIns="0" tIns="0" rIns="0" bIns="0"/>
          <a:lstStyle/>
          <a:p>
            <a:r>
              <a:rPr lang="en-DE" sz="2300" b="1" dirty="0">
                <a:solidFill>
                  <a:srgbClr val="990000"/>
                </a:solidFill>
                <a:latin typeface="Arial"/>
              </a:rPr>
              <a:t>Evidence of coarse semantic recovery</a:t>
            </a:r>
            <a:br>
              <a:rPr lang="en-DE" sz="2400" dirty="0"/>
            </a:br>
            <a:endParaRPr sz="2300" b="1" dirty="0">
              <a:solidFill>
                <a:srgbClr val="990000"/>
              </a:solidFill>
              <a:latin typeface="Arial"/>
            </a:endParaRPr>
          </a:p>
        </p:txBody>
      </p:sp>
      <p:sp>
        <p:nvSpPr>
          <p:cNvPr id="14" name="Text">
            <a:extLst>
              <a:ext uri="{FF2B5EF4-FFF2-40B4-BE49-F238E27FC236}">
                <a16:creationId xmlns:a16="http://schemas.microsoft.com/office/drawing/2014/main" id="{582E3609-94E9-22D1-CCD0-74D6DE8CB5E7}"/>
              </a:ext>
            </a:extLst>
          </p:cNvPr>
          <p:cNvSpPr txBox="1"/>
          <p:nvPr/>
        </p:nvSpPr>
        <p:spPr>
          <a:xfrm>
            <a:off x="698500" y="4783733"/>
            <a:ext cx="10668000" cy="1397000"/>
          </a:xfrm>
          <a:prstGeom prst="rect">
            <a:avLst/>
          </a:prstGeom>
          <a:noFill/>
          <a:ln>
            <a:noFill/>
          </a:ln>
        </p:spPr>
        <p:txBody>
          <a:bodyPr wrap="square" lIns="0" tIns="0" rIns="0" bIns="0"/>
          <a:lstStyle/>
          <a:p>
            <a:r>
              <a:rPr lang="en-DE" sz="2300" dirty="0">
                <a:solidFill>
                  <a:srgbClr val="111111"/>
                </a:solidFill>
                <a:latin typeface="Arial"/>
              </a:rPr>
              <a:t>A proof of concept based on silent reading, with substantial improvements still needed for reliable assistive communication.</a:t>
            </a:r>
            <a:endParaRPr sz="2300" dirty="0">
              <a:solidFill>
                <a:srgbClr val="111111"/>
              </a:solidFill>
              <a:latin typeface="Arial"/>
            </a:endParaRPr>
          </a:p>
        </p:txBody>
      </p:sp>
    </p:spTree>
    <p:custDataLst>
      <p:custData r:id="rId1"/>
      <p:custData r:id="rId2"/>
    </p:custDataLst>
    <p:extLst>
      <p:ext uri="{BB962C8B-B14F-4D97-AF65-F5344CB8AC3E}">
        <p14:creationId xmlns:p14="http://schemas.microsoft.com/office/powerpoint/2010/main" val="14286773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EB30BA-59CC-823A-6EA9-D486AE3886AE}"/>
            </a:ext>
          </a:extLst>
        </p:cNvPr>
        <p:cNvGrpSpPr/>
        <p:nvPr/>
      </p:nvGrpSpPr>
      <p:grpSpPr>
        <a:xfrm>
          <a:off x="0" y="0"/>
          <a:ext cx="0" cy="0"/>
          <a:chOff x="0" y="0"/>
          <a:chExt cx="0" cy="0"/>
        </a:xfrm>
      </p:grpSpPr>
      <p:sp>
        <p:nvSpPr>
          <p:cNvPr id="2" name="Title 21">
            <a:extLst>
              <a:ext uri="{FF2B5EF4-FFF2-40B4-BE49-F238E27FC236}">
                <a16:creationId xmlns:a16="http://schemas.microsoft.com/office/drawing/2014/main" id="{AD5B5BA8-B50D-A6B3-F0F7-5456EDA421D2}"/>
              </a:ext>
            </a:extLst>
          </p:cNvPr>
          <p:cNvSpPr>
            <a:spLocks noGrp="1"/>
          </p:cNvSpPr>
          <p:nvPr>
            <p:ph type="ctrTitle"/>
          </p:nvPr>
        </p:nvSpPr>
        <p:spPr>
          <a:xfrm>
            <a:off x="3286894" y="2708920"/>
            <a:ext cx="5616624" cy="1152128"/>
          </a:xfrm>
        </p:spPr>
        <p:txBody>
          <a:bodyPr/>
          <a:lstStyle/>
          <a:p>
            <a:pPr algn="ctr"/>
            <a:r>
              <a:rPr lang="da-DK" sz="6000" dirty="0"/>
              <a:t>Thank you for your attention</a:t>
            </a:r>
            <a:endParaRPr lang="en-GB" sz="6000" dirty="0"/>
          </a:p>
        </p:txBody>
      </p:sp>
      <p:sp>
        <p:nvSpPr>
          <p:cNvPr id="3" name="Text"/>
          <p:cNvSpPr txBox="1"/>
          <p:nvPr/>
        </p:nvSpPr>
        <p:spPr>
          <a:xfrm>
            <a:off x="11544300" y="6604000"/>
            <a:ext cx="304800" cy="152400"/>
          </a:xfrm>
          <a:prstGeom prst="rect">
            <a:avLst/>
          </a:prstGeom>
          <a:noFill/>
          <a:ln>
            <a:noFill/>
          </a:ln>
        </p:spPr>
        <p:txBody>
          <a:bodyPr wrap="square" lIns="0" tIns="0" rIns="0" bIns="0"/>
          <a:lstStyle/>
          <a:p>
            <a:pPr algn="r">
              <a:lnSpc>
                <a:spcPct val="112000"/>
              </a:lnSpc>
              <a:buNone/>
            </a:pPr>
            <a:r>
              <a:rPr lang="en-US" sz="700" b="0">
                <a:solidFill>
                  <a:srgbClr val="FFFFFF"/>
                </a:solidFill>
                <a:latin typeface="Arial"/>
              </a:rPr>
              <a:t>17</a:t>
            </a:r>
            <a:endParaRPr sz="700"/>
          </a:p>
        </p:txBody>
      </p:sp>
    </p:spTree>
    <p:custDataLst>
      <p:custData r:id="rId1"/>
      <p:custData r:id="rId2"/>
    </p:custDataLst>
    <p:extLst>
      <p:ext uri="{BB962C8B-B14F-4D97-AF65-F5344CB8AC3E}">
        <p14:creationId xmlns:p14="http://schemas.microsoft.com/office/powerpoint/2010/main" val="75095077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DNEW" val="False"/>
</p:tagLst>
</file>

<file path=ppt/tags/tag2.xml><?xml version="1.0" encoding="utf-8"?>
<p:tagLst xmlns:a="http://schemas.openxmlformats.org/drawingml/2006/main" xmlns:r="http://schemas.openxmlformats.org/officeDocument/2006/relationships" xmlns:p="http://schemas.openxmlformats.org/presentationml/2006/main">
  <p:tag name="SHAPE_LOCKS" val="0"/>
</p:tagLst>
</file>

<file path=ppt/tags/tag3.xml><?xml version="1.0" encoding="utf-8"?>
<p:tagLst xmlns:a="http://schemas.openxmlformats.org/drawingml/2006/main" xmlns:r="http://schemas.openxmlformats.org/officeDocument/2006/relationships" xmlns:p="http://schemas.openxmlformats.org/presentationml/2006/main">
  <p:tag name="SHAPE_LOCKS" val="0"/>
</p:tagLst>
</file>

<file path=ppt/tags/tag4.xml><?xml version="1.0" encoding="utf-8"?>
<p:tagLst xmlns:a="http://schemas.openxmlformats.org/drawingml/2006/main" xmlns:r="http://schemas.openxmlformats.org/officeDocument/2006/relationships" xmlns:p="http://schemas.openxmlformats.org/presentationml/2006/main">
  <p:tag name="SHAPE_LOCKS" val="0"/>
</p:tagLst>
</file>

<file path=ppt/tags/tag5.xml><?xml version="1.0" encoding="utf-8"?>
<p:tagLst xmlns:a="http://schemas.openxmlformats.org/drawingml/2006/main" xmlns:r="http://schemas.openxmlformats.org/officeDocument/2006/relationships" xmlns:p="http://schemas.openxmlformats.org/presentationml/2006/main">
  <p:tag name="SHAPE_LOCKS" val="0"/>
</p:tagLst>
</file>

<file path=ppt/theme/theme1.xml><?xml version="1.0" encoding="utf-8"?>
<a:theme xmlns:a="http://schemas.openxmlformats.org/drawingml/2006/main" name="Blank">
  <a:themeElements>
    <a:clrScheme name="DTU">
      <a:dk1>
        <a:srgbClr val="000000"/>
      </a:dk1>
      <a:lt1>
        <a:srgbClr val="FFFFFF"/>
      </a:lt1>
      <a:dk2>
        <a:srgbClr val="990000"/>
      </a:dk2>
      <a:lt2>
        <a:srgbClr val="79238E"/>
      </a:lt2>
      <a:accent1>
        <a:srgbClr val="990000"/>
      </a:accent1>
      <a:accent2>
        <a:srgbClr val="2F3EEA"/>
      </a:accent2>
      <a:accent3>
        <a:srgbClr val="1FD082"/>
      </a:accent3>
      <a:accent4>
        <a:srgbClr val="171748"/>
      </a:accent4>
      <a:accent5>
        <a:srgbClr val="F6D04D"/>
      </a:accent5>
      <a:accent6>
        <a:srgbClr val="FC7634"/>
      </a:accent6>
      <a:hlink>
        <a:srgbClr val="2F3EEA"/>
      </a:hlink>
      <a:folHlink>
        <a:srgbClr val="990000"/>
      </a:folHlink>
    </a:clrScheme>
    <a:fontScheme name="DTU">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9525" cap="flat" cmpd="sng" algn="ctr">
          <a:solidFill>
            <a:schemeClr val="accent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0000" tIns="46800" rIns="90000" bIns="46800" numCol="1" rtlCol="0" anchor="ctr" anchorCtr="0" compatLnSpc="1">
        <a:prstTxWarp prst="textNoShape">
          <a:avLst/>
        </a:prstTxWarp>
      </a:bodyPr>
      <a:lstStyle>
        <a:defPPr marL="0" marR="0" indent="0" algn="ctr" defTabSz="914400" rtl="0" eaLnBrk="1" fontAlgn="base" latinLnBrk="0" hangingPunct="1">
          <a:lnSpc>
            <a:spcPct val="100000"/>
          </a:lnSpc>
          <a:spcBef>
            <a:spcPts val="432"/>
          </a:spcBef>
          <a:spcAft>
            <a:spcPct val="0"/>
          </a:spcAft>
          <a:buClrTx/>
          <a:buSzTx/>
          <a:buFontTx/>
          <a:buNone/>
          <a:tabLst/>
          <a:defRPr kumimoji="0" sz="1600" b="0" i="0" u="none" strike="noStrike" cap="none" normalizeH="0" baseline="0" dirty="0" err="1" smtClean="0">
            <a:ln>
              <a:noFill/>
            </a:ln>
            <a:solidFill>
              <a:srgbClr val="FFFFFF"/>
            </a:solidFill>
            <a:effectLst/>
            <a:latin typeface="+mn-lt"/>
            <a:ea typeface="ＭＳ Ｐゴシック" pitchFamily="-80" charset="-128"/>
          </a:defRPr>
        </a:defPPr>
      </a:lstStyle>
    </a:spDef>
    <a:lnDef>
      <a:spPr bwMode="auto">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txDef>
      <a:spPr>
        <a:noFill/>
      </a:spPr>
      <a:bodyPr wrap="square" lIns="0" tIns="0" rIns="0" bIns="0" rtlCol="0">
        <a:spAutoFit/>
      </a:bodyPr>
      <a:lstStyle>
        <a:defPPr algn="l">
          <a:spcBef>
            <a:spcPts val="432"/>
          </a:spcBef>
          <a:defRPr dirty="0" err="1" smtClean="0">
            <a:latin typeface="+mn-lt"/>
          </a:defRPr>
        </a:defPPr>
      </a:lstStyle>
    </a:txDef>
  </a:objectDefaults>
  <a:extraClrSchemeLst/>
  <a:extLst>
    <a:ext uri="{05A4C25C-085E-4340-85A3-A5531E510DB2}">
      <thm15:themeFamily xmlns:thm15="http://schemas.microsoft.com/office/thememl/2012/main" name="DTU Template 16_9 - Corporate red-ENG.potx" id="{ED70A225-5B60-42AC-912C-67898019C42C}" vid="{E9106579-58D4-45CA-A6E9-5E2F157EFB5C}"/>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_rels/item13.xml.rels><?xml version="1.0" encoding="UTF-8" standalone="yes"?>
<Relationships xmlns="http://schemas.openxmlformats.org/package/2006/relationships"><Relationship Id="rId1" Type="http://schemas.openxmlformats.org/officeDocument/2006/relationships/customXmlProps" Target="itemProps13.xml"/></Relationships>
</file>

<file path=customXml/_rels/item14.xml.rels><?xml version="1.0" encoding="UTF-8" standalone="yes"?>
<Relationships xmlns="http://schemas.openxmlformats.org/package/2006/relationships"><Relationship Id="rId1" Type="http://schemas.openxmlformats.org/officeDocument/2006/relationships/customXmlProps" Target="itemProps14.xml"/></Relationships>
</file>

<file path=customXml/_rels/item15.xml.rels><?xml version="1.0" encoding="UTF-8" standalone="yes"?>
<Relationships xmlns="http://schemas.openxmlformats.org/package/2006/relationships"><Relationship Id="rId1" Type="http://schemas.openxmlformats.org/officeDocument/2006/relationships/customXmlProps" Target="itemProps15.xml"/></Relationships>
</file>

<file path=customXml/_rels/item16.xml.rels><?xml version="1.0" encoding="UTF-8" standalone="yes"?>
<Relationships xmlns="http://schemas.openxmlformats.org/package/2006/relationships"><Relationship Id="rId1" Type="http://schemas.openxmlformats.org/officeDocument/2006/relationships/customXmlProps" Target="itemProps16.xml"/></Relationships>
</file>

<file path=customXml/_rels/item17.xml.rels><?xml version="1.0" encoding="UTF-8" standalone="yes"?>
<Relationships xmlns="http://schemas.openxmlformats.org/package/2006/relationships"><Relationship Id="rId1" Type="http://schemas.openxmlformats.org/officeDocument/2006/relationships/customXmlProps" Target="itemProps17.xml"/></Relationships>
</file>

<file path=customXml/_rels/item18.xml.rels><?xml version="1.0" encoding="UTF-8" standalone="yes"?>
<Relationships xmlns="http://schemas.openxmlformats.org/package/2006/relationships"><Relationship Id="rId1" Type="http://schemas.openxmlformats.org/officeDocument/2006/relationships/customXmlProps" Target="itemProps18.xml"/></Relationships>
</file>

<file path=customXml/_rels/item19.xml.rels><?xml version="1.0" encoding="UTF-8" standalone="yes"?>
<Relationships xmlns="http://schemas.openxmlformats.org/package/2006/relationships"><Relationship Id="rId1" Type="http://schemas.openxmlformats.org/officeDocument/2006/relationships/customXmlProps" Target="itemProps19.xml"/></Relationships>
</file>

<file path=customXml/_rels/item20.xml.rels><?xml version="1.0" encoding="UTF-8" standalone="yes"?>
<Relationships xmlns="http://schemas.openxmlformats.org/package/2006/relationships"><Relationship Id="rId1" Type="http://schemas.openxmlformats.org/officeDocument/2006/relationships/customXmlProps" Target="itemProps20.xml"/></Relationships>
</file>

<file path=customXml/_rels/item21.xml.rels><?xml version="1.0" encoding="UTF-8" standalone="yes"?>
<Relationships xmlns="http://schemas.openxmlformats.org/package/2006/relationships"><Relationship Id="rId1" Type="http://schemas.openxmlformats.org/officeDocument/2006/relationships/customXmlProps" Target="itemProps21.xml"/></Relationships>
</file>

<file path=customXml/_rels/item22.xml.rels><?xml version="1.0" encoding="UTF-8" standalone="yes"?>
<Relationships xmlns="http://schemas.openxmlformats.org/package/2006/relationships"><Relationship Id="rId1" Type="http://schemas.openxmlformats.org/officeDocument/2006/relationships/customXmlProps" Target="itemProps22.xml"/></Relationships>
</file>

<file path=customXml/_rels/item23.xml.rels><?xml version="1.0" encoding="UTF-8" standalone="yes"?>
<Relationships xmlns="http://schemas.openxmlformats.org/package/2006/relationships"><Relationship Id="rId1" Type="http://schemas.openxmlformats.org/officeDocument/2006/relationships/customXmlProps" Target="itemProps23.xml"/></Relationships>
</file>

<file path=customXml/_rels/item24.xml.rels><?xml version="1.0" encoding="UTF-8" standalone="yes"?>
<Relationships xmlns="http://schemas.openxmlformats.org/package/2006/relationships"><Relationship Id="rId1" Type="http://schemas.openxmlformats.org/officeDocument/2006/relationships/customXmlProps" Target="itemProps24.xml"/></Relationships>
</file>

<file path=customXml/_rels/item25.xml.rels><?xml version="1.0" encoding="UTF-8" standalone="yes"?>
<Relationships xmlns="http://schemas.openxmlformats.org/package/2006/relationships"><Relationship Id="rId1" Type="http://schemas.openxmlformats.org/officeDocument/2006/relationships/customXmlProps" Target="itemProps25.xml"/></Relationships>
</file>

<file path=customXml/_rels/item26.xml.rels><?xml version="1.0" encoding="UTF-8" standalone="yes"?>
<Relationships xmlns="http://schemas.openxmlformats.org/package/2006/relationships"><Relationship Id="rId1" Type="http://schemas.openxmlformats.org/officeDocument/2006/relationships/customXmlProps" Target="itemProps26.xml"/></Relationships>
</file>

<file path=customXml/_rels/item27.xml.rels><?xml version="1.0" encoding="UTF-8" standalone="yes"?>
<Relationships xmlns="http://schemas.openxmlformats.org/package/2006/relationships"><Relationship Id="rId1" Type="http://schemas.openxmlformats.org/officeDocument/2006/relationships/customXmlProps" Target="itemProps27.xml"/></Relationships>
</file>

<file path=customXml/_rels/item28.xml.rels><?xml version="1.0" encoding="UTF-8" standalone="yes"?>
<Relationships xmlns="http://schemas.openxmlformats.org/package/2006/relationships"><Relationship Id="rId1" Type="http://schemas.openxmlformats.org/officeDocument/2006/relationships/customXmlProps" Target="itemProps28.xml"/></Relationships>
</file>

<file path=customXml/_rels/item29.xml.rels><?xml version="1.0" encoding="UTF-8" standalone="yes"?>
<Relationships xmlns="http://schemas.openxmlformats.org/package/2006/relationships"><Relationship Id="rId1" Type="http://schemas.openxmlformats.org/officeDocument/2006/relationships/customXmlProps" Target="itemProps29.xml"/></Relationships>
</file>

<file path=customXml/_rels/item30.xml.rels><?xml version="1.0" encoding="UTF-8" standalone="yes"?>
<Relationships xmlns="http://schemas.openxmlformats.org/package/2006/relationships"><Relationship Id="rId1" Type="http://schemas.openxmlformats.org/officeDocument/2006/relationships/customXmlProps" Target="itemProps30.xml"/></Relationships>
</file>

<file path=customXml/_rels/item31.xml.rels><?xml version="1.0" encoding="UTF-8" standalone="yes"?>
<Relationships xmlns="http://schemas.openxmlformats.org/package/2006/relationships"><Relationship Id="rId1" Type="http://schemas.openxmlformats.org/officeDocument/2006/relationships/customXmlProps" Target="itemProps31.xml"/></Relationships>
</file>

<file path=customXml/_rels/item32.xml.rels><?xml version="1.0" encoding="UTF-8" standalone="yes"?>
<Relationships xmlns="http://schemas.openxmlformats.org/package/2006/relationships"><Relationship Id="rId1" Type="http://schemas.openxmlformats.org/officeDocument/2006/relationships/customXmlProps" Target="itemProps32.xml"/></Relationships>
</file>

<file path=customXml/_rels/item33.xml.rels><?xml version="1.0" encoding="UTF-8" standalone="yes"?>
<Relationships xmlns="http://schemas.openxmlformats.org/package/2006/relationships"><Relationship Id="rId1" Type="http://schemas.openxmlformats.org/officeDocument/2006/relationships/customXmlProps" Target="itemProps33.xml"/></Relationships>
</file>

<file path=customXml/_rels/item34.xml.rels><?xml version="1.0" encoding="UTF-8" standalone="yes"?>
<Relationships xmlns="http://schemas.openxmlformats.org/package/2006/relationships"><Relationship Id="rId1" Type="http://schemas.openxmlformats.org/officeDocument/2006/relationships/customXmlProps" Target="itemProps34.xml"/></Relationships>
</file>

<file path=customXml/_rels/item35.xml.rels><?xml version="1.0" encoding="UTF-8" standalone="yes"?>
<Relationships xmlns="http://schemas.openxmlformats.org/package/2006/relationships"><Relationship Id="rId1" Type="http://schemas.openxmlformats.org/officeDocument/2006/relationships/customXmlProps" Target="itemProps35.xml"/></Relationships>
</file>

<file path=customXml/item1.xml><?xml version="1.0" encoding="utf-8"?>
<TemplafySlideTemplateConfiguration><![CDATA[{"elementsMetadata":[],"documentContentValidatorConfiguration":{"enableDocumentContentValidator":false,"documentContentValidatorVersion":0},"slideId":"636957680393408391","enableDocumentContentUpdater":true,"version":"1.2"}]]></TemplafySlideTemplateConfiguration>
</file>

<file path=customXml/item2.xml><?xml version="1.0" encoding="utf-8"?>
<TemplafySlideFormConfiguration><![CDATA[{"formFields":[],"formDataEntries":[]}]]></TemplafySlideFormConfiguration>
</file>

<file path=customXml/item3.xml><?xml version="1.0" encoding="utf-8"?>
<TemplafySlideFormConfiguration><![CDATA[{"formFields":[],"formDataEntries":[]}]]></TemplafySlideFormConfiguration>
</file>

<file path=customXml/item4.xml><?xml version="1.0" encoding="utf-8"?>
<TemplafySlideFormConfiguration><![CDATA[{"formFields":[],"formDataEntries":[]}]]></TemplafySlideFormConfiguration>
</file>

<file path=customXml/item5.xml><?xml version="1.0" encoding="utf-8"?>
<TemplafySlideTemplateConfiguration><![CDATA[{"elementsMetadata":[],"documentContentValidatorConfiguration":{"enableDocumentContentValidator":false,"documentContentValidatorVersion":0},"slideId":"636957680393408391","enableDocumentContentUpdater":true,"version":"1.2"}]]></TemplafySlideTemplateConfiguration>
</file>

<file path=customXml/item6.xml><?xml version="1.0" encoding="utf-8"?>
<TemplafySlideFormConfiguration><![CDATA[{"formFields":[],"formDataEntries":[]}]]></TemplafySlideFormConfiguration>
</file>

<file path=customXml/item7.xml><?xml version="1.0" encoding="utf-8"?>
<TemplafySlideFormConfiguration><![CDATA[{"formFields":[],"formDataEntries":[]}]]></TemplafySlideFormConfiguration>
</file>

<file path=customXml/item8.xml><?xml version="1.0" encoding="utf-8"?>
<TemplafySlideFormConfiguration><![CDATA[{"formFields":[],"formDataEntries":[]}]]></TemplafySlideFormConfiguration>
</file>

<file path=customXml/item9.xml><?xml version="1.0" encoding="utf-8"?>
<TemplafyFormConfiguration><![CDATA[{"formFields":[{"required":false,"type":"datePicker","name":"Date","label":"Date","helpTexts":{"prefix":"","postfix":""},"spacing":{},"fullyQualifiedName":"Date"},{"required":false,"placeholder":"","lines":0,"type":"textBox","name":"PresentationTitle","label":"Presentation title","helpTexts":{"prefix":"","postfix":""},"spacing":{},"fullyQualifiedName":"PresentationTitle"}],"formDataEntries":[]}]]></TemplafyFormConfiguration>
</file>

<file path=customXml/item10.xml><?xml version="1.0" encoding="utf-8"?>
<TemplafySlideFormConfiguration><![CDATA[{"formFields":[],"formDataEntries":[]}]]></TemplafySlideFormConfiguration>
</file>

<file path=customXml/item11.xml><?xml version="1.0" encoding="utf-8"?>
<TemplafySlideTemplateConfiguration><![CDATA[{"elementsMetadata":[],"documentContentValidatorConfiguration":{"enableDocumentContentValidator":false,"documentContentValidatorVersion":0},"slideId":"636957680393408391","enableDocumentContentUpdater":true,"version":"1.2"}]]></TemplafySlideTemplateConfiguration>
</file>

<file path=customXml/item12.xml><?xml version="1.0" encoding="utf-8"?>
<TemplafyTemplateConfiguration><![CDATA[{"elementsMetadata":[],"transformationConfigurations":[{"language":"{{DocumentLanguage}}","disableUpdates":false,"type":"proofingLanguage"}],"templateName":"DTU Template 16_9 - Corporate red","templateDescription":"","enableDocumentContentUpdater":true,"version":"1.2"}]]></TemplafyTemplateConfiguration>
</file>

<file path=customXml/item13.xml><?xml version="1.0" encoding="utf-8"?>
<TemplafySlideTemplateConfiguration><![CDATA[{"elementsMetadata":[],"documentContentValidatorConfiguration":{"enableDocumentContentValidator":false,"documentContentValidatorVersion":0},"slideId":"636957680393408391","enableDocumentContentUpdater":true,"version":"1.2"}]]></TemplafySlideTemplateConfiguration>
</file>

<file path=customXml/item14.xml><?xml version="1.0" encoding="utf-8"?>
<TemplafySlideTemplateConfiguration><![CDATA[{"elementsMetadata":[],"documentContentValidatorConfiguration":{"enableDocumentContentValidator":false,"documentContentValidatorVersion":0},"slideId":"636957680393408391","enableDocumentContentUpdater":true,"version":"1.2"}]]></TemplafySlideTemplateConfiguration>
</file>

<file path=customXml/item15.xml><?xml version="1.0" encoding="utf-8"?>
<?mso-contentType ?>
<FormTemplates xmlns="http://schemas.microsoft.com/sharepoint/v3/contenttype/forms">
  <Display>DocumentLibraryForm</Display>
  <Edit>DocumentLibraryForm</Edit>
  <New>DocumentLibraryForm</New>
</FormTemplates>
</file>

<file path=customXml/item16.xml><?xml version="1.0" encoding="utf-8"?>
<TemplafySlideTemplateConfiguration><![CDATA[{"elementsMetadata":[],"documentContentValidatorConfiguration":{"enableDocumentContentValidator":false,"documentContentValidatorVersion":0},"slideId":"636957680393408391","enableDocumentContentUpdater":true,"version":"1.2"}]]></TemplafySlideTemplateConfiguration>
</file>

<file path=customXml/item17.xml><?xml version="1.0" encoding="utf-8"?>
<TemplafySlideTemplateConfiguration><![CDATA[{"elementsMetadata":[],"documentContentValidatorConfiguration":{"enableDocumentContentValidator":false,"documentContentValidatorVersion":0},"slideId":"636957680393408391","enableDocumentContentUpdater":true,"version":"1.2"}]]></TemplafySlideTemplateConfiguration>
</file>

<file path=customXml/item18.xml><?xml version="1.0" encoding="utf-8"?>
<TemplafySlideTemplateConfiguration><![CDATA[{"elementsMetadata":[],"documentContentValidatorConfiguration":{"enableDocumentContentValidator":false,"documentContentValidatorVersion":0},"slideId":"636957680393408391","enableDocumentContentUpdater":true,"version":"1.2"}]]></TemplafySlideTemplateConfiguration>
</file>

<file path=customXml/item19.xml><?xml version="1.0" encoding="utf-8"?>
<TemplafySlideFormConfiguration><![CDATA[{"formFields":[],"formDataEntries":[]}]]></TemplafySlideFormConfiguration>
</file>

<file path=customXml/item20.xml><?xml version="1.0" encoding="utf-8"?>
<TemplafySlideFormConfiguration><![CDATA[{"formFields":[],"formDataEntries":[]}]]></TemplafySlideFormConfiguration>
</file>

<file path=customXml/item21.xml><?xml version="1.0" encoding="utf-8"?>
<TemplafySlideTemplateConfiguration><![CDATA[{"elementsMetadata":[],"documentContentValidatorConfiguration":{"enableDocumentContentValidator":false,"documentContentValidatorVersion":0},"slideId":"636957680393408390","enableDocumentContentUpdater":true,"version":"1.2"}]]></TemplafySlideTemplateConfiguration>
</file>

<file path=customXml/item22.xml><?xml version="1.0" encoding="utf-8"?>
<TemplafySlideTemplateConfiguration><![CDATA[{"elementsMetadata":[],"documentContentValidatorConfiguration":{"enableDocumentContentValidator":false,"documentContentValidatorVersion":0},"slideId":"636957680393408390","enableDocumentContentUpdater":true,"version":"1.2"}]]></TemplafySlideTemplateConfiguration>
</file>

<file path=customXml/item23.xml><?xml version="1.0" encoding="utf-8"?>
<TemplafySlideFormConfiguration><![CDATA[{"formFields":[],"formDataEntries":[]}]]></TemplafySlideFormConfiguration>
</file>

<file path=customXml/item24.xml><?xml version="1.0" encoding="utf-8"?>
<TemplafySlideTemplateConfiguration><![CDATA[{"elementsMetadata":[],"documentContentValidatorConfiguration":{"enableDocumentContentValidator":false,"documentContentValidatorVersion":0},"slideId":"636957680393408391","enableDocumentContentUpdater":true,"version":"1.2"}]]></TemplafySlideTemplateConfiguration>
</file>

<file path=customXml/item25.xml><?xml version="1.0" encoding="utf-8"?>
<TemplafySlideFormConfiguration><![CDATA[{"formFields":[],"formDataEntries":[]}]]></TemplafySlideFormConfiguration>
</file>

<file path=customXml/item26.xml><?xml version="1.0" encoding="utf-8"?>
<TemplafySlideFormConfiguration><![CDATA[{"formFields":[],"formDataEntries":[]}]]></TemplafySlideFormConfiguration>
</file>

<file path=customXml/item27.xml><?xml version="1.0" encoding="utf-8"?>
<TemplafySlideFormConfiguration><![CDATA[{"formFields":[],"formDataEntries":[]}]]></TemplafySlideFormConfiguration>
</file>

<file path=customXml/item28.xml><?xml version="1.0" encoding="utf-8"?>
<TemplafySlideTemplateConfiguration><![CDATA[{"elementsMetadata":[],"documentContentValidatorConfiguration":{"enableDocumentContentValidator":false,"documentContentValidatorVersion":0},"slideId":"636957680393408391","enableDocumentContentUpdater":true,"version":"1.2"}]]></TemplafySlideTemplateConfiguration>
</file>

<file path=customXml/item29.xml><?xml version="1.0" encoding="utf-8"?>
<TemplafySlideTemplateConfiguration><![CDATA[{"elementsMetadata":[],"documentContentValidatorConfiguration":{"enableDocumentContentValidator":false,"documentContentValidatorVersion":0},"slideId":"636957680393408391","enableDocumentContentUpdater":true,"version":"1.2"}]]></TemplafySlideTemplateConfiguration>
</file>

<file path=customXml/item30.xml><?xml version="1.0" encoding="utf-8"?>
<p:properties xmlns:p="http://schemas.microsoft.com/office/2006/metadata/properties" xmlns:xsi="http://www.w3.org/2001/XMLSchema-instance" xmlns:pc="http://schemas.microsoft.com/office/infopath/2007/PartnerControls">
  <documentManagement/>
</p:properties>
</file>

<file path=customXml/item31.xml><?xml version="1.0" encoding="utf-8"?>
<TemplafySlideTemplateConfiguration><![CDATA[{"elementsMetadata":[],"documentContentValidatorConfiguration":{"enableDocumentContentValidator":false,"documentContentValidatorVersion":0},"slideId":"636957680393408391","enableDocumentContentUpdater":true,"version":"1.2"}]]></TemplafySlideTemplateConfiguration>
</file>

<file path=customXml/item32.xml><?xml version="1.0" encoding="utf-8"?>
<TemplafySlideFormConfiguration><![CDATA[{"formFields":[],"formDataEntries":[]}]]></TemplafySlideFormConfiguration>
</file>

<file path=customXml/item33.xml><?xml version="1.0" encoding="utf-8"?>
<TemplafySlideFormConfiguration><![CDATA[{"formFields":[],"formDataEntries":[]}]]></TemplafySlideFormConfiguration>
</file>

<file path=customXml/item34.xml><?xml version="1.0" encoding="utf-8"?>
<TemplafySlideTemplateConfiguration><![CDATA[{"elementsMetadata":[],"documentContentValidatorConfiguration":{"enableDocumentContentValidator":false,"documentContentValidatorVersion":0},"slideId":"636957680393408391","enableDocumentContentUpdater":true,"version":"1.2"}]]></TemplafySlideTemplateConfiguration>
</file>

<file path=customXml/item35.xml><?xml version="1.0" encoding="utf-8"?>
<ct:contentTypeSchema xmlns:ct="http://schemas.microsoft.com/office/2006/metadata/contentType" xmlns:ma="http://schemas.microsoft.com/office/2006/metadata/properties/metaAttributes" ct:_="" ma:_="" ma:contentTypeName="Document" ma:contentTypeID="0x0101009ADA1FD2B40FDA458284BB6FCA763489" ma:contentTypeVersion="5" ma:contentTypeDescription="Create a new document." ma:contentTypeScope="" ma:versionID="72b2569ebc96083092f6d8e76413cd52">
  <xsd:schema xmlns:xsd="http://www.w3.org/2001/XMLSchema" xmlns:xs="http://www.w3.org/2001/XMLSchema" xmlns:p="http://schemas.microsoft.com/office/2006/metadata/properties" xmlns:ns2="683dcda1-f8c3-442f-ae64-e236c052732d" xmlns:ns3="715bde23-c48d-41ea-a697-dffaa8fbae8d" targetNamespace="http://schemas.microsoft.com/office/2006/metadata/properties" ma:root="true" ma:fieldsID="df14c340b530a7b5c38005fefa6a5693" ns2:_="" ns3:_="">
    <xsd:import namespace="683dcda1-f8c3-442f-ae64-e236c052732d"/>
    <xsd:import namespace="715bde23-c48d-41ea-a697-dffaa8fbae8d"/>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83dcda1-f8c3-442f-ae64-e236c052732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5bde23-c48d-41ea-a697-dffaa8fbae8d"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0558961-2F40-4A17-91A0-656E55DE6F0E}">
  <ds:schemaRefs/>
</ds:datastoreItem>
</file>

<file path=customXml/itemProps2.xml><?xml version="1.0" encoding="utf-8"?>
<ds:datastoreItem xmlns:ds="http://schemas.openxmlformats.org/officeDocument/2006/customXml" ds:itemID="{474E7A9A-B11B-AF4C-B46D-1918A7146FE5}">
  <ds:schemaRefs/>
</ds:datastoreItem>
</file>

<file path=customXml/itemProps3.xml><?xml version="1.0" encoding="utf-8"?>
<ds:datastoreItem xmlns:ds="http://schemas.openxmlformats.org/officeDocument/2006/customXml" ds:itemID="{5DEE4BEE-00BA-4E32-BD26-AF535B50AC95}">
  <ds:schemaRefs/>
</ds:datastoreItem>
</file>

<file path=customXml/itemProps4.xml><?xml version="1.0" encoding="utf-8"?>
<ds:datastoreItem xmlns:ds="http://schemas.openxmlformats.org/officeDocument/2006/customXml" ds:itemID="{571256D5-0932-4765-A4B4-125F5584FF81}">
  <ds:schemaRefs/>
</ds:datastoreItem>
</file>

<file path=customXml/itemProps5.xml><?xml version="1.0" encoding="utf-8"?>
<ds:datastoreItem xmlns:ds="http://schemas.openxmlformats.org/officeDocument/2006/customXml" ds:itemID="{CA9FC985-930B-40D4-827F-9FAC5D35EA8C}">
  <ds:schemaRefs/>
</ds:datastoreItem>
</file>

<file path=customXml/itemProps6.xml><?xml version="1.0" encoding="utf-8"?>
<ds:datastoreItem xmlns:ds="http://schemas.openxmlformats.org/officeDocument/2006/customXml" ds:itemID="{0AED25CE-440D-40BB-AFD3-BD3B2BF61F03}">
  <ds:schemaRefs/>
</ds:datastoreItem>
</file>

<file path=customXml/itemProps7.xml><?xml version="1.0" encoding="utf-8"?>
<ds:datastoreItem xmlns:ds="http://schemas.openxmlformats.org/officeDocument/2006/customXml" ds:itemID="{423B8859-2CBF-4807-A6B6-6568497463A1}">
  <ds:schemaRefs/>
</ds:datastoreItem>
</file>

<file path=customXml/itemProps8.xml><?xml version="1.0" encoding="utf-8"?>
<ds:datastoreItem xmlns:ds="http://schemas.openxmlformats.org/officeDocument/2006/customXml" ds:itemID="{1680B9DC-2D51-4402-BB2C-B8DE0C5AC522}">
  <ds:schemaRefs/>
</ds:datastoreItem>
</file>

<file path=customXml/itemProps9.xml><?xml version="1.0" encoding="utf-8"?>
<ds:datastoreItem xmlns:ds="http://schemas.openxmlformats.org/officeDocument/2006/customXml" ds:itemID="{43763224-B85A-4B53-A86A-261D26A71C30}">
  <ds:schemaRefs/>
</ds:datastoreItem>
</file>

<file path=customXml/itemProps10.xml><?xml version="1.0" encoding="utf-8"?>
<ds:datastoreItem xmlns:ds="http://schemas.openxmlformats.org/officeDocument/2006/customXml" ds:itemID="{1E7D1668-5C8B-44BB-8153-860832A18B78}">
  <ds:schemaRefs/>
</ds:datastoreItem>
</file>

<file path=customXml/itemProps11.xml><?xml version="1.0" encoding="utf-8"?>
<ds:datastoreItem xmlns:ds="http://schemas.openxmlformats.org/officeDocument/2006/customXml" ds:itemID="{5B76321C-E081-48EC-ACEC-70719847BCB3}">
  <ds:schemaRefs/>
</ds:datastoreItem>
</file>

<file path=customXml/itemProps12.xml><?xml version="1.0" encoding="utf-8"?>
<ds:datastoreItem xmlns:ds="http://schemas.openxmlformats.org/officeDocument/2006/customXml" ds:itemID="{1334258C-C3E7-4029-A615-C886A240FB15}">
  <ds:schemaRefs/>
</ds:datastoreItem>
</file>

<file path=customXml/itemProps13.xml><?xml version="1.0" encoding="utf-8"?>
<ds:datastoreItem xmlns:ds="http://schemas.openxmlformats.org/officeDocument/2006/customXml" ds:itemID="{AFFD89E7-1297-4250-9163-B487596C4F23}">
  <ds:schemaRefs/>
</ds:datastoreItem>
</file>

<file path=customXml/itemProps14.xml><?xml version="1.0" encoding="utf-8"?>
<ds:datastoreItem xmlns:ds="http://schemas.openxmlformats.org/officeDocument/2006/customXml" ds:itemID="{01F12DCB-05E8-46E4-840B-5B2E4B748D36}">
  <ds:schemaRefs/>
</ds:datastoreItem>
</file>

<file path=customXml/itemProps15.xml><?xml version="1.0" encoding="utf-8"?>
<ds:datastoreItem xmlns:ds="http://schemas.openxmlformats.org/officeDocument/2006/customXml" ds:itemID="{49765D68-68C5-4CFA-97ED-A38AD8E70B7F}">
  <ds:schemaRefs>
    <ds:schemaRef ds:uri="http://schemas.microsoft.com/sharepoint/v3/contenttype/forms"/>
  </ds:schemaRefs>
</ds:datastoreItem>
</file>

<file path=customXml/itemProps16.xml><?xml version="1.0" encoding="utf-8"?>
<ds:datastoreItem xmlns:ds="http://schemas.openxmlformats.org/officeDocument/2006/customXml" ds:itemID="{6D827120-C2E4-4002-ADFD-8D7FFC621144}">
  <ds:schemaRefs/>
</ds:datastoreItem>
</file>

<file path=customXml/itemProps17.xml><?xml version="1.0" encoding="utf-8"?>
<ds:datastoreItem xmlns:ds="http://schemas.openxmlformats.org/officeDocument/2006/customXml" ds:itemID="{BCED975A-C956-4D61-BB37-21574B83984D}">
  <ds:schemaRefs/>
</ds:datastoreItem>
</file>

<file path=customXml/itemProps18.xml><?xml version="1.0" encoding="utf-8"?>
<ds:datastoreItem xmlns:ds="http://schemas.openxmlformats.org/officeDocument/2006/customXml" ds:itemID="{93010EC0-3040-F04A-8B3E-C188B6BBEF70}">
  <ds:schemaRefs/>
</ds:datastoreItem>
</file>

<file path=customXml/itemProps19.xml><?xml version="1.0" encoding="utf-8"?>
<ds:datastoreItem xmlns:ds="http://schemas.openxmlformats.org/officeDocument/2006/customXml" ds:itemID="{C2D1CADC-10A1-48E7-AA82-90E85666E5D9}">
  <ds:schemaRefs/>
</ds:datastoreItem>
</file>

<file path=customXml/itemProps20.xml><?xml version="1.0" encoding="utf-8"?>
<ds:datastoreItem xmlns:ds="http://schemas.openxmlformats.org/officeDocument/2006/customXml" ds:itemID="{EABB35E7-F982-4239-8D2C-5C3A78DD015F}">
  <ds:schemaRefs/>
</ds:datastoreItem>
</file>

<file path=customXml/itemProps21.xml><?xml version="1.0" encoding="utf-8"?>
<ds:datastoreItem xmlns:ds="http://schemas.openxmlformats.org/officeDocument/2006/customXml" ds:itemID="{6B8AD017-B053-4E30-93B9-B28A44CEC3A4}">
  <ds:schemaRefs/>
</ds:datastoreItem>
</file>

<file path=customXml/itemProps22.xml><?xml version="1.0" encoding="utf-8"?>
<ds:datastoreItem xmlns:ds="http://schemas.openxmlformats.org/officeDocument/2006/customXml" ds:itemID="{0C546736-754A-4DF0-BB04-F26D2C15AD40}">
  <ds:schemaRefs/>
</ds:datastoreItem>
</file>

<file path=customXml/itemProps23.xml><?xml version="1.0" encoding="utf-8"?>
<ds:datastoreItem xmlns:ds="http://schemas.openxmlformats.org/officeDocument/2006/customXml" ds:itemID="{7B7ABC09-5EEE-46BA-AEF9-7143A7F2B039}">
  <ds:schemaRefs/>
</ds:datastoreItem>
</file>

<file path=customXml/itemProps24.xml><?xml version="1.0" encoding="utf-8"?>
<ds:datastoreItem xmlns:ds="http://schemas.openxmlformats.org/officeDocument/2006/customXml" ds:itemID="{BF2A9F4E-208A-4281-95DB-EA358252CC25}">
  <ds:schemaRefs/>
</ds:datastoreItem>
</file>

<file path=customXml/itemProps25.xml><?xml version="1.0" encoding="utf-8"?>
<ds:datastoreItem xmlns:ds="http://schemas.openxmlformats.org/officeDocument/2006/customXml" ds:itemID="{1B9F58D9-89B6-44A0-9A14-CC758A2032F5}">
  <ds:schemaRefs/>
</ds:datastoreItem>
</file>

<file path=customXml/itemProps26.xml><?xml version="1.0" encoding="utf-8"?>
<ds:datastoreItem xmlns:ds="http://schemas.openxmlformats.org/officeDocument/2006/customXml" ds:itemID="{D1719003-9724-DB47-A0FE-D987D77103BB}">
  <ds:schemaRefs/>
</ds:datastoreItem>
</file>

<file path=customXml/itemProps27.xml><?xml version="1.0" encoding="utf-8"?>
<ds:datastoreItem xmlns:ds="http://schemas.openxmlformats.org/officeDocument/2006/customXml" ds:itemID="{29C4FC88-6DB7-4797-B33F-7316D482404A}">
  <ds:schemaRefs/>
</ds:datastoreItem>
</file>

<file path=customXml/itemProps28.xml><?xml version="1.0" encoding="utf-8"?>
<ds:datastoreItem xmlns:ds="http://schemas.openxmlformats.org/officeDocument/2006/customXml" ds:itemID="{573FA3DA-9C9C-2247-83BE-33A9553C5259}">
  <ds:schemaRefs/>
</ds:datastoreItem>
</file>

<file path=customXml/itemProps29.xml><?xml version="1.0" encoding="utf-8"?>
<ds:datastoreItem xmlns:ds="http://schemas.openxmlformats.org/officeDocument/2006/customXml" ds:itemID="{8E285A86-4645-4CFA-B0C8-E9C39B1861C6}">
  <ds:schemaRefs/>
</ds:datastoreItem>
</file>

<file path=customXml/itemProps30.xml><?xml version="1.0" encoding="utf-8"?>
<ds:datastoreItem xmlns:ds="http://schemas.openxmlformats.org/officeDocument/2006/customXml" ds:itemID="{CD7A73E0-5E80-4908-B0DB-9E20244FD024}">
  <ds:schemaRefs>
    <ds:schemaRef ds:uri="http://schemas.openxmlformats.org/package/2006/metadata/core-properties"/>
    <ds:schemaRef ds:uri="http://purl.org/dc/terms/"/>
    <ds:schemaRef ds:uri="683dcda1-f8c3-442f-ae64-e236c052732d"/>
    <ds:schemaRef ds:uri="http://www.w3.org/XML/1998/namespace"/>
    <ds:schemaRef ds:uri="http://purl.org/dc/elements/1.1/"/>
    <ds:schemaRef ds:uri="http://schemas.microsoft.com/office/2006/documentManagement/types"/>
    <ds:schemaRef ds:uri="http://purl.org/dc/dcmitype/"/>
    <ds:schemaRef ds:uri="http://schemas.microsoft.com/office/infopath/2007/PartnerControls"/>
    <ds:schemaRef ds:uri="715bde23-c48d-41ea-a697-dffaa8fbae8d"/>
    <ds:schemaRef ds:uri="http://schemas.microsoft.com/office/2006/metadata/properties"/>
  </ds:schemaRefs>
</ds:datastoreItem>
</file>

<file path=customXml/itemProps31.xml><?xml version="1.0" encoding="utf-8"?>
<ds:datastoreItem xmlns:ds="http://schemas.openxmlformats.org/officeDocument/2006/customXml" ds:itemID="{5224C56E-44DE-47D5-BFBF-67BA750FB3FF}">
  <ds:schemaRefs/>
</ds:datastoreItem>
</file>

<file path=customXml/itemProps32.xml><?xml version="1.0" encoding="utf-8"?>
<ds:datastoreItem xmlns:ds="http://schemas.openxmlformats.org/officeDocument/2006/customXml" ds:itemID="{DD1B180C-1FF4-42B3-A566-0912EE0E8F5A}">
  <ds:schemaRefs/>
</ds:datastoreItem>
</file>

<file path=customXml/itemProps33.xml><?xml version="1.0" encoding="utf-8"?>
<ds:datastoreItem xmlns:ds="http://schemas.openxmlformats.org/officeDocument/2006/customXml" ds:itemID="{0C997C5C-9AC5-4BD5-8B89-33B411B4C7EF}">
  <ds:schemaRefs/>
</ds:datastoreItem>
</file>

<file path=customXml/itemProps34.xml><?xml version="1.0" encoding="utf-8"?>
<ds:datastoreItem xmlns:ds="http://schemas.openxmlformats.org/officeDocument/2006/customXml" ds:itemID="{A422DA67-D044-4C31-AF37-22F30BA6666A}">
  <ds:schemaRefs/>
</ds:datastoreItem>
</file>

<file path=customXml/itemProps35.xml><?xml version="1.0" encoding="utf-8"?>
<ds:datastoreItem xmlns:ds="http://schemas.openxmlformats.org/officeDocument/2006/customXml" ds:itemID="{14AB1340-5A73-4AE5-9657-061F0D1699D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83dcda1-f8c3-442f-ae64-e236c052732d"/>
    <ds:schemaRef ds:uri="715bde23-c48d-41ea-a697-dffaa8fbae8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DTU Template 16_9 - Corporate red-ENG</Template>
  <TotalTime>508</TotalTime>
  <Words>2380</Words>
  <Application>Microsoft Macintosh PowerPoint</Application>
  <PresentationFormat>Custom</PresentationFormat>
  <Paragraphs>296</Paragraphs>
  <Slides>17</Slides>
  <Notes>17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Cambria Math</vt:lpstr>
      <vt:lpstr>Verdana</vt:lpstr>
      <vt:lpstr>Blank</vt:lpstr>
      <vt:lpstr>PowerPoint Presentation</vt:lpstr>
      <vt:lpstr>PowerPoint Presentation</vt:lpstr>
      <vt:lpstr>Introduction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 for your attention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Enrico Collautti</dc:creator>
  <cp:lastModifiedBy>Collautti, Enrico</cp:lastModifiedBy>
  <cp:revision>22</cp:revision>
  <dcterms:created xsi:type="dcterms:W3CDTF">2025-08-06T12:44:49Z</dcterms:created>
  <dcterms:modified xsi:type="dcterms:W3CDTF">2026-09-18T16:27:39Z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dIsCodeFreeTemplate">
    <vt:lpwstr>True</vt:lpwstr>
  </property>
  <property fmtid="{D5CDD505-2E9C-101B-9397-08002B2CF9AE}" pid="3" name="TemplafyTimeStamp">
    <vt:lpwstr>2019-06-10T12:53:59.0527961Z</vt:lpwstr>
  </property>
  <property fmtid="{D5CDD505-2E9C-101B-9397-08002B2CF9AE}" pid="4" name="ContentTypeId">
    <vt:lpwstr>0x0101009ADA1FD2B40FDA458284BB6FCA763489</vt:lpwstr>
  </property>
</Properties>
</file>