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2"/>
    <p:sldMasterId id="2147483665" r:id="rId3"/>
    <p:sldMasterId id="2147483677"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44" autoAdjust="0"/>
  </p:normalViewPr>
  <p:slideViewPr>
    <p:cSldViewPr snapToGrid="0" snapToObjects="1">
      <p:cViewPr varScale="1">
        <p:scale>
          <a:sx n="119" d="100"/>
          <a:sy n="119" d="100"/>
        </p:scale>
        <p:origin x="73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lang="en-US" dirty="0"/>
              <a:t>Hello </a:t>
            </a:r>
            <a:r>
              <a:rPr dirty="0"/>
              <a:t>everyone. My name is Yuwen Zeng from Tohoku University. Today I will present our work, Subject-Specific Analysis of Self-Initiated Attention Shifts from EEG with Controlled Internal and External Attention Conditions. The main question is simple: before a person voluntarily shifts attention, can we detect a distinguishable EEG pattern?</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Attention shifts can be driven in different ways. In bottom-up attention, a stimulus captures us, for example when something suddenly turns red. In top-down attention, we follow a goal or an instruction, such as an arrow telling us where to attend. But in daily life, we often decide by ourselves when and where to shift attention. We call this self-initiated attention. The difficulty is that there is no external trigger, so the timing of the internal decision is hard to measure. This leads to our gap: do distinct brain activities precede self-initiated shifts of attention?</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To study this question, we used a multi-sequential-choice RSVP paradigm from our previous work. Each trial started with fixation and preparation, followed by a 15-second task. Four streams of letters were shown at the same time, and each stream updated every 0.2 seconds. Participants had to report which of the four locations contained at least one target letter A. This design is useful because participants have several possible locations and multiple opportunities to shift attention during one trial.</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The key point is that the visual display was the same, but the source of control was different. In the task-constrained self-initiated condition, or TCSI, participants searched for A and decided when and where to shift. No external cue specified the shift time. In the externally instructed condition, or EI, participants followed a fixed rule and shifted to the diagonal stream after a target event. So both conditions involve a task, but TCSI is internally initiated and EI is externally instructed. This contrast lets us ask whether the pre-shift EEG signal contains information about the source of control.</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During the experiment, EEG was recorded with a 64-channel </a:t>
            </a:r>
            <a:r>
              <a:rPr dirty="0" err="1"/>
              <a:t>BioSemi</a:t>
            </a:r>
            <a:r>
              <a:rPr dirty="0"/>
              <a:t> system, and eye movements were recorded with a Tobii eye tracker. The eye-tracking data are important because </a:t>
            </a:r>
            <a:r>
              <a:rPr lang="en-US" dirty="0"/>
              <a:t>saccade</a:t>
            </a:r>
            <a:r>
              <a:rPr dirty="0"/>
              <a:t> onset gives us an estimate of when the overt attention shift occurred. We then used EEG activity before that shift as the analysis window.</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dirty="0"/>
          </a:p>
          <a:p>
            <a:pPr marL="0" lvl="0" indent="0" algn="l">
              <a:spcBef>
                <a:spcPts val="0"/>
              </a:spcBef>
              <a:spcAft>
                <a:spcPts val="0"/>
              </a:spcAft>
              <a:buNone/>
            </a:pPr>
            <a:r>
              <a:rPr dirty="0"/>
              <a:t>Previous analyses mainly asked how voluntary attention is produced, for example through frontal theta or alpha dynamics. Here, we take a data-science perspective. We ask whether EEG before the shift can classify TCSI versus EI, and which signal features the model uses for this classification. In other words, we are not claiming a causal neural mechanism from the classifier. We use machine learning to identify discriminative neural patterns under controlled visual stimulation.</a:t>
            </a:r>
          </a:p>
          <a:p>
            <a:pPr marL="0" lvl="0" indent="0" algn="l">
              <a:spcBef>
                <a:spcPts val="0"/>
              </a:spcBef>
              <a:spcAft>
                <a:spcPts val="0"/>
              </a:spcAft>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sz="1200" b="0" i="0" u="none" cap="none" dirty="0">
              <a:solidFill>
                <a:schemeClr val="dk1"/>
              </a:solidFill>
              <a:latin typeface="Arial"/>
              <a:ea typeface="Arial"/>
              <a:cs typeface="Arial"/>
            </a:endParaRPr>
          </a:p>
          <a:p>
            <a:r>
              <a:rPr sz="1200" b="0" i="0" u="none" cap="none" dirty="0">
                <a:solidFill>
                  <a:schemeClr val="dk1"/>
                </a:solidFill>
                <a:latin typeface="Arial"/>
                <a:ea typeface="Arial"/>
                <a:cs typeface="Arial"/>
              </a:rPr>
              <a:t>The final analysis included 15 participants, eight male and seven female, aged 20 to 30 years. For each attention shift, we built time-frequency representations around the gaze shift. The main analysis focused on the pre-shift window from minus 2.0 seconds to minus 0.5 seconds. We chose this window to capture preparatory activity while reducing direct contamination from the eye movement itself.</a:t>
            </a:r>
          </a:p>
          <a:p>
            <a:endParaRPr sz="1200" b="0" i="0" u="none" cap="none" dirty="0">
              <a:solidFill>
                <a:schemeClr val="dk1"/>
              </a:solidFill>
              <a:latin typeface="Arial"/>
              <a:ea typeface="Arial"/>
              <a:cs typeface="Arial"/>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We compared single-band and multi-band inputs. The five bands were theta, alpha, low beta, high beta, and gamma. For each subject, we used three-fold stratified cross-validation. We also tested cross-subject generalization with leave-one-subject-out validation. The classifier was a random forest, followed by feature-importance and SHAP analyses. Performance was evaluated by accuracy, ROC curves, and AUC.</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The feature set was designed to capture several aspects of EEG activity. Global features summarized whole-brain statistics such as mean activity, variability, and energy. ROI features described activity in prefrontal, frontal, parietal, occipital, midline, and </a:t>
            </a:r>
            <a:r>
              <a:rPr dirty="0" err="1"/>
              <a:t>centro</a:t>
            </a:r>
            <a:r>
              <a:rPr dirty="0"/>
              <a:t>-temporal regions. We also included window-based dynamics, connectivity between ROIs, and asymmetry features. So the classifier could use spectral, spatial, temporal, and inter-regional information.</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The first main result is that within-subject classification worked well. The multi-band model achieved an average accuracy of 0.936 and an AUC of 0.974. Among single bands, gamma and high beta also showed strong performance, with AUC values around 0.965 and 0.956. Lower-frequency bands were still above chance, but weaker. Importantly, when we moved to cross-subject classification, performance remained around chance level. This means the discriminative information is reliable within individuals, but it does not transfer easily across people. For BMI applications, this points to the need for personalized models.</a:t>
            </a:r>
          </a:p>
          <a:p>
            <a:endParaRPr dirty="0"/>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endParaRPr sz="1200" dirty="0">
              <a:latin typeface="Calibri"/>
              <a:ea typeface="Calibri"/>
              <a:cs typeface="Calibri"/>
            </a:endParaRPr>
          </a:p>
          <a:p>
            <a:pPr marL="0" marR="0" lvl="0" indent="0" algn="l" defTabSz="914400">
              <a:lnSpc>
                <a:spcPct val="100000"/>
              </a:lnSpc>
              <a:spcBef>
                <a:spcPts val="0"/>
              </a:spcBef>
              <a:spcAft>
                <a:spcPts val="0"/>
              </a:spcAft>
              <a:buClrTx/>
              <a:buSzTx/>
              <a:buFontTx/>
              <a:buNone/>
            </a:pPr>
            <a:r>
              <a:rPr sz="1200" dirty="0">
                <a:latin typeface="Calibri"/>
                <a:ea typeface="Calibri"/>
                <a:cs typeface="Calibri"/>
              </a:rPr>
              <a:t>Next, we examined where the discriminative information appeared on the scalp. For each frequency band, EEG power was averaged over the pre-shift window and projected onto topographic maps. The maps suggest that different frequency bands contribute different spatial patterns. High-frequency bands showed stronger discriminative structure, while other bands provided complementary information. I want to emphasize that this is a performance-oriented analysis: it shows which spatial patterns help classification, not a direct causal map of the brain.</a:t>
            </a:r>
          </a:p>
          <a:p>
            <a:pPr marL="0" marR="0" lvl="0" indent="0" algn="l" defTabSz="914400">
              <a:lnSpc>
                <a:spcPct val="100000"/>
              </a:lnSpc>
              <a:spcBef>
                <a:spcPts val="0"/>
              </a:spcBef>
              <a:spcAft>
                <a:spcPts val="0"/>
              </a:spcAft>
              <a:buClrTx/>
              <a:buSzTx/>
              <a:buFontTx/>
              <a:buNone/>
            </a:pPr>
            <a:endParaRPr sz="1200" dirty="0">
              <a:latin typeface="Calibri"/>
              <a:ea typeface="Calibri"/>
              <a:cs typeface="Calibri"/>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To interpret the multi-band model, we used SHAP. At the band level, gamma had the largest normalized contribution, followed by high beta, then low beta, alpha, and theta. This agrees with the classification result: high-frequency features were especially useful for the model. At the same time, this does not mean gamma is the neural mechanism of self-initiated attention. High-frequency EEG can include muscle or oculomotor </a:t>
            </a:r>
            <a:r>
              <a:rPr lang="en-US" sz="1200" b="0" i="0" kern="1200" dirty="0">
                <a:effectLst/>
              </a:rPr>
              <a:t>/ ˌ</a:t>
            </a:r>
            <a:r>
              <a:rPr lang="en-US" sz="1200" b="0" i="0" kern="1200" dirty="0" err="1">
                <a:effectLst/>
              </a:rPr>
              <a:t>ɑːkjəloʊˈmoʊtər</a:t>
            </a:r>
            <a:r>
              <a:rPr lang="en-US" sz="1200" b="0" i="0" kern="1200" dirty="0">
                <a:effectLst/>
              </a:rPr>
              <a:t> / </a:t>
            </a:r>
            <a:r>
              <a:rPr dirty="0"/>
              <a:t>components, so we interpret these features as discriminative signals recorded by EEG.</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At the feature-type level, intra-ROI spatial variability made the largest contribution, followed by connectivity and temporal-dynamic features. This suggests that the model did not rely only on absolute power in one region. It also used how activity varied within regions and how regions related to each other. At the ROI level, prefrontal and frontal regions had the largest contributions, especially right prefrontal, left prefrontal, and midline frontal areas. This is consistent with the idea that preparatory control processes are important, but again the SHAP result describes model behavior.</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The central message is that discriminative does not automatically mean neural. What our analysis supports is that the pre-shift EEG-recorded signal contains subject-specific information that distinguishes TCSI from EI. Spatial patterns, feature variability, and inter-regional relationships all contributed to the model. The failed cross-subject result also shows that personalization is essential. What remains uncertain is the exact origin of some discriminative signals. Gamma and high-beta activity may include EMG or oculomotor components. Shift onset was defined using eye tracking, and feature design can affect SHAP attributions. So the safest interpretation is that this framework reveals subject-specific discriminative structure, not a complete causal explanation of voluntary attention.</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To conclude, we asked whether preparatory EEG activity can distinguish internally initiated attention shifts from externally instructed shifts under matched visual stimulation. Using subject-specific random-forest models, we found strong within-subject decoding performance, but weak cross-subject transfer. SHAP and topographic analyses suggest that high-frequency features, frontal regions, spatial variability, and connectivity all contributed to model decisions. Future work should improve artifact control, test more generalizable models, and move toward personalized asynchronous BMI systems.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r>
              <a:rPr dirty="0"/>
              <a:t>Thank you for your attention. I would be happy to take any questions.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E23252-DD29-4228-9CE8-BB24738CA7D9}"/>
              </a:ext>
            </a:extLst>
          </p:cNvPr>
          <p:cNvSpPr>
            <a:spLocks noGrp="1"/>
          </p:cNvSpPr>
          <p:nvPr>
            <p:ph type="title"/>
          </p:nvPr>
        </p:nvSpPr>
        <p:spPr/>
        <p:txBody>
          <a:bodyPr/>
          <a:lstStyle>
            <a:lvl1pPr>
              <a:buNone/>
              <a:defRPr sz="2177"/>
            </a:lvl1pPr>
          </a:lstStyle>
          <a:p>
            <a:r>
              <a:t>Titelmasterformat durch Klicken bearbeiten</a:t>
            </a:r>
          </a:p>
        </p:txBody>
      </p:sp>
      <p:sp>
        <p:nvSpPr>
          <p:cNvPr id="3" name="Inhaltsplatzhalter 2">
            <a:extLst>
              <a:ext uri="{FF2B5EF4-FFF2-40B4-BE49-F238E27FC236}">
                <a16:creationId xmlns:a16="http://schemas.microsoft.com/office/drawing/2014/main" id="{C648E066-6BAC-4FB2-A81E-F6C288B77B8A}"/>
              </a:ext>
            </a:extLst>
          </p:cNvPr>
          <p:cNvSpPr>
            <a:spLocks noGrp="1"/>
          </p:cNvSpPr>
          <p:nvPr>
            <p:ph idx="1"/>
          </p:nvPr>
        </p:nvSpPr>
        <p:spPr/>
        <p:txBody>
          <a:body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Titelplatzhalter 1">
            <a:extLst>
              <a:ext uri="{FF2B5EF4-FFF2-40B4-BE49-F238E27FC236}">
                <a16:creationId xmlns:a16="http://schemas.microsoft.com/office/drawing/2014/main" id="{A3F8F835-17A7-4687-975A-6C67255547D8}"/>
              </a:ext>
            </a:extLst>
          </p:cNvPr>
          <p:cNvSpPr>
            <a:spLocks noGrp="1"/>
          </p:cNvSpPr>
          <p:nvPr>
            <p:ph type="title"/>
          </p:nvPr>
        </p:nvSpPr>
        <p:spPr>
          <a:xfrm>
            <a:off x="450720" y="854731"/>
            <a:ext cx="8229600" cy="1373616"/>
          </a:xfrm>
          <a:prstGeom prst="rect">
            <a:avLst/>
          </a:prstGeom>
        </p:spPr>
        <p:txBody>
          <a:bodyPr anchor="b">
            <a:noAutofit/>
          </a:bodyPr>
          <a:lstStyle>
            <a:lvl1pPr>
              <a:buNone/>
              <a:defRPr/>
            </a:lvl1pPr>
          </a:lstStyle>
          <a:p>
            <a:r>
              <a:t>Titelmasterformat durch Klicken bearbeiten</a:t>
            </a:r>
          </a:p>
        </p:txBody>
      </p:sp>
      <p:sp>
        <p:nvSpPr>
          <p:cNvPr id="14" name="Untertitel 2">
            <a:extLst>
              <a:ext uri="{FF2B5EF4-FFF2-40B4-BE49-F238E27FC236}">
                <a16:creationId xmlns:a16="http://schemas.microsoft.com/office/drawing/2014/main" id="{30FF8E82-5CF7-43F9-9467-0E4A11A76B86}"/>
              </a:ext>
            </a:extLst>
          </p:cNvPr>
          <p:cNvSpPr>
            <a:spLocks noGrp="1"/>
          </p:cNvSpPr>
          <p:nvPr>
            <p:ph type="subTitle" idx="1"/>
          </p:nvPr>
        </p:nvSpPr>
        <p:spPr>
          <a:xfrm>
            <a:off x="450720" y="2571750"/>
            <a:ext cx="8229600" cy="326231"/>
          </a:xfrm>
        </p:spPr>
        <p:txBody>
          <a:bodyPr>
            <a:normAutofit/>
          </a:bodyPr>
          <a:lstStyle>
            <a:lvl1pPr marL="0" indent="0" algn="l">
              <a:spcBef>
                <a:spcPts val="0"/>
              </a:spcBef>
              <a:buNone/>
              <a:defRPr sz="1496" b="1" cap="none" spc="7">
                <a:solidFill>
                  <a:srgbClr val="000000"/>
                </a:solidFill>
              </a:defRPr>
            </a:lvl1pPr>
            <a:lvl2pPr marL="342832" indent="0" algn="ctr">
              <a:buNone/>
              <a:defRPr>
                <a:solidFill>
                  <a:schemeClr val="tx1">
                    <a:tint val="75000"/>
                  </a:schemeClr>
                </a:solidFill>
              </a:defRPr>
            </a:lvl2pPr>
            <a:lvl3pPr marL="685665" indent="0" algn="ctr">
              <a:buNone/>
              <a:defRPr>
                <a:solidFill>
                  <a:schemeClr val="tx1">
                    <a:tint val="75000"/>
                  </a:schemeClr>
                </a:solidFill>
              </a:defRPr>
            </a:lvl3pPr>
            <a:lvl4pPr marL="1028498" indent="0" algn="ctr">
              <a:buNone/>
              <a:defRPr>
                <a:solidFill>
                  <a:schemeClr val="tx1">
                    <a:tint val="75000"/>
                  </a:schemeClr>
                </a:solidFill>
              </a:defRPr>
            </a:lvl4pPr>
            <a:lvl5pPr marL="1371330" indent="0" algn="ctr">
              <a:buNone/>
              <a:defRPr>
                <a:solidFill>
                  <a:schemeClr val="tx1">
                    <a:tint val="75000"/>
                  </a:schemeClr>
                </a:solidFill>
              </a:defRPr>
            </a:lvl5pPr>
            <a:lvl6pPr marL="1714162" indent="0" algn="ctr">
              <a:buNone/>
              <a:defRPr>
                <a:solidFill>
                  <a:schemeClr val="tx1">
                    <a:tint val="75000"/>
                  </a:schemeClr>
                </a:solidFill>
              </a:defRPr>
            </a:lvl6pPr>
            <a:lvl7pPr marL="2056996" indent="0" algn="ctr">
              <a:buNone/>
              <a:defRPr>
                <a:solidFill>
                  <a:schemeClr val="tx1">
                    <a:tint val="75000"/>
                  </a:schemeClr>
                </a:solidFill>
              </a:defRPr>
            </a:lvl7pPr>
            <a:lvl8pPr marL="2399828" indent="0" algn="ctr">
              <a:buNone/>
              <a:defRPr>
                <a:solidFill>
                  <a:schemeClr val="tx1">
                    <a:tint val="75000"/>
                  </a:schemeClr>
                </a:solidFill>
              </a:defRPr>
            </a:lvl8pPr>
            <a:lvl9pPr marL="2742660" indent="0" algn="ctr">
              <a:buNone/>
              <a:defRPr>
                <a:solidFill>
                  <a:schemeClr val="tx1">
                    <a:tint val="75000"/>
                  </a:schemeClr>
                </a:solidFill>
              </a:defRPr>
            </a:lvl9pPr>
          </a:lstStyle>
          <a:p>
            <a:r>
              <a:t>Formatvorlage des Untertitelmasters durch Klicken bearbeiten</a:t>
            </a:r>
          </a:p>
        </p:txBody>
      </p:sp>
      <p:sp>
        <p:nvSpPr>
          <p:cNvPr id="18" name="Text Placeholder 17">
            <a:extLst>
              <a:ext uri="{FF2B5EF4-FFF2-40B4-BE49-F238E27FC236}">
                <a16:creationId xmlns:a16="http://schemas.microsoft.com/office/drawing/2014/main" id="{9EE5ED70-67DB-4695-A0E8-C73A35EF3037}"/>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5" name="Datumsplatzhalter 3">
            <a:extLst>
              <a:ext uri="{FF2B5EF4-FFF2-40B4-BE49-F238E27FC236}">
                <a16:creationId xmlns:a16="http://schemas.microsoft.com/office/drawing/2014/main" id="{1A5C886F-9FC7-48C3-B90F-99034163B36F}"/>
              </a:ext>
            </a:extLst>
          </p:cNvPr>
          <p:cNvSpPr>
            <a:spLocks noGrp="1"/>
          </p:cNvSpPr>
          <p:nvPr>
            <p:ph type="dt" idx="11"/>
          </p:nvPr>
        </p:nvSpPr>
        <p:spPr/>
        <p:txBody>
          <a:bodyPr/>
          <a:lstStyle>
            <a:lvl1pPr>
              <a:buNone/>
              <a:defRPr/>
            </a:lvl1pPr>
          </a:lstStyle>
          <a:p>
            <a:fld id="{912C10CD-1CC7-4AAC-9D9A-A3D9B03B2A47}" type="datetime1">
              <a:t>9/3/2026</a:t>
            </a:fld>
            <a:endParaRPr/>
          </a:p>
        </p:txBody>
      </p:sp>
      <p:sp>
        <p:nvSpPr>
          <p:cNvPr id="6" name="Fußzeilenplatzhalter 4">
            <a:extLst>
              <a:ext uri="{FF2B5EF4-FFF2-40B4-BE49-F238E27FC236}">
                <a16:creationId xmlns:a16="http://schemas.microsoft.com/office/drawing/2014/main" id="{36207159-C0C9-4591-84C4-A41DA09F12AA}"/>
              </a:ext>
            </a:extLst>
          </p:cNvPr>
          <p:cNvSpPr>
            <a:spLocks noGrp="1"/>
          </p:cNvSpPr>
          <p:nvPr>
            <p:ph type="ftr" idx="12"/>
          </p:nvPr>
        </p:nvSpPr>
        <p:spPr/>
        <p:txBody>
          <a:bodyPr/>
          <a:lstStyle>
            <a:lvl1pPr>
              <a:buNone/>
              <a:defRPr/>
            </a:lvl1pPr>
          </a:lstStyle>
          <a:p>
            <a:r>
              <a:t>Test-Vortrag</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anzflächiges Bild">
    <p:spTree>
      <p:nvGrpSpPr>
        <p:cNvPr id="1" name=""/>
        <p:cNvGrpSpPr/>
        <p:nvPr/>
      </p:nvGrpSpPr>
      <p:grpSpPr>
        <a:xfrm>
          <a:off x="0" y="0"/>
          <a:ext cx="0" cy="0"/>
          <a:chOff x="0" y="0"/>
          <a:chExt cx="0" cy="0"/>
        </a:xfrm>
      </p:grpSpPr>
      <p:sp>
        <p:nvSpPr>
          <p:cNvPr id="20" name="Titel 1">
            <a:extLst>
              <a:ext uri="{FF2B5EF4-FFF2-40B4-BE49-F238E27FC236}">
                <a16:creationId xmlns:a16="http://schemas.microsoft.com/office/drawing/2014/main" id="{D4703FEC-2DA4-496C-8C4D-01FAD17A2D7B}"/>
              </a:ext>
            </a:extLst>
          </p:cNvPr>
          <p:cNvSpPr>
            <a:spLocks noGrp="1"/>
          </p:cNvSpPr>
          <p:nvPr>
            <p:ph type="title"/>
          </p:nvPr>
        </p:nvSpPr>
        <p:spPr>
          <a:xfrm>
            <a:off x="457200" y="334931"/>
            <a:ext cx="8229600" cy="526319"/>
          </a:xfrm>
        </p:spPr>
        <p:txBody>
          <a:bodyPr/>
          <a:lstStyle>
            <a:lvl1pPr>
              <a:buNone/>
              <a:defRPr sz="2177"/>
            </a:lvl1pPr>
          </a:lstStyle>
          <a:p>
            <a:r>
              <a:t>Titelmasterformat durch Klicken bearbeiten</a:t>
            </a:r>
          </a:p>
        </p:txBody>
      </p:sp>
      <p:sp>
        <p:nvSpPr>
          <p:cNvPr id="22" name="Text Placeholder 17">
            <a:extLst>
              <a:ext uri="{FF2B5EF4-FFF2-40B4-BE49-F238E27FC236}">
                <a16:creationId xmlns:a16="http://schemas.microsoft.com/office/drawing/2014/main" id="{5E9B6FAF-7029-40F7-835B-0D2A14723A4F}"/>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7" name="Textplatzhalter 2">
            <a:extLst>
              <a:ext uri="{FF2B5EF4-FFF2-40B4-BE49-F238E27FC236}">
                <a16:creationId xmlns:a16="http://schemas.microsoft.com/office/drawing/2014/main" id="{71016E8E-CF00-4475-8711-A2C1F03B2FC4}"/>
              </a:ext>
            </a:extLst>
          </p:cNvPr>
          <p:cNvSpPr>
            <a:spLocks noGrp="1"/>
          </p:cNvSpPr>
          <p:nvPr>
            <p:ph idx="1"/>
          </p:nvPr>
        </p:nvSpPr>
        <p:spPr>
          <a:xfrm>
            <a:off x="457200" y="1200151"/>
            <a:ext cx="8229600" cy="2745214"/>
          </a:xfrm>
          <a:prstGeom prst="rect">
            <a:avLst/>
          </a:prstGeom>
        </p:spPr>
        <p:txBody>
          <a:bodyPr>
            <a:noAutofit/>
          </a:bodyPr>
          <a:lstStyle>
            <a:lvl2pPr>
              <a:spcBef>
                <a:spcPts val="0"/>
              </a:spcBef>
              <a:buFontTx/>
              <a:buNone/>
              <a:defRPr sz="1769"/>
            </a:lvl2pPr>
            <a:lvl3pPr marL="0">
              <a:spcBef>
                <a:spcPts val="0"/>
              </a:spcBef>
              <a:buFontTx/>
              <a:buNone/>
              <a:defRPr sz="1428"/>
            </a:lvl3pPr>
            <a:lvl4pPr marL="0">
              <a:spcBef>
                <a:spcPts val="0"/>
              </a:spcBef>
              <a:buFontTx/>
              <a:buNone/>
              <a:defRPr sz="1224"/>
            </a:lvl4pPr>
            <a:lvl5pPr marL="0">
              <a:spcBef>
                <a:spcPts val="0"/>
              </a:spcBef>
              <a:buFontTx/>
              <a:buNone/>
              <a:defRPr/>
            </a:lvl5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5" name="Datumsplatzhalter 3">
            <a:extLst>
              <a:ext uri="{FF2B5EF4-FFF2-40B4-BE49-F238E27FC236}">
                <a16:creationId xmlns:a16="http://schemas.microsoft.com/office/drawing/2014/main" id="{30F1CA54-70D1-4D5D-AC6B-071C57E22670}"/>
              </a:ext>
            </a:extLst>
          </p:cNvPr>
          <p:cNvSpPr>
            <a:spLocks noGrp="1"/>
          </p:cNvSpPr>
          <p:nvPr>
            <p:ph type="dt" idx="11"/>
          </p:nvPr>
        </p:nvSpPr>
        <p:spPr/>
        <p:txBody>
          <a:bodyPr/>
          <a:lstStyle>
            <a:lvl1pPr>
              <a:buNone/>
              <a:defRPr/>
            </a:lvl1pPr>
          </a:lstStyle>
          <a:p>
            <a:fld id="{A6B8B94E-528D-4DA2-A8DA-1A5023AD0B87}" type="datetime1">
              <a:t>9/3/2026</a:t>
            </a:fld>
            <a:endParaRPr/>
          </a:p>
        </p:txBody>
      </p:sp>
      <p:sp>
        <p:nvSpPr>
          <p:cNvPr id="6" name="Fußzeilenplatzhalter 4">
            <a:extLst>
              <a:ext uri="{FF2B5EF4-FFF2-40B4-BE49-F238E27FC236}">
                <a16:creationId xmlns:a16="http://schemas.microsoft.com/office/drawing/2014/main" id="{B8043DD5-A23C-4F7A-9533-6A8B615A96BC}"/>
              </a:ext>
            </a:extLst>
          </p:cNvPr>
          <p:cNvSpPr>
            <a:spLocks noGrp="1"/>
          </p:cNvSpPr>
          <p:nvPr>
            <p:ph type="ftr" idx="12"/>
          </p:nvPr>
        </p:nvSpPr>
        <p:spPr/>
        <p:txBody>
          <a:bodyPr/>
          <a:lstStyle>
            <a:lvl1pPr>
              <a:buNone/>
              <a:defRPr/>
            </a:lvl1pPr>
          </a:lstStyle>
          <a:p>
            <a:r>
              <a:t>Test-Vortrag</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infacher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A14169-D148-485A-9448-2816A3BD48B5}"/>
              </a:ext>
            </a:extLst>
          </p:cNvPr>
          <p:cNvSpPr>
            <a:spLocks noGrp="1"/>
          </p:cNvSpPr>
          <p:nvPr>
            <p:ph type="title"/>
          </p:nvPr>
        </p:nvSpPr>
        <p:spPr/>
        <p:txBody>
          <a:bodyPr/>
          <a:lstStyle>
            <a:lvl1pPr>
              <a:buNone/>
              <a:defRPr sz="2177"/>
            </a:lvl1pPr>
          </a:lstStyle>
          <a:p>
            <a:r>
              <a:t>Titelmasterformat durch Klicken bearbeiten</a:t>
            </a:r>
          </a:p>
        </p:txBody>
      </p:sp>
      <p:sp>
        <p:nvSpPr>
          <p:cNvPr id="3" name="Inhaltsplatzhalter 2">
            <a:extLst>
              <a:ext uri="{FF2B5EF4-FFF2-40B4-BE49-F238E27FC236}">
                <a16:creationId xmlns:a16="http://schemas.microsoft.com/office/drawing/2014/main" id="{471ED6F9-F5D2-4FA7-B6F4-96834BF2E6C4}"/>
              </a:ext>
            </a:extLst>
          </p:cNvPr>
          <p:cNvSpPr>
            <a:spLocks noGrp="1"/>
          </p:cNvSpPr>
          <p:nvPr>
            <p:ph idx="1"/>
          </p:nvPr>
        </p:nvSpPr>
        <p:spPr/>
        <p:txBody>
          <a:bodyPr/>
          <a:lstStyle>
            <a:lvl1pPr>
              <a:buNone/>
              <a:defRPr sz="1769"/>
            </a:lvl1pPr>
            <a:lvl2pPr>
              <a:buNone/>
              <a:defRPr sz="1769"/>
            </a:lvl2pPr>
            <a:lvl3pPr>
              <a:buNone/>
              <a:defRPr sz="1769"/>
            </a:lvl3pPr>
            <a:lvl4pPr>
              <a:buNone/>
              <a:defRPr sz="1769"/>
            </a:lvl4pPr>
            <a:lvl5pPr>
              <a:buNone/>
              <a:defRPr sz="1769"/>
            </a:lvl5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4" name="Text Placeholder 17">
            <a:extLst>
              <a:ext uri="{FF2B5EF4-FFF2-40B4-BE49-F238E27FC236}">
                <a16:creationId xmlns:a16="http://schemas.microsoft.com/office/drawing/2014/main" id="{26E74DF5-9AED-41A1-842D-001810F636B7}"/>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5" name="Datumsplatzhalter 3">
            <a:extLst>
              <a:ext uri="{FF2B5EF4-FFF2-40B4-BE49-F238E27FC236}">
                <a16:creationId xmlns:a16="http://schemas.microsoft.com/office/drawing/2014/main" id="{93862E9D-930E-471A-A968-937D9A06F6EB}"/>
              </a:ext>
            </a:extLst>
          </p:cNvPr>
          <p:cNvSpPr>
            <a:spLocks noGrp="1"/>
          </p:cNvSpPr>
          <p:nvPr>
            <p:ph type="dt" idx="11"/>
          </p:nvPr>
        </p:nvSpPr>
        <p:spPr/>
        <p:txBody>
          <a:bodyPr/>
          <a:lstStyle>
            <a:lvl1pPr>
              <a:buNone/>
              <a:defRPr/>
            </a:lvl1pPr>
          </a:lstStyle>
          <a:p>
            <a:fld id="{9E9762CF-2B5E-40C0-AC47-F7B22382971A}" type="datetime1">
              <a:t>9/3/2026</a:t>
            </a:fld>
            <a:endParaRPr/>
          </a:p>
        </p:txBody>
      </p:sp>
      <p:sp>
        <p:nvSpPr>
          <p:cNvPr id="6" name="Fußzeilenplatzhalter 4">
            <a:extLst>
              <a:ext uri="{FF2B5EF4-FFF2-40B4-BE49-F238E27FC236}">
                <a16:creationId xmlns:a16="http://schemas.microsoft.com/office/drawing/2014/main" id="{4306526B-00F3-41D0-BA6D-0CB7C2E93494}"/>
              </a:ext>
            </a:extLst>
          </p:cNvPr>
          <p:cNvSpPr>
            <a:spLocks noGrp="1"/>
          </p:cNvSpPr>
          <p:nvPr>
            <p:ph type="ftr" idx="12"/>
          </p:nvPr>
        </p:nvSpPr>
        <p:spPr/>
        <p:txBody>
          <a:bodyPr/>
          <a:lstStyle>
            <a:lvl1pPr>
              <a:buNone/>
              <a:defRPr/>
            </a:lvl1pPr>
          </a:lstStyle>
          <a:p>
            <a:r>
              <a:t>Test-Vortrag</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5306CC-B598-4EEB-8BE5-89BEF482461D}"/>
              </a:ext>
            </a:extLst>
          </p:cNvPr>
          <p:cNvSpPr>
            <a:spLocks noGrp="1"/>
          </p:cNvSpPr>
          <p:nvPr>
            <p:ph type="title"/>
          </p:nvPr>
        </p:nvSpPr>
        <p:spPr/>
        <p:txBody>
          <a:bodyPr/>
          <a:lstStyle>
            <a:lvl1pPr>
              <a:buNone/>
              <a:defRPr sz="2177"/>
            </a:lvl1pPr>
          </a:lstStyle>
          <a:p>
            <a:r>
              <a:t>Titelmasterformat durch Klicken bearbeiten</a:t>
            </a:r>
          </a:p>
        </p:txBody>
      </p:sp>
      <p:sp>
        <p:nvSpPr>
          <p:cNvPr id="16" name="Inhaltsplatzhalter 2">
            <a:extLst>
              <a:ext uri="{FF2B5EF4-FFF2-40B4-BE49-F238E27FC236}">
                <a16:creationId xmlns:a16="http://schemas.microsoft.com/office/drawing/2014/main" id="{7890C71B-0ABC-4F6B-82B5-7FDFB6ED469F}"/>
              </a:ext>
            </a:extLst>
          </p:cNvPr>
          <p:cNvSpPr>
            <a:spLocks noGrp="1"/>
          </p:cNvSpPr>
          <p:nvPr>
            <p:ph idx="11"/>
          </p:nvPr>
        </p:nvSpPr>
        <p:spPr>
          <a:xfrm>
            <a:off x="450719" y="1198134"/>
            <a:ext cx="3983924" cy="3090635"/>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7" name="Inhaltsplatzhalter 2">
            <a:extLst>
              <a:ext uri="{FF2B5EF4-FFF2-40B4-BE49-F238E27FC236}">
                <a16:creationId xmlns:a16="http://schemas.microsoft.com/office/drawing/2014/main" id="{18B320BE-9093-428C-AC96-9B26E3C8E130}"/>
              </a:ext>
            </a:extLst>
          </p:cNvPr>
          <p:cNvSpPr>
            <a:spLocks noGrp="1"/>
          </p:cNvSpPr>
          <p:nvPr>
            <p:ph idx="1"/>
          </p:nvPr>
        </p:nvSpPr>
        <p:spPr>
          <a:xfrm>
            <a:off x="4572000" y="1198134"/>
            <a:ext cx="4114801"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8" name="Text Placeholder 17">
            <a:extLst>
              <a:ext uri="{FF2B5EF4-FFF2-40B4-BE49-F238E27FC236}">
                <a16:creationId xmlns:a16="http://schemas.microsoft.com/office/drawing/2014/main" id="{4E2F0980-92B6-4800-A196-902222B7FC4C}"/>
              </a:ext>
            </a:extLst>
          </p:cNvPr>
          <p:cNvSpPr>
            <a:spLocks noGrp="1"/>
          </p:cNvSpPr>
          <p:nvPr>
            <p:ph type="body" idx="12"/>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6" name="Datumsplatzhalter 3">
            <a:extLst>
              <a:ext uri="{FF2B5EF4-FFF2-40B4-BE49-F238E27FC236}">
                <a16:creationId xmlns:a16="http://schemas.microsoft.com/office/drawing/2014/main" id="{7992AB90-E7B4-4EE3-B421-25131705A769}"/>
              </a:ext>
            </a:extLst>
          </p:cNvPr>
          <p:cNvSpPr>
            <a:spLocks noGrp="1"/>
          </p:cNvSpPr>
          <p:nvPr>
            <p:ph type="dt" idx="13"/>
          </p:nvPr>
        </p:nvSpPr>
        <p:spPr/>
        <p:txBody>
          <a:bodyPr/>
          <a:lstStyle>
            <a:lvl1pPr>
              <a:buNone/>
              <a:defRPr/>
            </a:lvl1pPr>
          </a:lstStyle>
          <a:p>
            <a:fld id="{F96B307E-DDF4-4379-8EE7-D365B24E7A7B}" type="datetime1">
              <a:t>9/3/2026</a:t>
            </a:fld>
            <a:endParaRPr/>
          </a:p>
        </p:txBody>
      </p:sp>
      <p:sp>
        <p:nvSpPr>
          <p:cNvPr id="7" name="Fußzeilenplatzhalter 4">
            <a:extLst>
              <a:ext uri="{FF2B5EF4-FFF2-40B4-BE49-F238E27FC236}">
                <a16:creationId xmlns:a16="http://schemas.microsoft.com/office/drawing/2014/main" id="{2A4E57D5-3F4B-4C44-9806-AB5F55B450F1}"/>
              </a:ext>
            </a:extLst>
          </p:cNvPr>
          <p:cNvSpPr>
            <a:spLocks noGrp="1"/>
          </p:cNvSpPr>
          <p:nvPr>
            <p:ph type="ftr" idx="14"/>
          </p:nvPr>
        </p:nvSpPr>
        <p:spPr/>
        <p:txBody>
          <a:bodyPr/>
          <a:lstStyle>
            <a:lvl1pPr>
              <a:buNone/>
              <a:defRPr/>
            </a:lvl1pPr>
          </a:lstStyle>
          <a:p>
            <a:r>
              <a:t>Test-Vortrag</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und Bild –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3DE284-ECC0-447D-BE91-3A6FA864F446}"/>
              </a:ext>
            </a:extLst>
          </p:cNvPr>
          <p:cNvSpPr>
            <a:spLocks noGrp="1"/>
          </p:cNvSpPr>
          <p:nvPr>
            <p:ph type="title"/>
          </p:nvPr>
        </p:nvSpPr>
        <p:spPr/>
        <p:txBody>
          <a:bodyPr/>
          <a:lstStyle/>
          <a:p>
            <a:r>
              <a:t>Titelmasterformat durch Klicken bearbeiten</a:t>
            </a:r>
          </a:p>
        </p:txBody>
      </p:sp>
      <p:sp>
        <p:nvSpPr>
          <p:cNvPr id="17" name="Inhaltsplatzhalter 2">
            <a:extLst>
              <a:ext uri="{FF2B5EF4-FFF2-40B4-BE49-F238E27FC236}">
                <a16:creationId xmlns:a16="http://schemas.microsoft.com/office/drawing/2014/main" id="{0F440BB9-653E-432A-BDB8-2E9BB05D1403}"/>
              </a:ext>
            </a:extLst>
          </p:cNvPr>
          <p:cNvSpPr>
            <a:spLocks noGrp="1"/>
          </p:cNvSpPr>
          <p:nvPr>
            <p:ph idx="1"/>
          </p:nvPr>
        </p:nvSpPr>
        <p:spPr>
          <a:xfrm>
            <a:off x="4572001" y="1198134"/>
            <a:ext cx="4114800"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8" name="Text Placeholder 17">
            <a:extLst>
              <a:ext uri="{FF2B5EF4-FFF2-40B4-BE49-F238E27FC236}">
                <a16:creationId xmlns:a16="http://schemas.microsoft.com/office/drawing/2014/main" id="{D78E01C2-87A9-4418-8672-DD75CF85CE6F}"/>
              </a:ext>
            </a:extLst>
          </p:cNvPr>
          <p:cNvSpPr>
            <a:spLocks noGrp="1"/>
          </p:cNvSpPr>
          <p:nvPr>
            <p:ph type="body" idx="12"/>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9" name="Picture Placeholder 8">
            <a:extLst>
              <a:ext uri="{FF2B5EF4-FFF2-40B4-BE49-F238E27FC236}">
                <a16:creationId xmlns:a16="http://schemas.microsoft.com/office/drawing/2014/main" id="{E73C750E-4D7E-4F0F-8846-F515BD7DE6AB}"/>
              </a:ext>
            </a:extLst>
          </p:cNvPr>
          <p:cNvSpPr>
            <a:spLocks noGrp="1"/>
          </p:cNvSpPr>
          <p:nvPr>
            <p:ph type="pic" idx="13"/>
          </p:nvPr>
        </p:nvSpPr>
        <p:spPr>
          <a:xfrm>
            <a:off x="-1" y="1198134"/>
            <a:ext cx="4114080" cy="2747231"/>
          </a:xfrm>
        </p:spPr>
        <p:txBody>
          <a:bodyPr>
            <a:noAutofit/>
          </a:bodyPr>
          <a:lstStyle/>
          <a:p>
            <a:pPr lvl="0">
              <a:buNone/>
            </a:pPr>
            <a:r>
              <a:t>Bild durch Klicken auf Symbol hinzufügen</a:t>
            </a:r>
          </a:p>
        </p:txBody>
      </p:sp>
      <p:sp>
        <p:nvSpPr>
          <p:cNvPr id="6" name="Datumsplatzhalter 3">
            <a:extLst>
              <a:ext uri="{FF2B5EF4-FFF2-40B4-BE49-F238E27FC236}">
                <a16:creationId xmlns:a16="http://schemas.microsoft.com/office/drawing/2014/main" id="{0700AD91-5C8F-4FD4-9E5A-D570DBED31FD}"/>
              </a:ext>
            </a:extLst>
          </p:cNvPr>
          <p:cNvSpPr>
            <a:spLocks noGrp="1"/>
          </p:cNvSpPr>
          <p:nvPr>
            <p:ph type="dt" idx="14"/>
          </p:nvPr>
        </p:nvSpPr>
        <p:spPr/>
        <p:txBody>
          <a:bodyPr/>
          <a:lstStyle>
            <a:lvl1pPr>
              <a:buNone/>
              <a:defRPr/>
            </a:lvl1pPr>
          </a:lstStyle>
          <a:p>
            <a:fld id="{021DBFC9-776A-45A3-88A1-0175C4FB52D3}" type="datetime1">
              <a:t>9/3/2026</a:t>
            </a:fld>
            <a:endParaRPr/>
          </a:p>
        </p:txBody>
      </p:sp>
      <p:sp>
        <p:nvSpPr>
          <p:cNvPr id="7" name="Fußzeilenplatzhalter 4">
            <a:extLst>
              <a:ext uri="{FF2B5EF4-FFF2-40B4-BE49-F238E27FC236}">
                <a16:creationId xmlns:a16="http://schemas.microsoft.com/office/drawing/2014/main" id="{AF8BA44E-CF7A-455C-95BD-2228F1A0E93F}"/>
              </a:ext>
            </a:extLst>
          </p:cNvPr>
          <p:cNvSpPr>
            <a:spLocks noGrp="1"/>
          </p:cNvSpPr>
          <p:nvPr>
            <p:ph type="ftr" idx="15"/>
          </p:nvPr>
        </p:nvSpPr>
        <p:spPr/>
        <p:txBody>
          <a:bodyPr/>
          <a:lstStyle>
            <a:lvl1pPr>
              <a:buNone/>
              <a:defRPr/>
            </a:lvl1pPr>
          </a:lstStyle>
          <a:p>
            <a:r>
              <a:t>Test-Vortrag</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und Bild –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675A18-3E86-4828-8B43-91BF42CD6253}"/>
              </a:ext>
            </a:extLst>
          </p:cNvPr>
          <p:cNvSpPr>
            <a:spLocks noGrp="1"/>
          </p:cNvSpPr>
          <p:nvPr>
            <p:ph type="title"/>
          </p:nvPr>
        </p:nvSpPr>
        <p:spPr/>
        <p:txBody>
          <a:bodyPr/>
          <a:lstStyle/>
          <a:p>
            <a:r>
              <a:t>Titelmasterformat durch Klicken bearbeiten</a:t>
            </a:r>
          </a:p>
        </p:txBody>
      </p:sp>
      <p:sp>
        <p:nvSpPr>
          <p:cNvPr id="17" name="Inhaltsplatzhalter 2">
            <a:extLst>
              <a:ext uri="{FF2B5EF4-FFF2-40B4-BE49-F238E27FC236}">
                <a16:creationId xmlns:a16="http://schemas.microsoft.com/office/drawing/2014/main" id="{6DEAD879-F7F8-49B1-8FE5-C57C582128D8}"/>
              </a:ext>
            </a:extLst>
          </p:cNvPr>
          <p:cNvSpPr>
            <a:spLocks noGrp="1"/>
          </p:cNvSpPr>
          <p:nvPr>
            <p:ph idx="1"/>
          </p:nvPr>
        </p:nvSpPr>
        <p:spPr>
          <a:xfrm>
            <a:off x="450720" y="1198134"/>
            <a:ext cx="4114800"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8" name="Text Placeholder 17">
            <a:extLst>
              <a:ext uri="{FF2B5EF4-FFF2-40B4-BE49-F238E27FC236}">
                <a16:creationId xmlns:a16="http://schemas.microsoft.com/office/drawing/2014/main" id="{6BC2E2C7-EEFA-4476-A9D8-CF3F55D3D4D1}"/>
              </a:ext>
            </a:extLst>
          </p:cNvPr>
          <p:cNvSpPr>
            <a:spLocks noGrp="1"/>
          </p:cNvSpPr>
          <p:nvPr>
            <p:ph type="body" idx="12"/>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9" name="Picture Placeholder 8">
            <a:extLst>
              <a:ext uri="{FF2B5EF4-FFF2-40B4-BE49-F238E27FC236}">
                <a16:creationId xmlns:a16="http://schemas.microsoft.com/office/drawing/2014/main" id="{0C61D8D2-12B9-4CCF-A773-C630271D469B}"/>
              </a:ext>
            </a:extLst>
          </p:cNvPr>
          <p:cNvSpPr>
            <a:spLocks noGrp="1"/>
          </p:cNvSpPr>
          <p:nvPr>
            <p:ph type="pic" idx="13"/>
          </p:nvPr>
        </p:nvSpPr>
        <p:spPr>
          <a:xfrm>
            <a:off x="5029920" y="1198134"/>
            <a:ext cx="4114080" cy="2747231"/>
          </a:xfrm>
        </p:spPr>
        <p:txBody>
          <a:bodyPr>
            <a:noAutofit/>
          </a:bodyPr>
          <a:lstStyle/>
          <a:p>
            <a:pPr lvl="0">
              <a:buNone/>
            </a:pPr>
            <a:r>
              <a:t>Bild durch Klicken auf Symbol hinzufügen</a:t>
            </a:r>
          </a:p>
        </p:txBody>
      </p:sp>
      <p:sp>
        <p:nvSpPr>
          <p:cNvPr id="6" name="Datumsplatzhalter 3">
            <a:extLst>
              <a:ext uri="{FF2B5EF4-FFF2-40B4-BE49-F238E27FC236}">
                <a16:creationId xmlns:a16="http://schemas.microsoft.com/office/drawing/2014/main" id="{FE8C9C5A-85A7-4330-BE74-264FD4644B8F}"/>
              </a:ext>
            </a:extLst>
          </p:cNvPr>
          <p:cNvSpPr>
            <a:spLocks noGrp="1"/>
          </p:cNvSpPr>
          <p:nvPr>
            <p:ph type="dt" idx="14"/>
          </p:nvPr>
        </p:nvSpPr>
        <p:spPr/>
        <p:txBody>
          <a:bodyPr/>
          <a:lstStyle>
            <a:lvl1pPr>
              <a:buNone/>
              <a:defRPr/>
            </a:lvl1pPr>
          </a:lstStyle>
          <a:p>
            <a:fld id="{6C494ACA-61AB-4CDB-AD63-7FA8827A6945}" type="datetime1">
              <a:t>9/3/2026</a:t>
            </a:fld>
            <a:endParaRPr/>
          </a:p>
        </p:txBody>
      </p:sp>
      <p:sp>
        <p:nvSpPr>
          <p:cNvPr id="7" name="Fußzeilenplatzhalter 4">
            <a:extLst>
              <a:ext uri="{FF2B5EF4-FFF2-40B4-BE49-F238E27FC236}">
                <a16:creationId xmlns:a16="http://schemas.microsoft.com/office/drawing/2014/main" id="{5D4E8661-072C-4FB7-86D7-E5445A97F27A}"/>
              </a:ext>
            </a:extLst>
          </p:cNvPr>
          <p:cNvSpPr>
            <a:spLocks noGrp="1"/>
          </p:cNvSpPr>
          <p:nvPr>
            <p:ph type="ftr" idx="15"/>
          </p:nvPr>
        </p:nvSpPr>
        <p:spPr/>
        <p:txBody>
          <a:bodyPr/>
          <a:lstStyle>
            <a:lvl1pPr>
              <a:buNone/>
              <a:defRPr/>
            </a:lvl1pPr>
          </a:lstStyle>
          <a:p>
            <a:r>
              <a:t>Test-Vortrag</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mit Bebilderung – Rechts">
    <p:spTree>
      <p:nvGrpSpPr>
        <p:cNvPr id="1" name=""/>
        <p:cNvGrpSpPr/>
        <p:nvPr/>
      </p:nvGrpSpPr>
      <p:grpSpPr>
        <a:xfrm>
          <a:off x="0" y="0"/>
          <a:ext cx="0" cy="0"/>
          <a:chOff x="0" y="0"/>
          <a:chExt cx="0" cy="0"/>
        </a:xfrm>
      </p:grpSpPr>
      <p:sp>
        <p:nvSpPr>
          <p:cNvPr id="5" name="Inhaltsplatzhalter 2">
            <a:extLst>
              <a:ext uri="{FF2B5EF4-FFF2-40B4-BE49-F238E27FC236}">
                <a16:creationId xmlns:a16="http://schemas.microsoft.com/office/drawing/2014/main" id="{B7119111-BC28-4B80-BDAD-ADF9E587B0DF}"/>
              </a:ext>
            </a:extLst>
          </p:cNvPr>
          <p:cNvSpPr>
            <a:spLocks noGrp="1"/>
          </p:cNvSpPr>
          <p:nvPr>
            <p:ph idx="1"/>
          </p:nvPr>
        </p:nvSpPr>
        <p:spPr>
          <a:xfrm>
            <a:off x="450719" y="1198134"/>
            <a:ext cx="5946481"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6" name="Picture Placeholder 8">
            <a:extLst>
              <a:ext uri="{FF2B5EF4-FFF2-40B4-BE49-F238E27FC236}">
                <a16:creationId xmlns:a16="http://schemas.microsoft.com/office/drawing/2014/main" id="{BABE96C6-78B9-40D6-9685-E648EB91804C}"/>
              </a:ext>
            </a:extLst>
          </p:cNvPr>
          <p:cNvSpPr>
            <a:spLocks noGrp="1"/>
          </p:cNvSpPr>
          <p:nvPr>
            <p:ph type="pic" idx="13"/>
          </p:nvPr>
        </p:nvSpPr>
        <p:spPr>
          <a:xfrm>
            <a:off x="6861600" y="0"/>
            <a:ext cx="2282400" cy="1541538"/>
          </a:xfrm>
        </p:spPr>
        <p:txBody>
          <a:bodyPr>
            <a:noAutofit/>
          </a:bodyPr>
          <a:lstStyle/>
          <a:p>
            <a:pPr lvl="0">
              <a:buNone/>
            </a:pPr>
            <a:r>
              <a:t>Bild durch Klicken auf Symbol hinzufügen</a:t>
            </a:r>
          </a:p>
        </p:txBody>
      </p:sp>
      <p:sp>
        <p:nvSpPr>
          <p:cNvPr id="7" name="Picture Placeholder 8">
            <a:extLst>
              <a:ext uri="{FF2B5EF4-FFF2-40B4-BE49-F238E27FC236}">
                <a16:creationId xmlns:a16="http://schemas.microsoft.com/office/drawing/2014/main" id="{E9F07545-E367-40D9-AB62-47C6BF2F52A3}"/>
              </a:ext>
            </a:extLst>
          </p:cNvPr>
          <p:cNvSpPr>
            <a:spLocks noGrp="1"/>
          </p:cNvSpPr>
          <p:nvPr>
            <p:ph type="pic" idx="14"/>
          </p:nvPr>
        </p:nvSpPr>
        <p:spPr>
          <a:xfrm>
            <a:off x="6861600" y="1541538"/>
            <a:ext cx="2282400" cy="1373616"/>
          </a:xfrm>
        </p:spPr>
        <p:txBody>
          <a:bodyPr>
            <a:noAutofit/>
          </a:bodyPr>
          <a:lstStyle/>
          <a:p>
            <a:pPr lvl="0">
              <a:buNone/>
            </a:pPr>
            <a:r>
              <a:t>Bild durch Klicken auf Symbol hinzufügen</a:t>
            </a:r>
          </a:p>
        </p:txBody>
      </p:sp>
      <p:sp>
        <p:nvSpPr>
          <p:cNvPr id="8" name="Picture Placeholder 8">
            <a:extLst>
              <a:ext uri="{FF2B5EF4-FFF2-40B4-BE49-F238E27FC236}">
                <a16:creationId xmlns:a16="http://schemas.microsoft.com/office/drawing/2014/main" id="{6E4F13FB-0030-4E63-9C48-489D3D105EEE}"/>
              </a:ext>
            </a:extLst>
          </p:cNvPr>
          <p:cNvSpPr>
            <a:spLocks noGrp="1"/>
          </p:cNvSpPr>
          <p:nvPr>
            <p:ph type="pic" idx="15"/>
          </p:nvPr>
        </p:nvSpPr>
        <p:spPr>
          <a:xfrm>
            <a:off x="6861600" y="2915153"/>
            <a:ext cx="2282400" cy="1373616"/>
          </a:xfrm>
        </p:spPr>
        <p:txBody>
          <a:bodyPr>
            <a:noAutofit/>
          </a:bodyPr>
          <a:lstStyle/>
          <a:p>
            <a:pPr lvl="0">
              <a:buNone/>
            </a:pPr>
            <a:r>
              <a:t>Bild durch Klicken auf Symbol hinzufügen</a:t>
            </a:r>
          </a:p>
        </p:txBody>
      </p:sp>
      <p:sp>
        <p:nvSpPr>
          <p:cNvPr id="19" name="Titel 1">
            <a:extLst>
              <a:ext uri="{FF2B5EF4-FFF2-40B4-BE49-F238E27FC236}">
                <a16:creationId xmlns:a16="http://schemas.microsoft.com/office/drawing/2014/main" id="{77878240-11EF-4414-93C2-E925C7DB8899}"/>
              </a:ext>
            </a:extLst>
          </p:cNvPr>
          <p:cNvSpPr>
            <a:spLocks noGrp="1"/>
          </p:cNvSpPr>
          <p:nvPr>
            <p:ph type="title"/>
          </p:nvPr>
        </p:nvSpPr>
        <p:spPr>
          <a:xfrm>
            <a:off x="457201" y="334931"/>
            <a:ext cx="6404399" cy="519799"/>
          </a:xfrm>
        </p:spPr>
        <p:txBody>
          <a:bodyPr/>
          <a:lstStyle>
            <a:lvl1pPr>
              <a:buNone/>
              <a:defRPr sz="2177"/>
            </a:lvl1pPr>
          </a:lstStyle>
          <a:p>
            <a:r>
              <a:t>Titelmasterformat durch Klicken bearbeiten</a:t>
            </a:r>
          </a:p>
        </p:txBody>
      </p:sp>
      <p:sp>
        <p:nvSpPr>
          <p:cNvPr id="20" name="Text Placeholder 17">
            <a:extLst>
              <a:ext uri="{FF2B5EF4-FFF2-40B4-BE49-F238E27FC236}">
                <a16:creationId xmlns:a16="http://schemas.microsoft.com/office/drawing/2014/main" id="{F58BD7D3-3B8C-4F31-B50E-7ED8CBAB3BCF}"/>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9" name="Datumsplatzhalter 3">
            <a:extLst>
              <a:ext uri="{FF2B5EF4-FFF2-40B4-BE49-F238E27FC236}">
                <a16:creationId xmlns:a16="http://schemas.microsoft.com/office/drawing/2014/main" id="{E3D34B1E-6416-406D-AB15-CD8FEBA16839}"/>
              </a:ext>
            </a:extLst>
          </p:cNvPr>
          <p:cNvSpPr>
            <a:spLocks noGrp="1"/>
          </p:cNvSpPr>
          <p:nvPr>
            <p:ph type="dt" idx="16"/>
          </p:nvPr>
        </p:nvSpPr>
        <p:spPr/>
        <p:txBody>
          <a:bodyPr/>
          <a:lstStyle>
            <a:lvl1pPr>
              <a:buNone/>
              <a:defRPr/>
            </a:lvl1pPr>
          </a:lstStyle>
          <a:p>
            <a:fld id="{9FF585A2-0B30-4F33-8B39-10086C924E91}" type="datetime1">
              <a:t>9/3/2026</a:t>
            </a:fld>
            <a:endParaRPr/>
          </a:p>
        </p:txBody>
      </p:sp>
      <p:sp>
        <p:nvSpPr>
          <p:cNvPr id="10" name="Fußzeilenplatzhalter 4">
            <a:extLst>
              <a:ext uri="{FF2B5EF4-FFF2-40B4-BE49-F238E27FC236}">
                <a16:creationId xmlns:a16="http://schemas.microsoft.com/office/drawing/2014/main" id="{FF1B3B19-0EC5-4EC5-8DB3-DD0A998FDBF7}"/>
              </a:ext>
            </a:extLst>
          </p:cNvPr>
          <p:cNvSpPr>
            <a:spLocks noGrp="1"/>
          </p:cNvSpPr>
          <p:nvPr>
            <p:ph type="ftr" idx="17"/>
          </p:nvPr>
        </p:nvSpPr>
        <p:spPr/>
        <p:txBody>
          <a:bodyPr/>
          <a:lstStyle>
            <a:lvl1pPr>
              <a:buNone/>
              <a:defRPr/>
            </a:lvl1pPr>
          </a:lstStyle>
          <a:p>
            <a:r>
              <a:t>Test-Vortrag</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 mir Bebilderung – Link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89BB82D-018C-4910-816A-2827FF85AF53}"/>
              </a:ext>
            </a:extLst>
          </p:cNvPr>
          <p:cNvSpPr>
            <a:spLocks noGrp="1"/>
          </p:cNvSpPr>
          <p:nvPr>
            <p:ph type="pic" idx="13"/>
          </p:nvPr>
        </p:nvSpPr>
        <p:spPr>
          <a:xfrm>
            <a:off x="0" y="1"/>
            <a:ext cx="2282400" cy="1540998"/>
          </a:xfrm>
        </p:spPr>
        <p:txBody>
          <a:bodyPr>
            <a:noAutofit/>
          </a:bodyPr>
          <a:lstStyle/>
          <a:p>
            <a:pPr lvl="0">
              <a:buNone/>
            </a:pPr>
            <a:r>
              <a:t>Bild durch Klicken auf Symbol hinzufügen</a:t>
            </a:r>
          </a:p>
        </p:txBody>
      </p:sp>
      <p:sp>
        <p:nvSpPr>
          <p:cNvPr id="10" name="Picture Placeholder 8">
            <a:extLst>
              <a:ext uri="{FF2B5EF4-FFF2-40B4-BE49-F238E27FC236}">
                <a16:creationId xmlns:a16="http://schemas.microsoft.com/office/drawing/2014/main" id="{A7B9D32E-FC4E-4F34-A331-96EEAA3EE66E}"/>
              </a:ext>
            </a:extLst>
          </p:cNvPr>
          <p:cNvSpPr>
            <a:spLocks noGrp="1"/>
          </p:cNvSpPr>
          <p:nvPr>
            <p:ph type="pic" idx="14"/>
          </p:nvPr>
        </p:nvSpPr>
        <p:spPr>
          <a:xfrm>
            <a:off x="-7200" y="1541538"/>
            <a:ext cx="2282400" cy="1373616"/>
          </a:xfrm>
        </p:spPr>
        <p:txBody>
          <a:bodyPr>
            <a:noAutofit/>
          </a:bodyPr>
          <a:lstStyle/>
          <a:p>
            <a:pPr lvl="0">
              <a:buNone/>
            </a:pPr>
            <a:r>
              <a:t>Bild durch Klicken auf Symbol hinzufügen</a:t>
            </a:r>
          </a:p>
        </p:txBody>
      </p:sp>
      <p:sp>
        <p:nvSpPr>
          <p:cNvPr id="11" name="Picture Placeholder 8">
            <a:extLst>
              <a:ext uri="{FF2B5EF4-FFF2-40B4-BE49-F238E27FC236}">
                <a16:creationId xmlns:a16="http://schemas.microsoft.com/office/drawing/2014/main" id="{9B25A868-7521-48CA-955E-3BEE6BFAE598}"/>
              </a:ext>
            </a:extLst>
          </p:cNvPr>
          <p:cNvSpPr>
            <a:spLocks noGrp="1"/>
          </p:cNvSpPr>
          <p:nvPr>
            <p:ph type="pic" idx="15"/>
          </p:nvPr>
        </p:nvSpPr>
        <p:spPr>
          <a:xfrm>
            <a:off x="0" y="2915153"/>
            <a:ext cx="2282400" cy="1373616"/>
          </a:xfrm>
        </p:spPr>
        <p:txBody>
          <a:bodyPr>
            <a:noAutofit/>
          </a:bodyPr>
          <a:lstStyle/>
          <a:p>
            <a:pPr lvl="0">
              <a:buNone/>
            </a:pPr>
            <a:r>
              <a:t>Bild durch Klicken auf Symbol hinzufügen</a:t>
            </a:r>
          </a:p>
        </p:txBody>
      </p:sp>
      <p:sp>
        <p:nvSpPr>
          <p:cNvPr id="17" name="Inhaltsplatzhalter 2">
            <a:extLst>
              <a:ext uri="{FF2B5EF4-FFF2-40B4-BE49-F238E27FC236}">
                <a16:creationId xmlns:a16="http://schemas.microsoft.com/office/drawing/2014/main" id="{6B7C5EE3-A6AB-4E1C-8551-01AF1C6AEA00}"/>
              </a:ext>
            </a:extLst>
          </p:cNvPr>
          <p:cNvSpPr>
            <a:spLocks noGrp="1"/>
          </p:cNvSpPr>
          <p:nvPr>
            <p:ph idx="16"/>
          </p:nvPr>
        </p:nvSpPr>
        <p:spPr>
          <a:xfrm>
            <a:off x="2740319" y="1025173"/>
            <a:ext cx="5946481"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20" name="Titelplatzhalter 1">
            <a:extLst>
              <a:ext uri="{FF2B5EF4-FFF2-40B4-BE49-F238E27FC236}">
                <a16:creationId xmlns:a16="http://schemas.microsoft.com/office/drawing/2014/main" id="{57C9AF10-B9F7-4417-9011-2CFAB465000B}"/>
              </a:ext>
            </a:extLst>
          </p:cNvPr>
          <p:cNvSpPr>
            <a:spLocks noGrp="1"/>
          </p:cNvSpPr>
          <p:nvPr>
            <p:ph type="title"/>
          </p:nvPr>
        </p:nvSpPr>
        <p:spPr>
          <a:xfrm>
            <a:off x="2743532" y="334931"/>
            <a:ext cx="5943268" cy="637964"/>
          </a:xfrm>
          <a:prstGeom prst="rect">
            <a:avLst/>
          </a:prstGeom>
        </p:spPr>
        <p:txBody>
          <a:bodyPr>
            <a:noAutofit/>
          </a:bodyPr>
          <a:lstStyle>
            <a:lvl1pPr>
              <a:buNone/>
              <a:defRPr sz="2177"/>
            </a:lvl1pPr>
          </a:lstStyle>
          <a:p>
            <a:r>
              <a:t>Titelmasterformat durch Klicken bearbeiten</a:t>
            </a:r>
          </a:p>
        </p:txBody>
      </p:sp>
      <p:sp>
        <p:nvSpPr>
          <p:cNvPr id="21" name="Text Placeholder 17">
            <a:extLst>
              <a:ext uri="{FF2B5EF4-FFF2-40B4-BE49-F238E27FC236}">
                <a16:creationId xmlns:a16="http://schemas.microsoft.com/office/drawing/2014/main" id="{35C22745-941D-45FA-AF97-8021FDB13103}"/>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8" name="Datumsplatzhalter 3">
            <a:extLst>
              <a:ext uri="{FF2B5EF4-FFF2-40B4-BE49-F238E27FC236}">
                <a16:creationId xmlns:a16="http://schemas.microsoft.com/office/drawing/2014/main" id="{0381317D-3550-4AC5-B3D5-E54EBE673B0F}"/>
              </a:ext>
            </a:extLst>
          </p:cNvPr>
          <p:cNvSpPr>
            <a:spLocks noGrp="1"/>
          </p:cNvSpPr>
          <p:nvPr>
            <p:ph type="dt" idx="17"/>
          </p:nvPr>
        </p:nvSpPr>
        <p:spPr/>
        <p:txBody>
          <a:bodyPr/>
          <a:lstStyle>
            <a:lvl1pPr>
              <a:buNone/>
              <a:defRPr/>
            </a:lvl1pPr>
          </a:lstStyle>
          <a:p>
            <a:fld id="{6B4298FE-6E67-4731-864B-E7FA87AECC66}" type="datetime1">
              <a:t>9/3/2026</a:t>
            </a:fld>
            <a:endParaRPr/>
          </a:p>
        </p:txBody>
      </p:sp>
      <p:sp>
        <p:nvSpPr>
          <p:cNvPr id="12" name="Fußzeilenplatzhalter 4">
            <a:extLst>
              <a:ext uri="{FF2B5EF4-FFF2-40B4-BE49-F238E27FC236}">
                <a16:creationId xmlns:a16="http://schemas.microsoft.com/office/drawing/2014/main" id="{F5D85E48-BE80-430E-AE83-F15B3731B1ED}"/>
              </a:ext>
            </a:extLst>
          </p:cNvPr>
          <p:cNvSpPr>
            <a:spLocks noGrp="1"/>
          </p:cNvSpPr>
          <p:nvPr>
            <p:ph type="ftr" idx="18"/>
          </p:nvPr>
        </p:nvSpPr>
        <p:spPr/>
        <p:txBody>
          <a:bodyPr/>
          <a:lstStyle>
            <a:lvl1pPr>
              <a:buNone/>
              <a:defRPr/>
            </a:lvl1pPr>
          </a:lstStyle>
          <a:p>
            <a:r>
              <a:t>Test-Vortrag</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 mit drei Bilder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8716B5-A565-49B2-8242-F261AEEC38B0}"/>
              </a:ext>
            </a:extLst>
          </p:cNvPr>
          <p:cNvSpPr>
            <a:spLocks noGrp="1"/>
          </p:cNvSpPr>
          <p:nvPr>
            <p:ph type="pic" idx="13"/>
          </p:nvPr>
        </p:nvSpPr>
        <p:spPr>
          <a:xfrm>
            <a:off x="6156997" y="2571750"/>
            <a:ext cx="2529803" cy="1373616"/>
          </a:xfrm>
        </p:spPr>
        <p:txBody>
          <a:bodyPr>
            <a:noAutofit/>
          </a:bodyPr>
          <a:lstStyle/>
          <a:p>
            <a:pPr lvl="0">
              <a:buNone/>
            </a:pPr>
            <a:r>
              <a:t>Bild durch Klicken auf Symbol hinzufügen</a:t>
            </a:r>
          </a:p>
        </p:txBody>
      </p:sp>
      <p:sp>
        <p:nvSpPr>
          <p:cNvPr id="10" name="Picture Placeholder 8">
            <a:extLst>
              <a:ext uri="{FF2B5EF4-FFF2-40B4-BE49-F238E27FC236}">
                <a16:creationId xmlns:a16="http://schemas.microsoft.com/office/drawing/2014/main" id="{0D31A79E-78A2-4B99-BDEE-313AD39C80CB}"/>
              </a:ext>
            </a:extLst>
          </p:cNvPr>
          <p:cNvSpPr>
            <a:spLocks noGrp="1"/>
          </p:cNvSpPr>
          <p:nvPr>
            <p:ph type="pic" idx="14"/>
          </p:nvPr>
        </p:nvSpPr>
        <p:spPr>
          <a:xfrm>
            <a:off x="450719" y="2571750"/>
            <a:ext cx="2514960" cy="1373616"/>
          </a:xfrm>
        </p:spPr>
        <p:txBody>
          <a:bodyPr>
            <a:noAutofit/>
          </a:bodyPr>
          <a:lstStyle/>
          <a:p>
            <a:pPr lvl="0">
              <a:buNone/>
            </a:pPr>
            <a:r>
              <a:t>Bild durch Klicken auf Symbol hinzufügen</a:t>
            </a:r>
          </a:p>
        </p:txBody>
      </p:sp>
      <p:sp>
        <p:nvSpPr>
          <p:cNvPr id="11" name="Picture Placeholder 8">
            <a:extLst>
              <a:ext uri="{FF2B5EF4-FFF2-40B4-BE49-F238E27FC236}">
                <a16:creationId xmlns:a16="http://schemas.microsoft.com/office/drawing/2014/main" id="{68C160CA-34A8-448C-BE53-48CA5966612C}"/>
              </a:ext>
            </a:extLst>
          </p:cNvPr>
          <p:cNvSpPr>
            <a:spLocks noGrp="1"/>
          </p:cNvSpPr>
          <p:nvPr>
            <p:ph type="pic" idx="15"/>
          </p:nvPr>
        </p:nvSpPr>
        <p:spPr>
          <a:xfrm>
            <a:off x="3427200" y="2571750"/>
            <a:ext cx="2289600" cy="1373616"/>
          </a:xfrm>
        </p:spPr>
        <p:txBody>
          <a:bodyPr>
            <a:noAutofit/>
          </a:bodyPr>
          <a:lstStyle/>
          <a:p>
            <a:pPr lvl="0">
              <a:buNone/>
            </a:pPr>
            <a:r>
              <a:t>Bild durch Klicken auf Symbol hinzufügen</a:t>
            </a:r>
          </a:p>
        </p:txBody>
      </p:sp>
      <p:sp>
        <p:nvSpPr>
          <p:cNvPr id="14" name="Inhaltsplatzhalter 2">
            <a:extLst>
              <a:ext uri="{FF2B5EF4-FFF2-40B4-BE49-F238E27FC236}">
                <a16:creationId xmlns:a16="http://schemas.microsoft.com/office/drawing/2014/main" id="{6B33C801-13D3-41FE-AA89-57B712CB4CC4}"/>
              </a:ext>
            </a:extLst>
          </p:cNvPr>
          <p:cNvSpPr>
            <a:spLocks noGrp="1"/>
          </p:cNvSpPr>
          <p:nvPr>
            <p:ph idx="16"/>
          </p:nvPr>
        </p:nvSpPr>
        <p:spPr>
          <a:xfrm>
            <a:off x="450719" y="1198134"/>
            <a:ext cx="8236081" cy="1030212"/>
          </a:xfrm>
        </p:spPr>
        <p:txBody>
          <a:bodyPr/>
          <a:lstStyle>
            <a:lvl1pPr>
              <a:buNone/>
              <a:defRPr sz="1632" b="0"/>
            </a:lvl1pPr>
            <a:lvl2pPr>
              <a:buNone/>
              <a:defRPr sz="210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p:txBody>
      </p:sp>
      <p:sp>
        <p:nvSpPr>
          <p:cNvPr id="20" name="Titel 1">
            <a:extLst>
              <a:ext uri="{FF2B5EF4-FFF2-40B4-BE49-F238E27FC236}">
                <a16:creationId xmlns:a16="http://schemas.microsoft.com/office/drawing/2014/main" id="{D808019D-191B-48FA-87DD-23C3A7087C98}"/>
              </a:ext>
            </a:extLst>
          </p:cNvPr>
          <p:cNvSpPr>
            <a:spLocks noGrp="1"/>
          </p:cNvSpPr>
          <p:nvPr>
            <p:ph type="title"/>
          </p:nvPr>
        </p:nvSpPr>
        <p:spPr>
          <a:xfrm>
            <a:off x="457200" y="334931"/>
            <a:ext cx="8229600" cy="526319"/>
          </a:xfrm>
        </p:spPr>
        <p:txBody>
          <a:bodyPr/>
          <a:lstStyle>
            <a:lvl1pPr>
              <a:buNone/>
              <a:defRPr sz="2177"/>
            </a:lvl1pPr>
          </a:lstStyle>
          <a:p>
            <a:r>
              <a:t>Titelmasterformat durch Klicken bearbeiten</a:t>
            </a:r>
          </a:p>
        </p:txBody>
      </p:sp>
      <p:sp>
        <p:nvSpPr>
          <p:cNvPr id="21" name="Text Placeholder 17">
            <a:extLst>
              <a:ext uri="{FF2B5EF4-FFF2-40B4-BE49-F238E27FC236}">
                <a16:creationId xmlns:a16="http://schemas.microsoft.com/office/drawing/2014/main" id="{4A418B2C-BEE3-4915-9C8E-63A40F3D7103}"/>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8" name="Datumsplatzhalter 3">
            <a:extLst>
              <a:ext uri="{FF2B5EF4-FFF2-40B4-BE49-F238E27FC236}">
                <a16:creationId xmlns:a16="http://schemas.microsoft.com/office/drawing/2014/main" id="{ECB0F98A-084E-43C5-ACE7-096C880B8843}"/>
              </a:ext>
            </a:extLst>
          </p:cNvPr>
          <p:cNvSpPr>
            <a:spLocks noGrp="1"/>
          </p:cNvSpPr>
          <p:nvPr>
            <p:ph type="dt" idx="17"/>
          </p:nvPr>
        </p:nvSpPr>
        <p:spPr/>
        <p:txBody>
          <a:bodyPr/>
          <a:lstStyle>
            <a:lvl1pPr>
              <a:buNone/>
              <a:defRPr/>
            </a:lvl1pPr>
          </a:lstStyle>
          <a:p>
            <a:fld id="{B139DDA0-3123-4194-B1E9-0B4BFDFB6553}" type="datetime1">
              <a:t>9/3/2026</a:t>
            </a:fld>
            <a:endParaRPr/>
          </a:p>
        </p:txBody>
      </p:sp>
      <p:sp>
        <p:nvSpPr>
          <p:cNvPr id="12" name="Fußzeilenplatzhalter 4">
            <a:extLst>
              <a:ext uri="{FF2B5EF4-FFF2-40B4-BE49-F238E27FC236}">
                <a16:creationId xmlns:a16="http://schemas.microsoft.com/office/drawing/2014/main" id="{7914CD08-8BD1-4D7E-9F80-E5232A5A4116}"/>
              </a:ext>
            </a:extLst>
          </p:cNvPr>
          <p:cNvSpPr>
            <a:spLocks noGrp="1"/>
          </p:cNvSpPr>
          <p:nvPr>
            <p:ph type="ftr" idx="18"/>
          </p:nvPr>
        </p:nvSpPr>
        <p:spPr/>
        <p:txBody>
          <a:bodyPr/>
          <a:lstStyle>
            <a:lvl1pPr>
              <a:buNone/>
              <a:defRPr/>
            </a:lvl1pPr>
          </a:lstStyle>
          <a:p>
            <a:r>
              <a:t>Test-Vortrag</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hs Bild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7F8C313-0852-4D6B-8C91-665D9EF87128}"/>
              </a:ext>
            </a:extLst>
          </p:cNvPr>
          <p:cNvSpPr>
            <a:spLocks noGrp="1"/>
          </p:cNvSpPr>
          <p:nvPr>
            <p:ph type="pic" idx="13"/>
          </p:nvPr>
        </p:nvSpPr>
        <p:spPr>
          <a:xfrm>
            <a:off x="5923052" y="2571750"/>
            <a:ext cx="2763748" cy="1373616"/>
          </a:xfrm>
        </p:spPr>
        <p:txBody>
          <a:bodyPr>
            <a:noAutofit/>
          </a:bodyPr>
          <a:lstStyle/>
          <a:p>
            <a:pPr lvl="0">
              <a:buNone/>
            </a:pPr>
            <a:r>
              <a:t>Bild durch Klicken auf Symbol hinzufügen</a:t>
            </a:r>
          </a:p>
        </p:txBody>
      </p:sp>
      <p:sp>
        <p:nvSpPr>
          <p:cNvPr id="10" name="Picture Placeholder 8">
            <a:extLst>
              <a:ext uri="{FF2B5EF4-FFF2-40B4-BE49-F238E27FC236}">
                <a16:creationId xmlns:a16="http://schemas.microsoft.com/office/drawing/2014/main" id="{51027E26-A81C-40BC-9731-FD2D2DAADB63}"/>
              </a:ext>
            </a:extLst>
          </p:cNvPr>
          <p:cNvSpPr>
            <a:spLocks noGrp="1"/>
          </p:cNvSpPr>
          <p:nvPr>
            <p:ph type="pic" idx="14"/>
          </p:nvPr>
        </p:nvSpPr>
        <p:spPr>
          <a:xfrm>
            <a:off x="450719" y="2571750"/>
            <a:ext cx="2747521" cy="1373616"/>
          </a:xfrm>
        </p:spPr>
        <p:txBody>
          <a:bodyPr>
            <a:noAutofit/>
          </a:bodyPr>
          <a:lstStyle/>
          <a:p>
            <a:pPr lvl="0">
              <a:buNone/>
            </a:pPr>
            <a:r>
              <a:t>Bild durch Klicken auf Symbol hinzufügen</a:t>
            </a:r>
          </a:p>
        </p:txBody>
      </p:sp>
      <p:sp>
        <p:nvSpPr>
          <p:cNvPr id="11" name="Picture Placeholder 8">
            <a:extLst>
              <a:ext uri="{FF2B5EF4-FFF2-40B4-BE49-F238E27FC236}">
                <a16:creationId xmlns:a16="http://schemas.microsoft.com/office/drawing/2014/main" id="{30E1FFF4-CE95-40A3-9850-9D537E3B17D3}"/>
              </a:ext>
            </a:extLst>
          </p:cNvPr>
          <p:cNvSpPr>
            <a:spLocks noGrp="1"/>
          </p:cNvSpPr>
          <p:nvPr>
            <p:ph type="pic" idx="15"/>
          </p:nvPr>
        </p:nvSpPr>
        <p:spPr>
          <a:xfrm>
            <a:off x="3198240" y="2571750"/>
            <a:ext cx="2724813" cy="1373616"/>
          </a:xfrm>
        </p:spPr>
        <p:txBody>
          <a:bodyPr>
            <a:noAutofit/>
          </a:bodyPr>
          <a:lstStyle/>
          <a:p>
            <a:pPr lvl="0">
              <a:buNone/>
            </a:pPr>
            <a:r>
              <a:t>Bild durch Klicken auf Symbol hinzufügen</a:t>
            </a:r>
          </a:p>
        </p:txBody>
      </p:sp>
      <p:sp>
        <p:nvSpPr>
          <p:cNvPr id="20" name="Titel 1">
            <a:extLst>
              <a:ext uri="{FF2B5EF4-FFF2-40B4-BE49-F238E27FC236}">
                <a16:creationId xmlns:a16="http://schemas.microsoft.com/office/drawing/2014/main" id="{0C600A37-4E6C-4796-AA36-5E1FA901FDA7}"/>
              </a:ext>
            </a:extLst>
          </p:cNvPr>
          <p:cNvSpPr>
            <a:spLocks noGrp="1"/>
          </p:cNvSpPr>
          <p:nvPr>
            <p:ph type="title"/>
          </p:nvPr>
        </p:nvSpPr>
        <p:spPr>
          <a:xfrm>
            <a:off x="457200" y="334931"/>
            <a:ext cx="8229600" cy="526319"/>
          </a:xfrm>
        </p:spPr>
        <p:txBody>
          <a:bodyPr/>
          <a:lstStyle>
            <a:lvl1pPr>
              <a:buNone/>
              <a:defRPr sz="2177"/>
            </a:lvl1pPr>
          </a:lstStyle>
          <a:p>
            <a:r>
              <a:t>Titelmasterformat durch Klicken bearbeiten</a:t>
            </a:r>
          </a:p>
        </p:txBody>
      </p:sp>
      <p:sp>
        <p:nvSpPr>
          <p:cNvPr id="21" name="Text Placeholder 17">
            <a:extLst>
              <a:ext uri="{FF2B5EF4-FFF2-40B4-BE49-F238E27FC236}">
                <a16:creationId xmlns:a16="http://schemas.microsoft.com/office/drawing/2014/main" id="{34D8A691-B741-4CD5-924E-95CB5131CB99}"/>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12" name="Picture Placeholder 8">
            <a:extLst>
              <a:ext uri="{FF2B5EF4-FFF2-40B4-BE49-F238E27FC236}">
                <a16:creationId xmlns:a16="http://schemas.microsoft.com/office/drawing/2014/main" id="{3582BEC6-C05C-417E-AE8E-2608C2B79D40}"/>
              </a:ext>
            </a:extLst>
          </p:cNvPr>
          <p:cNvSpPr>
            <a:spLocks noGrp="1"/>
          </p:cNvSpPr>
          <p:nvPr>
            <p:ph type="pic" idx="16"/>
          </p:nvPr>
        </p:nvSpPr>
        <p:spPr>
          <a:xfrm>
            <a:off x="5923053" y="1198134"/>
            <a:ext cx="2747521" cy="1373616"/>
          </a:xfrm>
        </p:spPr>
        <p:txBody>
          <a:bodyPr>
            <a:noAutofit/>
          </a:bodyPr>
          <a:lstStyle/>
          <a:p>
            <a:pPr lvl="0">
              <a:buNone/>
            </a:pPr>
            <a:r>
              <a:t>Bild durch Klicken auf Symbol hinzufügen</a:t>
            </a:r>
          </a:p>
        </p:txBody>
      </p:sp>
      <p:sp>
        <p:nvSpPr>
          <p:cNvPr id="13" name="Picture Placeholder 8">
            <a:extLst>
              <a:ext uri="{FF2B5EF4-FFF2-40B4-BE49-F238E27FC236}">
                <a16:creationId xmlns:a16="http://schemas.microsoft.com/office/drawing/2014/main" id="{E27203FE-E4D9-496A-A13E-F185B6E07BD1}"/>
              </a:ext>
            </a:extLst>
          </p:cNvPr>
          <p:cNvSpPr>
            <a:spLocks noGrp="1"/>
          </p:cNvSpPr>
          <p:nvPr>
            <p:ph type="pic" idx="17"/>
          </p:nvPr>
        </p:nvSpPr>
        <p:spPr>
          <a:xfrm>
            <a:off x="3198240" y="1198134"/>
            <a:ext cx="2724813" cy="1373616"/>
          </a:xfrm>
        </p:spPr>
        <p:txBody>
          <a:bodyPr>
            <a:noAutofit/>
          </a:bodyPr>
          <a:lstStyle/>
          <a:p>
            <a:pPr lvl="0">
              <a:buNone/>
            </a:pPr>
            <a:r>
              <a:t>Bild durch Klicken auf Symbol hinzufügen</a:t>
            </a:r>
          </a:p>
        </p:txBody>
      </p:sp>
      <p:sp>
        <p:nvSpPr>
          <p:cNvPr id="15" name="Picture Placeholder 8">
            <a:extLst>
              <a:ext uri="{FF2B5EF4-FFF2-40B4-BE49-F238E27FC236}">
                <a16:creationId xmlns:a16="http://schemas.microsoft.com/office/drawing/2014/main" id="{386FD396-31F4-4698-844F-5B1098E37B66}"/>
              </a:ext>
            </a:extLst>
          </p:cNvPr>
          <p:cNvSpPr>
            <a:spLocks noGrp="1"/>
          </p:cNvSpPr>
          <p:nvPr>
            <p:ph type="pic" idx="18"/>
          </p:nvPr>
        </p:nvSpPr>
        <p:spPr>
          <a:xfrm>
            <a:off x="450718" y="1198134"/>
            <a:ext cx="2747522" cy="1373616"/>
          </a:xfrm>
        </p:spPr>
        <p:txBody>
          <a:bodyPr>
            <a:noAutofit/>
          </a:bodyPr>
          <a:lstStyle/>
          <a:p>
            <a:pPr lvl="0">
              <a:buNone/>
            </a:pPr>
            <a:r>
              <a:t>Bild durch Klicken auf Symbol hinzufügen</a:t>
            </a:r>
          </a:p>
        </p:txBody>
      </p:sp>
      <p:sp>
        <p:nvSpPr>
          <p:cNvPr id="14" name="Datumsplatzhalter 3">
            <a:extLst>
              <a:ext uri="{FF2B5EF4-FFF2-40B4-BE49-F238E27FC236}">
                <a16:creationId xmlns:a16="http://schemas.microsoft.com/office/drawing/2014/main" id="{10B98D79-231F-4914-8C3E-5EDBF8133771}"/>
              </a:ext>
            </a:extLst>
          </p:cNvPr>
          <p:cNvSpPr>
            <a:spLocks noGrp="1"/>
          </p:cNvSpPr>
          <p:nvPr>
            <p:ph type="dt" idx="19"/>
          </p:nvPr>
        </p:nvSpPr>
        <p:spPr/>
        <p:txBody>
          <a:bodyPr/>
          <a:lstStyle>
            <a:lvl1pPr>
              <a:buNone/>
              <a:defRPr/>
            </a:lvl1pPr>
          </a:lstStyle>
          <a:p>
            <a:fld id="{D46E4FBC-50F7-4153-A62D-59BBE92A64EA}" type="datetime1">
              <a:t>9/3/2026</a:t>
            </a:fld>
            <a:endParaRPr/>
          </a:p>
        </p:txBody>
      </p:sp>
      <p:sp>
        <p:nvSpPr>
          <p:cNvPr id="16" name="Fußzeilenplatzhalter 4">
            <a:extLst>
              <a:ext uri="{FF2B5EF4-FFF2-40B4-BE49-F238E27FC236}">
                <a16:creationId xmlns:a16="http://schemas.microsoft.com/office/drawing/2014/main" id="{7A9D44DD-2194-4FBF-9E96-7F0525B51034}"/>
              </a:ext>
            </a:extLst>
          </p:cNvPr>
          <p:cNvSpPr>
            <a:spLocks noGrp="1"/>
          </p:cNvSpPr>
          <p:nvPr>
            <p:ph type="ftr" idx="20"/>
          </p:nvPr>
        </p:nvSpPr>
        <p:spPr/>
        <p:txBody>
          <a:bodyPr/>
          <a:lstStyle>
            <a:lvl1pPr>
              <a:buNone/>
              <a:defRPr/>
            </a:lvl1pPr>
          </a:lstStyle>
          <a:p>
            <a:r>
              <a:t>Test-Vortrag</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anzflächiges Bild mit Header">
    <p:spTree>
      <p:nvGrpSpPr>
        <p:cNvPr id="1" name=""/>
        <p:cNvGrpSpPr/>
        <p:nvPr/>
      </p:nvGrpSpPr>
      <p:grpSpPr>
        <a:xfrm>
          <a:off x="0" y="0"/>
          <a:ext cx="0" cy="0"/>
          <a:chOff x="0" y="0"/>
          <a:chExt cx="0" cy="0"/>
        </a:xfrm>
      </p:grpSpPr>
      <p:sp>
        <p:nvSpPr>
          <p:cNvPr id="4" name="Rechteck 12">
            <a:extLst>
              <a:ext uri="{FF2B5EF4-FFF2-40B4-BE49-F238E27FC236}">
                <a16:creationId xmlns:a16="http://schemas.microsoft.com/office/drawing/2014/main" id="{90A18E72-03E4-4980-B3E7-08DCDD2C0F56}"/>
              </a:ext>
            </a:extLst>
          </p:cNvPr>
          <p:cNvSpPr>
            <a:spLocks noGrp="1"/>
          </p:cNvSpPr>
          <p:nvPr/>
        </p:nvSpPr>
        <p:spPr>
          <a:xfrm>
            <a:off x="0" y="0"/>
            <a:ext cx="9144000" cy="98917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buNone/>
            </a:pPr>
            <a:endParaRPr sz="1224">
              <a:solidFill>
                <a:srgbClr val="FFFFFF"/>
              </a:solidFill>
            </a:endParaRPr>
          </a:p>
        </p:txBody>
      </p:sp>
      <p:sp>
        <p:nvSpPr>
          <p:cNvPr id="10" name="Titel 1">
            <a:extLst>
              <a:ext uri="{FF2B5EF4-FFF2-40B4-BE49-F238E27FC236}">
                <a16:creationId xmlns:a16="http://schemas.microsoft.com/office/drawing/2014/main" id="{6020B7A0-A9A4-4104-8B18-C3F86E3EF97C}"/>
              </a:ext>
            </a:extLst>
          </p:cNvPr>
          <p:cNvSpPr>
            <a:spLocks noGrp="1"/>
          </p:cNvSpPr>
          <p:nvPr>
            <p:ph type="title"/>
          </p:nvPr>
        </p:nvSpPr>
        <p:spPr>
          <a:xfrm>
            <a:off x="457200" y="334931"/>
            <a:ext cx="8229600" cy="526319"/>
          </a:xfrm>
        </p:spPr>
        <p:txBody>
          <a:bodyPr/>
          <a:lstStyle>
            <a:lvl1pPr>
              <a:buNone/>
              <a:defRPr sz="2177">
                <a:solidFill>
                  <a:schemeClr val="accent2"/>
                </a:solidFill>
              </a:defRPr>
            </a:lvl1pPr>
          </a:lstStyle>
          <a:p>
            <a:r>
              <a:t>Titelmasterformat durch Klicken bearbeiten</a:t>
            </a:r>
          </a:p>
        </p:txBody>
      </p:sp>
      <p:sp>
        <p:nvSpPr>
          <p:cNvPr id="13" name="Text Placeholder 17">
            <a:extLst>
              <a:ext uri="{FF2B5EF4-FFF2-40B4-BE49-F238E27FC236}">
                <a16:creationId xmlns:a16="http://schemas.microsoft.com/office/drawing/2014/main" id="{17117C6B-F7BA-479F-B1AD-9B5F2084EFE1}"/>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5" name="Datumsplatzhalter 3">
            <a:extLst>
              <a:ext uri="{FF2B5EF4-FFF2-40B4-BE49-F238E27FC236}">
                <a16:creationId xmlns:a16="http://schemas.microsoft.com/office/drawing/2014/main" id="{B0F6BD0D-ACD7-41F3-B2D7-7EF2A7E548D9}"/>
              </a:ext>
            </a:extLst>
          </p:cNvPr>
          <p:cNvSpPr>
            <a:spLocks noGrp="1"/>
          </p:cNvSpPr>
          <p:nvPr>
            <p:ph type="dt" idx="11"/>
          </p:nvPr>
        </p:nvSpPr>
        <p:spPr/>
        <p:txBody>
          <a:bodyPr/>
          <a:lstStyle>
            <a:lvl1pPr>
              <a:buNone/>
              <a:defRPr/>
            </a:lvl1pPr>
          </a:lstStyle>
          <a:p>
            <a:fld id="{E3166200-3E89-4FBF-8FA0-187B6F6E8131}" type="datetime1">
              <a:t>9/3/2026</a:t>
            </a:fld>
            <a:endParaRPr/>
          </a:p>
        </p:txBody>
      </p:sp>
      <p:sp>
        <p:nvSpPr>
          <p:cNvPr id="6" name="Fußzeilenplatzhalter 4">
            <a:extLst>
              <a:ext uri="{FF2B5EF4-FFF2-40B4-BE49-F238E27FC236}">
                <a16:creationId xmlns:a16="http://schemas.microsoft.com/office/drawing/2014/main" id="{87687850-7078-40C9-A4D8-12F115A2D632}"/>
              </a:ext>
            </a:extLst>
          </p:cNvPr>
          <p:cNvSpPr>
            <a:spLocks noGrp="1"/>
          </p:cNvSpPr>
          <p:nvPr>
            <p:ph type="ftr" idx="12"/>
          </p:nvPr>
        </p:nvSpPr>
        <p:spPr/>
        <p:txBody>
          <a:bodyPr/>
          <a:lstStyle>
            <a:lvl1pPr>
              <a:buNone/>
              <a:defRPr/>
            </a:lvl1pPr>
          </a:lstStyle>
          <a:p>
            <a:r>
              <a:t>Test-Vortrag</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4528D6-D836-4437-8735-F04A5FD4C6E1}"/>
              </a:ext>
            </a:extLst>
          </p:cNvPr>
          <p:cNvSpPr>
            <a:spLocks noGrp="1"/>
          </p:cNvSpPr>
          <p:nvPr>
            <p:ph type="title"/>
          </p:nvPr>
        </p:nvSpPr>
        <p:spPr/>
        <p:txBody>
          <a:bodyPr/>
          <a:lstStyle>
            <a:lvl1pPr>
              <a:buNone/>
              <a:defRPr sz="2177"/>
            </a:lvl1pPr>
          </a:lstStyle>
          <a:p>
            <a:r>
              <a:t>Titelmasterformat durch Klicken bearbeiten</a:t>
            </a:r>
          </a:p>
        </p:txBody>
      </p:sp>
      <p:sp>
        <p:nvSpPr>
          <p:cNvPr id="3" name="Inhaltsplatzhalter 2">
            <a:extLst>
              <a:ext uri="{FF2B5EF4-FFF2-40B4-BE49-F238E27FC236}">
                <a16:creationId xmlns:a16="http://schemas.microsoft.com/office/drawing/2014/main" id="{6EA08EB6-4D7B-4236-8E1B-4748BAB26831}"/>
              </a:ext>
            </a:extLst>
          </p:cNvPr>
          <p:cNvSpPr>
            <a:spLocks noGrp="1"/>
          </p:cNvSpPr>
          <p:nvPr>
            <p:ph idx="1"/>
          </p:nvPr>
        </p:nvSpPr>
        <p:spPr/>
        <p:txBody>
          <a:body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615E071-0097-49C2-B803-8F3CE410E468}"/>
              </a:ext>
            </a:extLst>
          </p:cNvPr>
          <p:cNvSpPr>
            <a:spLocks noGrp="1"/>
          </p:cNvSpPr>
          <p:nvPr>
            <p:ph idx="1"/>
          </p:nvPr>
        </p:nvSpPr>
        <p:spPr/>
        <p:txBody>
          <a:body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4" name="Date Placeholder 3">
            <a:extLst>
              <a:ext uri="{FF2B5EF4-FFF2-40B4-BE49-F238E27FC236}">
                <a16:creationId xmlns:a16="http://schemas.microsoft.com/office/drawing/2014/main" id="{93E95C24-20F8-F614-0A6D-3B6768D2C428}"/>
              </a:ext>
            </a:extLst>
          </p:cNvPr>
          <p:cNvSpPr>
            <a:spLocks noGrp="1"/>
          </p:cNvSpPr>
          <p:nvPr>
            <p:ph type="dt" idx="10"/>
          </p:nvPr>
        </p:nvSpPr>
        <p:spPr/>
        <p:txBody>
          <a:bodyPr/>
          <a:lstStyle/>
          <a:p>
            <a:fld id="{C4FE4089-42B9-4F19-85F3-A69231A250EB}" type="datetime1">
              <a:t>9/3/2026</a:t>
            </a:fld>
            <a:endParaRPr/>
          </a:p>
        </p:txBody>
      </p:sp>
      <p:sp>
        <p:nvSpPr>
          <p:cNvPr id="6" name="Title 5">
            <a:extLst>
              <a:ext uri="{FF2B5EF4-FFF2-40B4-BE49-F238E27FC236}">
                <a16:creationId xmlns:a16="http://schemas.microsoft.com/office/drawing/2014/main" id="{B3F0A6AA-8E8F-1203-FE21-83816F55B827}"/>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549FA-B35D-1D43-C4FE-4AC6831B2D2F}"/>
              </a:ext>
            </a:extLst>
          </p:cNvPr>
          <p:cNvSpPr>
            <a:spLocks noGrp="1"/>
          </p:cNvSpPr>
          <p:nvPr>
            <p:ph type="ctrTitle"/>
          </p:nvPr>
        </p:nvSpPr>
        <p:spPr>
          <a:xfrm>
            <a:off x="1143000" y="841375"/>
            <a:ext cx="6858000" cy="17907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F2F5D107-3CD3-0D1C-3EC4-F77EB5813E2E}"/>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464CD519-FD8E-9A1F-FECE-DC696F9BDFA1}"/>
              </a:ext>
            </a:extLst>
          </p:cNvPr>
          <p:cNvSpPr>
            <a:spLocks noGrp="1"/>
          </p:cNvSpPr>
          <p:nvPr>
            <p:ph type="dt" idx="10"/>
          </p:nvPr>
        </p:nvSpPr>
        <p:spPr/>
        <p:txBody>
          <a:bodyPr/>
          <a:lstStyle/>
          <a:p>
            <a:fld id="{997642C0-3A8F-418D-A4FF-65B2C2E929FC}" type="datetimeFigureOut">
              <a:t>9/3/2026</a:t>
            </a:fld>
            <a:endParaRPr/>
          </a:p>
        </p:txBody>
      </p:sp>
      <p:sp>
        <p:nvSpPr>
          <p:cNvPr id="5" name="Footer Placeholder 4">
            <a:extLst>
              <a:ext uri="{FF2B5EF4-FFF2-40B4-BE49-F238E27FC236}">
                <a16:creationId xmlns:a16="http://schemas.microsoft.com/office/drawing/2014/main" id="{98A44343-CFEC-9A64-8F44-340EAA4212D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6CDEE3EC-A9FB-A0DE-8CFE-C92FC6B49E50}"/>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D904-0A13-714F-D973-039506A9A434}"/>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AA14E0D3-A697-5BE8-2EDD-5825129D859F}"/>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AFE5830-41C2-A2DA-21B9-81B40F8E02BD}"/>
              </a:ext>
            </a:extLst>
          </p:cNvPr>
          <p:cNvSpPr>
            <a:spLocks noGrp="1"/>
          </p:cNvSpPr>
          <p:nvPr>
            <p:ph type="dt" idx="10"/>
          </p:nvPr>
        </p:nvSpPr>
        <p:spPr/>
        <p:txBody>
          <a:bodyPr/>
          <a:lstStyle/>
          <a:p>
            <a:fld id="{997642C0-3A8F-418D-A4FF-65B2C2E929FC}" type="datetimeFigureOut">
              <a:t>9/3/2026</a:t>
            </a:fld>
            <a:endParaRPr/>
          </a:p>
        </p:txBody>
      </p:sp>
      <p:sp>
        <p:nvSpPr>
          <p:cNvPr id="5" name="Footer Placeholder 4">
            <a:extLst>
              <a:ext uri="{FF2B5EF4-FFF2-40B4-BE49-F238E27FC236}">
                <a16:creationId xmlns:a16="http://schemas.microsoft.com/office/drawing/2014/main" id="{54DEE827-040C-EB76-4460-A045DF5A0C56}"/>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4CE43427-D03E-6684-67C5-6F6489C65A33}"/>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8A1F-394F-684A-755B-194468D17B1D}"/>
              </a:ext>
            </a:extLst>
          </p:cNvPr>
          <p:cNvSpPr>
            <a:spLocks noGrp="1"/>
          </p:cNvSpPr>
          <p:nvPr>
            <p:ph type="title"/>
          </p:nvPr>
        </p:nvSpPr>
        <p:spPr>
          <a:xfrm>
            <a:off x="623888" y="1282700"/>
            <a:ext cx="7886700" cy="2139950"/>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27C4FD9F-7051-3399-34DF-273B3328D515}"/>
              </a:ext>
            </a:extLst>
          </p:cNvPr>
          <p:cNvSpPr>
            <a:spLocks noGrp="1"/>
          </p:cNvSpPr>
          <p:nvPr>
            <p:ph type="body" idx="1"/>
          </p:nvPr>
        </p:nvSpPr>
        <p:spPr>
          <a:xfrm>
            <a:off x="623888" y="3441700"/>
            <a:ext cx="7886700" cy="112553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0EBB27B3-8B39-E9E0-A4D9-A7EA2767D9DE}"/>
              </a:ext>
            </a:extLst>
          </p:cNvPr>
          <p:cNvSpPr>
            <a:spLocks noGrp="1"/>
          </p:cNvSpPr>
          <p:nvPr>
            <p:ph type="dt" idx="10"/>
          </p:nvPr>
        </p:nvSpPr>
        <p:spPr/>
        <p:txBody>
          <a:bodyPr/>
          <a:lstStyle/>
          <a:p>
            <a:fld id="{997642C0-3A8F-418D-A4FF-65B2C2E929FC}" type="datetimeFigureOut">
              <a:t>9/3/2026</a:t>
            </a:fld>
            <a:endParaRPr/>
          </a:p>
        </p:txBody>
      </p:sp>
      <p:sp>
        <p:nvSpPr>
          <p:cNvPr id="5" name="Footer Placeholder 4">
            <a:extLst>
              <a:ext uri="{FF2B5EF4-FFF2-40B4-BE49-F238E27FC236}">
                <a16:creationId xmlns:a16="http://schemas.microsoft.com/office/drawing/2014/main" id="{624B5BC8-7226-0981-5EED-65C1AC5DD6AD}"/>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636F11CC-9CB7-1455-A649-C1E37B725EA7}"/>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6ECFB-231D-EA93-B1A9-F60DF6EE9359}"/>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87D30522-F90D-D0D7-ECE2-81D69C339B29}"/>
              </a:ext>
            </a:extLst>
          </p:cNvPr>
          <p:cNvSpPr>
            <a:spLocks noGrp="1"/>
          </p:cNvSpPr>
          <p:nvPr>
            <p:ph idx="1"/>
          </p:nvPr>
        </p:nvSpPr>
        <p:spPr>
          <a:xfrm>
            <a:off x="628650" y="1370013"/>
            <a:ext cx="3867150" cy="3262312"/>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1A90E76B-B5CD-B8FE-7DDA-A02168047ACB}"/>
              </a:ext>
            </a:extLst>
          </p:cNvPr>
          <p:cNvSpPr>
            <a:spLocks noGrp="1"/>
          </p:cNvSpPr>
          <p:nvPr>
            <p:ph idx="2"/>
          </p:nvPr>
        </p:nvSpPr>
        <p:spPr>
          <a:xfrm>
            <a:off x="4648200" y="1370013"/>
            <a:ext cx="3867150" cy="3262312"/>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FCB5D15E-ED81-3A6C-BF8E-0B93A06CF6C4}"/>
              </a:ext>
            </a:extLst>
          </p:cNvPr>
          <p:cNvSpPr>
            <a:spLocks noGrp="1"/>
          </p:cNvSpPr>
          <p:nvPr>
            <p:ph type="dt" idx="10"/>
          </p:nvPr>
        </p:nvSpPr>
        <p:spPr/>
        <p:txBody>
          <a:bodyPr/>
          <a:lstStyle/>
          <a:p>
            <a:fld id="{997642C0-3A8F-418D-A4FF-65B2C2E929FC}" type="datetimeFigureOut">
              <a:t>9/3/2026</a:t>
            </a:fld>
            <a:endParaRPr/>
          </a:p>
        </p:txBody>
      </p:sp>
      <p:sp>
        <p:nvSpPr>
          <p:cNvPr id="6" name="Footer Placeholder 5">
            <a:extLst>
              <a:ext uri="{FF2B5EF4-FFF2-40B4-BE49-F238E27FC236}">
                <a16:creationId xmlns:a16="http://schemas.microsoft.com/office/drawing/2014/main" id="{84627DC9-DC04-53C6-743E-BDC80D135664}"/>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C5C15DEF-8A4A-FB1D-F52D-A139CDBBF106}"/>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6248B-D61C-989F-95EB-CA5206EAD331}"/>
              </a:ext>
            </a:extLst>
          </p:cNvPr>
          <p:cNvSpPr>
            <a:spLocks noGrp="1"/>
          </p:cNvSpPr>
          <p:nvPr>
            <p:ph type="title"/>
          </p:nvPr>
        </p:nvSpPr>
        <p:spPr>
          <a:xfrm>
            <a:off x="630238" y="274638"/>
            <a:ext cx="7886700" cy="993775"/>
          </a:xfrm>
        </p:spPr>
        <p:txBody>
          <a:bodyPr/>
          <a:lstStyle/>
          <a:p>
            <a:r>
              <a:t>Click to edit Master title style</a:t>
            </a:r>
          </a:p>
        </p:txBody>
      </p:sp>
      <p:sp>
        <p:nvSpPr>
          <p:cNvPr id="3" name="Text Placeholder 2">
            <a:extLst>
              <a:ext uri="{FF2B5EF4-FFF2-40B4-BE49-F238E27FC236}">
                <a16:creationId xmlns:a16="http://schemas.microsoft.com/office/drawing/2014/main" id="{27689C80-D520-04A4-B892-50B22CF872C6}"/>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AD53832A-0FB0-1825-B2BC-86238C80EDCC}"/>
              </a:ext>
            </a:extLst>
          </p:cNvPr>
          <p:cNvSpPr>
            <a:spLocks noGrp="1"/>
          </p:cNvSpPr>
          <p:nvPr>
            <p:ph idx="2"/>
          </p:nvPr>
        </p:nvSpPr>
        <p:spPr>
          <a:xfrm>
            <a:off x="630238" y="1879600"/>
            <a:ext cx="3868737" cy="2762250"/>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2DCA6931-0339-4D4B-4BD5-2D931AE4C526}"/>
              </a:ext>
            </a:extLst>
          </p:cNvPr>
          <p:cNvSpPr>
            <a:spLocks noGrp="1"/>
          </p:cNvSpPr>
          <p:nvPr>
            <p:ph type="body"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B5F8641A-0BE4-5643-470F-231C895EFA7F}"/>
              </a:ext>
            </a:extLst>
          </p:cNvPr>
          <p:cNvSpPr>
            <a:spLocks noGrp="1"/>
          </p:cNvSpPr>
          <p:nvPr>
            <p:ph idx="4"/>
          </p:nvPr>
        </p:nvSpPr>
        <p:spPr>
          <a:xfrm>
            <a:off x="4629150" y="1879600"/>
            <a:ext cx="3887788" cy="2762250"/>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4B0D26A7-25F7-1A7E-7E5E-601BAE637A54}"/>
              </a:ext>
            </a:extLst>
          </p:cNvPr>
          <p:cNvSpPr>
            <a:spLocks noGrp="1"/>
          </p:cNvSpPr>
          <p:nvPr>
            <p:ph type="dt" idx="10"/>
          </p:nvPr>
        </p:nvSpPr>
        <p:spPr/>
        <p:txBody>
          <a:bodyPr/>
          <a:lstStyle/>
          <a:p>
            <a:fld id="{997642C0-3A8F-418D-A4FF-65B2C2E929FC}" type="datetimeFigureOut">
              <a:t>9/3/2026</a:t>
            </a:fld>
            <a:endParaRPr/>
          </a:p>
        </p:txBody>
      </p:sp>
      <p:sp>
        <p:nvSpPr>
          <p:cNvPr id="8" name="Footer Placeholder 7">
            <a:extLst>
              <a:ext uri="{FF2B5EF4-FFF2-40B4-BE49-F238E27FC236}">
                <a16:creationId xmlns:a16="http://schemas.microsoft.com/office/drawing/2014/main" id="{242B15A4-5092-63AC-8D52-FB6330F669C6}"/>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48686D2D-CFA3-423C-5719-E7516CD306DF}"/>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2613C-19DC-DFA6-712F-FA815F435144}"/>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310A69F-2031-85D1-965B-845DC2911EA2}"/>
              </a:ext>
            </a:extLst>
          </p:cNvPr>
          <p:cNvSpPr>
            <a:spLocks noGrp="1"/>
          </p:cNvSpPr>
          <p:nvPr>
            <p:ph type="dt" idx="10"/>
          </p:nvPr>
        </p:nvSpPr>
        <p:spPr/>
        <p:txBody>
          <a:bodyPr/>
          <a:lstStyle/>
          <a:p>
            <a:fld id="{997642C0-3A8F-418D-A4FF-65B2C2E929FC}" type="datetimeFigureOut">
              <a:t>9/3/2026</a:t>
            </a:fld>
            <a:endParaRPr/>
          </a:p>
        </p:txBody>
      </p:sp>
      <p:sp>
        <p:nvSpPr>
          <p:cNvPr id="4" name="Footer Placeholder 3">
            <a:extLst>
              <a:ext uri="{FF2B5EF4-FFF2-40B4-BE49-F238E27FC236}">
                <a16:creationId xmlns:a16="http://schemas.microsoft.com/office/drawing/2014/main" id="{DA2386B7-3A60-728F-2ED1-C996DB5EBF91}"/>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BEC84FB7-BCAB-50C7-E42D-E728030AEFD8}"/>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4EBF6B-FCF3-42F9-F5B4-B3BB060A7744}"/>
              </a:ext>
            </a:extLst>
          </p:cNvPr>
          <p:cNvSpPr>
            <a:spLocks noGrp="1"/>
          </p:cNvSpPr>
          <p:nvPr>
            <p:ph type="dt" idx="10"/>
          </p:nvPr>
        </p:nvSpPr>
        <p:spPr/>
        <p:txBody>
          <a:bodyPr/>
          <a:lstStyle/>
          <a:p>
            <a:fld id="{997642C0-3A8F-418D-A4FF-65B2C2E929FC}" type="datetimeFigureOut">
              <a:t>9/3/2026</a:t>
            </a:fld>
            <a:endParaRPr/>
          </a:p>
        </p:txBody>
      </p:sp>
      <p:sp>
        <p:nvSpPr>
          <p:cNvPr id="3" name="Footer Placeholder 2">
            <a:extLst>
              <a:ext uri="{FF2B5EF4-FFF2-40B4-BE49-F238E27FC236}">
                <a16:creationId xmlns:a16="http://schemas.microsoft.com/office/drawing/2014/main" id="{B52B0A87-C7F9-2FE1-4FD8-811359743564}"/>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109AA3B9-06FD-B90D-970A-2CFC3971704B}"/>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2BBB7-B19D-C71A-0D22-8477AE58D06D}"/>
              </a:ext>
            </a:extLst>
          </p:cNvPr>
          <p:cNvSpPr>
            <a:spLocks noGrp="1"/>
          </p:cNvSpPr>
          <p:nvPr>
            <p:ph type="title"/>
          </p:nvPr>
        </p:nvSpPr>
        <p:spPr>
          <a:xfrm>
            <a:off x="630238" y="342900"/>
            <a:ext cx="2949575" cy="120015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A0EB8571-74B3-CC46-E22C-7D3062590359}"/>
              </a:ext>
            </a:extLst>
          </p:cNvPr>
          <p:cNvSpPr>
            <a:spLocks noGrp="1"/>
          </p:cNvSpPr>
          <p:nvPr>
            <p:ph idx="1"/>
          </p:nvPr>
        </p:nvSpPr>
        <p:spPr>
          <a:xfrm>
            <a:off x="3887788" y="741363"/>
            <a:ext cx="4629150" cy="36544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E1A77793-5B2C-5225-3AC6-B0ABB0625850}"/>
              </a:ext>
            </a:extLst>
          </p:cNvPr>
          <p:cNvSpPr>
            <a:spLocks noGrp="1"/>
          </p:cNvSpPr>
          <p:nvPr>
            <p:ph type="body"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FEC582DB-85F5-1168-8C21-582562589AF1}"/>
              </a:ext>
            </a:extLst>
          </p:cNvPr>
          <p:cNvSpPr>
            <a:spLocks noGrp="1"/>
          </p:cNvSpPr>
          <p:nvPr>
            <p:ph type="dt" idx="10"/>
          </p:nvPr>
        </p:nvSpPr>
        <p:spPr/>
        <p:txBody>
          <a:bodyPr/>
          <a:lstStyle/>
          <a:p>
            <a:fld id="{997642C0-3A8F-418D-A4FF-65B2C2E929FC}" type="datetimeFigureOut">
              <a:t>9/3/2026</a:t>
            </a:fld>
            <a:endParaRPr/>
          </a:p>
        </p:txBody>
      </p:sp>
      <p:sp>
        <p:nvSpPr>
          <p:cNvPr id="6" name="Footer Placeholder 5">
            <a:extLst>
              <a:ext uri="{FF2B5EF4-FFF2-40B4-BE49-F238E27FC236}">
                <a16:creationId xmlns:a16="http://schemas.microsoft.com/office/drawing/2014/main" id="{CFA940F4-3544-47B4-4E02-C392F2B51924}"/>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9016DC75-1340-7CE7-9202-A024D28448D5}"/>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CE17-AB7B-56A5-3336-6F46C576DE2A}"/>
              </a:ext>
            </a:extLst>
          </p:cNvPr>
          <p:cNvSpPr>
            <a:spLocks noGrp="1"/>
          </p:cNvSpPr>
          <p:nvPr>
            <p:ph type="title"/>
          </p:nvPr>
        </p:nvSpPr>
        <p:spPr>
          <a:xfrm>
            <a:off x="630238" y="342900"/>
            <a:ext cx="2949575" cy="120015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18F09E00-A342-D53D-4406-9BFD4BC2D651}"/>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3CB58370-D39D-DD4C-FDCC-B0A3F435E976}"/>
              </a:ext>
            </a:extLst>
          </p:cNvPr>
          <p:cNvSpPr>
            <a:spLocks noGrp="1"/>
          </p:cNvSpPr>
          <p:nvPr>
            <p:ph type="body"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6BA43C2A-FC0F-FBE0-740F-7CC157D8E5CE}"/>
              </a:ext>
            </a:extLst>
          </p:cNvPr>
          <p:cNvSpPr>
            <a:spLocks noGrp="1"/>
          </p:cNvSpPr>
          <p:nvPr>
            <p:ph type="dt" idx="10"/>
          </p:nvPr>
        </p:nvSpPr>
        <p:spPr/>
        <p:txBody>
          <a:bodyPr/>
          <a:lstStyle/>
          <a:p>
            <a:fld id="{997642C0-3A8F-418D-A4FF-65B2C2E929FC}" type="datetimeFigureOut">
              <a:t>9/3/2026</a:t>
            </a:fld>
            <a:endParaRPr/>
          </a:p>
        </p:txBody>
      </p:sp>
      <p:sp>
        <p:nvSpPr>
          <p:cNvPr id="6" name="Footer Placeholder 5">
            <a:extLst>
              <a:ext uri="{FF2B5EF4-FFF2-40B4-BE49-F238E27FC236}">
                <a16:creationId xmlns:a16="http://schemas.microsoft.com/office/drawing/2014/main" id="{89CFA838-BD9E-1279-614B-F593BAE88925}"/>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E0B18F9B-6BAE-4B58-220E-3B47504FA99F}"/>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F4F1F-1B55-9A77-9352-B810D39CFD3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E7492D84-7661-338B-1C53-38E19DB80FCB}"/>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5755EE0-1E35-C1A3-ACBB-E80FA7D74A13}"/>
              </a:ext>
            </a:extLst>
          </p:cNvPr>
          <p:cNvSpPr>
            <a:spLocks noGrp="1"/>
          </p:cNvSpPr>
          <p:nvPr>
            <p:ph type="dt" idx="10"/>
          </p:nvPr>
        </p:nvSpPr>
        <p:spPr/>
        <p:txBody>
          <a:bodyPr/>
          <a:lstStyle/>
          <a:p>
            <a:fld id="{997642C0-3A8F-418D-A4FF-65B2C2E929FC}" type="datetimeFigureOut">
              <a:t>9/3/2026</a:t>
            </a:fld>
            <a:endParaRPr/>
          </a:p>
        </p:txBody>
      </p:sp>
      <p:sp>
        <p:nvSpPr>
          <p:cNvPr id="5" name="Footer Placeholder 4">
            <a:extLst>
              <a:ext uri="{FF2B5EF4-FFF2-40B4-BE49-F238E27FC236}">
                <a16:creationId xmlns:a16="http://schemas.microsoft.com/office/drawing/2014/main" id="{0081AE6B-B701-A587-44E4-63D509A1D7A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F0E1B0C1-D543-A7AD-A2B7-869F76576DF5}"/>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7D5065-2ECF-FB13-7143-81E09A07DAE2}"/>
              </a:ext>
            </a:extLst>
          </p:cNvPr>
          <p:cNvSpPr>
            <a:spLocks noGrp="1"/>
          </p:cNvSpPr>
          <p:nvPr>
            <p:ph type="title"/>
          </p:nvPr>
        </p:nvSpPr>
        <p:spPr>
          <a:xfrm>
            <a:off x="6543675" y="274638"/>
            <a:ext cx="1971675" cy="4357687"/>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678C4487-48C3-0856-8F56-7815FDDA9885}"/>
              </a:ext>
            </a:extLst>
          </p:cNvPr>
          <p:cNvSpPr>
            <a:spLocks noGrp="1"/>
          </p:cNvSpPr>
          <p:nvPr>
            <p:ph type="body" idx="1"/>
          </p:nvPr>
        </p:nvSpPr>
        <p:spPr>
          <a:xfrm>
            <a:off x="628650" y="274638"/>
            <a:ext cx="5762625" cy="4357687"/>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23F0745-DC3E-FC83-417E-F589C7AF82D9}"/>
              </a:ext>
            </a:extLst>
          </p:cNvPr>
          <p:cNvSpPr>
            <a:spLocks noGrp="1"/>
          </p:cNvSpPr>
          <p:nvPr>
            <p:ph type="dt" idx="10"/>
          </p:nvPr>
        </p:nvSpPr>
        <p:spPr/>
        <p:txBody>
          <a:bodyPr/>
          <a:lstStyle/>
          <a:p>
            <a:fld id="{997642C0-3A8F-418D-A4FF-65B2C2E929FC}" type="datetimeFigureOut">
              <a:t>9/3/2026</a:t>
            </a:fld>
            <a:endParaRPr/>
          </a:p>
        </p:txBody>
      </p:sp>
      <p:sp>
        <p:nvSpPr>
          <p:cNvPr id="5" name="Footer Placeholder 4">
            <a:extLst>
              <a:ext uri="{FF2B5EF4-FFF2-40B4-BE49-F238E27FC236}">
                <a16:creationId xmlns:a16="http://schemas.microsoft.com/office/drawing/2014/main" id="{3F90BAD5-F03E-AB7B-CF33-52D54E63B738}"/>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F63475FE-0408-7EC6-89CB-30BF9AB62787}"/>
              </a:ext>
            </a:extLst>
          </p:cNvPr>
          <p:cNvSpPr>
            <a:spLocks noGrp="1"/>
          </p:cNvSpPr>
          <p:nvPr>
            <p:ph type="sldNum" idx="12"/>
          </p:nvPr>
        </p:nvSpPr>
        <p:spPr/>
        <p:txBody>
          <a:bodyPr/>
          <a:lstStyle/>
          <a:p>
            <a:fld id="{968B4927-A98C-4124-8B3C-E7DA322A3952}" type="slidenum">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Titelplatzhalter 1">
            <a:extLst>
              <a:ext uri="{FF2B5EF4-FFF2-40B4-BE49-F238E27FC236}">
                <a16:creationId xmlns:a16="http://schemas.microsoft.com/office/drawing/2014/main" id="{405ED417-685F-4864-AC28-8C0960138F26}"/>
              </a:ext>
            </a:extLst>
          </p:cNvPr>
          <p:cNvSpPr>
            <a:spLocks noGrp="1"/>
          </p:cNvSpPr>
          <p:nvPr>
            <p:ph type="title"/>
          </p:nvPr>
        </p:nvSpPr>
        <p:spPr>
          <a:xfrm>
            <a:off x="450720" y="854731"/>
            <a:ext cx="8229600" cy="1373616"/>
          </a:xfrm>
          <a:prstGeom prst="rect">
            <a:avLst/>
          </a:prstGeom>
        </p:spPr>
        <p:txBody>
          <a:bodyPr anchor="b">
            <a:noAutofit/>
          </a:bodyPr>
          <a:lstStyle>
            <a:lvl1pPr>
              <a:buNone/>
              <a:defRPr/>
            </a:lvl1pPr>
          </a:lstStyle>
          <a:p>
            <a:r>
              <a:t>Titelmasterformat durch Klicken bearbeiten</a:t>
            </a:r>
          </a:p>
        </p:txBody>
      </p:sp>
      <p:sp>
        <p:nvSpPr>
          <p:cNvPr id="14" name="Untertitel 2">
            <a:extLst>
              <a:ext uri="{FF2B5EF4-FFF2-40B4-BE49-F238E27FC236}">
                <a16:creationId xmlns:a16="http://schemas.microsoft.com/office/drawing/2014/main" id="{765DE7A4-364B-451B-8602-DF061A1646C0}"/>
              </a:ext>
            </a:extLst>
          </p:cNvPr>
          <p:cNvSpPr>
            <a:spLocks noGrp="1"/>
          </p:cNvSpPr>
          <p:nvPr>
            <p:ph type="subTitle" idx="1"/>
          </p:nvPr>
        </p:nvSpPr>
        <p:spPr>
          <a:xfrm>
            <a:off x="450720" y="2571750"/>
            <a:ext cx="8229600" cy="326231"/>
          </a:xfrm>
        </p:spPr>
        <p:txBody>
          <a:bodyPr>
            <a:normAutofit/>
          </a:bodyPr>
          <a:lstStyle>
            <a:lvl1pPr marL="0" indent="0" algn="l">
              <a:spcBef>
                <a:spcPts val="0"/>
              </a:spcBef>
              <a:buNone/>
              <a:defRPr sz="1496" b="1" cap="none" spc="7">
                <a:solidFill>
                  <a:srgbClr val="000000"/>
                </a:solidFill>
              </a:defRPr>
            </a:lvl1pPr>
            <a:lvl2pPr marL="342832" indent="0" algn="ctr">
              <a:buNone/>
              <a:defRPr>
                <a:solidFill>
                  <a:schemeClr val="tx1">
                    <a:tint val="75000"/>
                  </a:schemeClr>
                </a:solidFill>
              </a:defRPr>
            </a:lvl2pPr>
            <a:lvl3pPr marL="685665" indent="0" algn="ctr">
              <a:buNone/>
              <a:defRPr>
                <a:solidFill>
                  <a:schemeClr val="tx1">
                    <a:tint val="75000"/>
                  </a:schemeClr>
                </a:solidFill>
              </a:defRPr>
            </a:lvl3pPr>
            <a:lvl4pPr marL="1028498" indent="0" algn="ctr">
              <a:buNone/>
              <a:defRPr>
                <a:solidFill>
                  <a:schemeClr val="tx1">
                    <a:tint val="75000"/>
                  </a:schemeClr>
                </a:solidFill>
              </a:defRPr>
            </a:lvl4pPr>
            <a:lvl5pPr marL="1371330" indent="0" algn="ctr">
              <a:buNone/>
              <a:defRPr>
                <a:solidFill>
                  <a:schemeClr val="tx1">
                    <a:tint val="75000"/>
                  </a:schemeClr>
                </a:solidFill>
              </a:defRPr>
            </a:lvl5pPr>
            <a:lvl6pPr marL="1714162" indent="0" algn="ctr">
              <a:buNone/>
              <a:defRPr>
                <a:solidFill>
                  <a:schemeClr val="tx1">
                    <a:tint val="75000"/>
                  </a:schemeClr>
                </a:solidFill>
              </a:defRPr>
            </a:lvl6pPr>
            <a:lvl7pPr marL="2056996" indent="0" algn="ctr">
              <a:buNone/>
              <a:defRPr>
                <a:solidFill>
                  <a:schemeClr val="tx1">
                    <a:tint val="75000"/>
                  </a:schemeClr>
                </a:solidFill>
              </a:defRPr>
            </a:lvl7pPr>
            <a:lvl8pPr marL="2399828" indent="0" algn="ctr">
              <a:buNone/>
              <a:defRPr>
                <a:solidFill>
                  <a:schemeClr val="tx1">
                    <a:tint val="75000"/>
                  </a:schemeClr>
                </a:solidFill>
              </a:defRPr>
            </a:lvl8pPr>
            <a:lvl9pPr marL="2742660" indent="0" algn="ctr">
              <a:buNone/>
              <a:defRPr>
                <a:solidFill>
                  <a:schemeClr val="tx1">
                    <a:tint val="75000"/>
                  </a:schemeClr>
                </a:solidFill>
              </a:defRPr>
            </a:lvl9pPr>
          </a:lstStyle>
          <a:p>
            <a:r>
              <a:t>Formatvorlage des Untertitelmasters durch Klicken bearbeiten</a:t>
            </a:r>
          </a:p>
        </p:txBody>
      </p:sp>
      <p:sp>
        <p:nvSpPr>
          <p:cNvPr id="18" name="Text Placeholder 17">
            <a:extLst>
              <a:ext uri="{FF2B5EF4-FFF2-40B4-BE49-F238E27FC236}">
                <a16:creationId xmlns:a16="http://schemas.microsoft.com/office/drawing/2014/main" id="{803CC7EA-2765-4A76-BAAE-BE8ECB7256B2}"/>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5" name="Datumsplatzhalter 3">
            <a:extLst>
              <a:ext uri="{FF2B5EF4-FFF2-40B4-BE49-F238E27FC236}">
                <a16:creationId xmlns:a16="http://schemas.microsoft.com/office/drawing/2014/main" id="{74BC0CAC-6CAB-4230-A07A-AEEF9065CC35}"/>
              </a:ext>
            </a:extLst>
          </p:cNvPr>
          <p:cNvSpPr>
            <a:spLocks noGrp="1"/>
          </p:cNvSpPr>
          <p:nvPr>
            <p:ph type="dt" idx="11"/>
          </p:nvPr>
        </p:nvSpPr>
        <p:spPr/>
        <p:txBody>
          <a:bodyPr/>
          <a:lstStyle>
            <a:lvl1pPr>
              <a:buNone/>
              <a:defRPr/>
            </a:lvl1pPr>
          </a:lstStyle>
          <a:p>
            <a:fld id="{912C10CD-1CC7-4AAC-9D9A-A3D9B03B2A47}" type="datetime1">
              <a:t>9/3/2026</a:t>
            </a:fld>
            <a:endParaRPr/>
          </a:p>
        </p:txBody>
      </p:sp>
      <p:sp>
        <p:nvSpPr>
          <p:cNvPr id="6" name="Fußzeilenplatzhalter 4">
            <a:extLst>
              <a:ext uri="{FF2B5EF4-FFF2-40B4-BE49-F238E27FC236}">
                <a16:creationId xmlns:a16="http://schemas.microsoft.com/office/drawing/2014/main" id="{CA6FBB66-6C0C-4B90-9451-6DD1B1389A42}"/>
              </a:ext>
            </a:extLst>
          </p:cNvPr>
          <p:cNvSpPr>
            <a:spLocks noGrp="1"/>
          </p:cNvSpPr>
          <p:nvPr>
            <p:ph type="ftr" idx="12"/>
          </p:nvPr>
        </p:nvSpPr>
        <p:spPr/>
        <p:txBody>
          <a:bodyPr/>
          <a:lstStyle>
            <a:lvl1pPr>
              <a:buNone/>
              <a:defRPr/>
            </a:lvl1pPr>
          </a:lstStyle>
          <a:p>
            <a:r>
              <a:t>Test-Vortrag</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anzflächiges Bild">
    <p:spTree>
      <p:nvGrpSpPr>
        <p:cNvPr id="1" name=""/>
        <p:cNvGrpSpPr/>
        <p:nvPr/>
      </p:nvGrpSpPr>
      <p:grpSpPr>
        <a:xfrm>
          <a:off x="0" y="0"/>
          <a:ext cx="0" cy="0"/>
          <a:chOff x="0" y="0"/>
          <a:chExt cx="0" cy="0"/>
        </a:xfrm>
      </p:grpSpPr>
      <p:sp>
        <p:nvSpPr>
          <p:cNvPr id="20" name="Titel 1">
            <a:extLst>
              <a:ext uri="{FF2B5EF4-FFF2-40B4-BE49-F238E27FC236}">
                <a16:creationId xmlns:a16="http://schemas.microsoft.com/office/drawing/2014/main" id="{2DA4E4EE-12DE-4F8F-A4B0-BCB11A829B51}"/>
              </a:ext>
            </a:extLst>
          </p:cNvPr>
          <p:cNvSpPr>
            <a:spLocks noGrp="1"/>
          </p:cNvSpPr>
          <p:nvPr>
            <p:ph type="title"/>
          </p:nvPr>
        </p:nvSpPr>
        <p:spPr>
          <a:xfrm>
            <a:off x="457200" y="334931"/>
            <a:ext cx="8229600" cy="526319"/>
          </a:xfrm>
        </p:spPr>
        <p:txBody>
          <a:bodyPr/>
          <a:lstStyle>
            <a:lvl1pPr>
              <a:buNone/>
              <a:defRPr sz="2177"/>
            </a:lvl1pPr>
          </a:lstStyle>
          <a:p>
            <a:r>
              <a:t>Titelmasterformat durch Klicken bearbeiten</a:t>
            </a:r>
          </a:p>
        </p:txBody>
      </p:sp>
      <p:sp>
        <p:nvSpPr>
          <p:cNvPr id="22" name="Text Placeholder 17">
            <a:extLst>
              <a:ext uri="{FF2B5EF4-FFF2-40B4-BE49-F238E27FC236}">
                <a16:creationId xmlns:a16="http://schemas.microsoft.com/office/drawing/2014/main" id="{0EB8D0BD-4DD4-436A-A798-BEE865EFF85E}"/>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7" name="Textplatzhalter 2">
            <a:extLst>
              <a:ext uri="{FF2B5EF4-FFF2-40B4-BE49-F238E27FC236}">
                <a16:creationId xmlns:a16="http://schemas.microsoft.com/office/drawing/2014/main" id="{BCC3A21A-F2B8-4466-9ADA-99DFDCDBF106}"/>
              </a:ext>
            </a:extLst>
          </p:cNvPr>
          <p:cNvSpPr>
            <a:spLocks noGrp="1"/>
          </p:cNvSpPr>
          <p:nvPr>
            <p:ph idx="1"/>
          </p:nvPr>
        </p:nvSpPr>
        <p:spPr>
          <a:xfrm>
            <a:off x="457200" y="1200151"/>
            <a:ext cx="8229600" cy="2745214"/>
          </a:xfrm>
          <a:prstGeom prst="rect">
            <a:avLst/>
          </a:prstGeom>
        </p:spPr>
        <p:txBody>
          <a:bodyPr>
            <a:noAutofit/>
          </a:bodyPr>
          <a:lstStyle>
            <a:lvl2pPr>
              <a:spcBef>
                <a:spcPts val="0"/>
              </a:spcBef>
              <a:buFontTx/>
              <a:buNone/>
              <a:defRPr sz="1769"/>
            </a:lvl2pPr>
            <a:lvl3pPr marL="0">
              <a:spcBef>
                <a:spcPts val="0"/>
              </a:spcBef>
              <a:buFontTx/>
              <a:buNone/>
              <a:defRPr sz="1428"/>
            </a:lvl3pPr>
            <a:lvl4pPr marL="0">
              <a:spcBef>
                <a:spcPts val="0"/>
              </a:spcBef>
              <a:buFontTx/>
              <a:buNone/>
              <a:defRPr sz="1224"/>
            </a:lvl4pPr>
            <a:lvl5pPr marL="0">
              <a:spcBef>
                <a:spcPts val="0"/>
              </a:spcBef>
              <a:buFontTx/>
              <a:buNone/>
              <a:defRPr/>
            </a:lvl5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5" name="Datumsplatzhalter 3">
            <a:extLst>
              <a:ext uri="{FF2B5EF4-FFF2-40B4-BE49-F238E27FC236}">
                <a16:creationId xmlns:a16="http://schemas.microsoft.com/office/drawing/2014/main" id="{D3B2366D-96B4-4784-A609-A539A58C6FF2}"/>
              </a:ext>
            </a:extLst>
          </p:cNvPr>
          <p:cNvSpPr>
            <a:spLocks noGrp="1"/>
          </p:cNvSpPr>
          <p:nvPr>
            <p:ph type="dt" idx="11"/>
          </p:nvPr>
        </p:nvSpPr>
        <p:spPr/>
        <p:txBody>
          <a:bodyPr/>
          <a:lstStyle>
            <a:lvl1pPr>
              <a:buNone/>
              <a:defRPr/>
            </a:lvl1pPr>
          </a:lstStyle>
          <a:p>
            <a:fld id="{A6B8B94E-528D-4DA2-A8DA-1A5023AD0B87}" type="datetime1">
              <a:t>9/3/2026</a:t>
            </a:fld>
            <a:endParaRPr/>
          </a:p>
        </p:txBody>
      </p:sp>
      <p:sp>
        <p:nvSpPr>
          <p:cNvPr id="6" name="Fußzeilenplatzhalter 4">
            <a:extLst>
              <a:ext uri="{FF2B5EF4-FFF2-40B4-BE49-F238E27FC236}">
                <a16:creationId xmlns:a16="http://schemas.microsoft.com/office/drawing/2014/main" id="{C3E56111-7A36-428D-B938-7BD89B48B197}"/>
              </a:ext>
            </a:extLst>
          </p:cNvPr>
          <p:cNvSpPr>
            <a:spLocks noGrp="1"/>
          </p:cNvSpPr>
          <p:nvPr>
            <p:ph type="ftr" idx="12"/>
          </p:nvPr>
        </p:nvSpPr>
        <p:spPr/>
        <p:txBody>
          <a:bodyPr/>
          <a:lstStyle>
            <a:lvl1pPr>
              <a:buNone/>
              <a:defRPr/>
            </a:lvl1pPr>
          </a:lstStyle>
          <a:p>
            <a:r>
              <a:t>Test-Vortrag</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infacher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57592A-B61D-4C12-B018-99FFAD34B859}"/>
              </a:ext>
            </a:extLst>
          </p:cNvPr>
          <p:cNvSpPr>
            <a:spLocks noGrp="1"/>
          </p:cNvSpPr>
          <p:nvPr>
            <p:ph type="title"/>
          </p:nvPr>
        </p:nvSpPr>
        <p:spPr/>
        <p:txBody>
          <a:bodyPr/>
          <a:lstStyle>
            <a:lvl1pPr>
              <a:buNone/>
              <a:defRPr sz="2177"/>
            </a:lvl1pPr>
          </a:lstStyle>
          <a:p>
            <a:r>
              <a:t>Titelmasterformat durch Klicken bearbeiten</a:t>
            </a:r>
          </a:p>
        </p:txBody>
      </p:sp>
      <p:sp>
        <p:nvSpPr>
          <p:cNvPr id="3" name="Inhaltsplatzhalter 2">
            <a:extLst>
              <a:ext uri="{FF2B5EF4-FFF2-40B4-BE49-F238E27FC236}">
                <a16:creationId xmlns:a16="http://schemas.microsoft.com/office/drawing/2014/main" id="{6622CB3A-FC90-443D-932D-14E0E0258567}"/>
              </a:ext>
            </a:extLst>
          </p:cNvPr>
          <p:cNvSpPr>
            <a:spLocks noGrp="1"/>
          </p:cNvSpPr>
          <p:nvPr>
            <p:ph idx="1"/>
          </p:nvPr>
        </p:nvSpPr>
        <p:spPr/>
        <p:txBody>
          <a:bodyPr/>
          <a:lstStyle>
            <a:lvl1pPr>
              <a:buNone/>
              <a:defRPr sz="1769"/>
            </a:lvl1pPr>
            <a:lvl2pPr>
              <a:buNone/>
              <a:defRPr sz="1769"/>
            </a:lvl2pPr>
            <a:lvl3pPr>
              <a:buNone/>
              <a:defRPr sz="1769"/>
            </a:lvl3pPr>
            <a:lvl4pPr>
              <a:buNone/>
              <a:defRPr sz="1769"/>
            </a:lvl4pPr>
            <a:lvl5pPr>
              <a:buNone/>
              <a:defRPr sz="1769"/>
            </a:lvl5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4" name="Text Placeholder 17">
            <a:extLst>
              <a:ext uri="{FF2B5EF4-FFF2-40B4-BE49-F238E27FC236}">
                <a16:creationId xmlns:a16="http://schemas.microsoft.com/office/drawing/2014/main" id="{E390D9EB-373F-4EDD-AC4C-F0546CAB041E}"/>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5" name="Datumsplatzhalter 3">
            <a:extLst>
              <a:ext uri="{FF2B5EF4-FFF2-40B4-BE49-F238E27FC236}">
                <a16:creationId xmlns:a16="http://schemas.microsoft.com/office/drawing/2014/main" id="{A74A4F08-4A99-489A-9D95-D50A65A3A029}"/>
              </a:ext>
            </a:extLst>
          </p:cNvPr>
          <p:cNvSpPr>
            <a:spLocks noGrp="1"/>
          </p:cNvSpPr>
          <p:nvPr>
            <p:ph type="dt" idx="11"/>
          </p:nvPr>
        </p:nvSpPr>
        <p:spPr/>
        <p:txBody>
          <a:bodyPr/>
          <a:lstStyle>
            <a:lvl1pPr>
              <a:buNone/>
              <a:defRPr/>
            </a:lvl1pPr>
          </a:lstStyle>
          <a:p>
            <a:fld id="{9E9762CF-2B5E-40C0-AC47-F7B22382971A}" type="datetime1">
              <a:t>9/3/2026</a:t>
            </a:fld>
            <a:endParaRPr/>
          </a:p>
        </p:txBody>
      </p:sp>
      <p:sp>
        <p:nvSpPr>
          <p:cNvPr id="6" name="Fußzeilenplatzhalter 4">
            <a:extLst>
              <a:ext uri="{FF2B5EF4-FFF2-40B4-BE49-F238E27FC236}">
                <a16:creationId xmlns:a16="http://schemas.microsoft.com/office/drawing/2014/main" id="{2EDDD890-A064-4521-A9C6-199CAD3B7C94}"/>
              </a:ext>
            </a:extLst>
          </p:cNvPr>
          <p:cNvSpPr>
            <a:spLocks noGrp="1"/>
          </p:cNvSpPr>
          <p:nvPr>
            <p:ph type="ftr" idx="12"/>
          </p:nvPr>
        </p:nvSpPr>
        <p:spPr/>
        <p:txBody>
          <a:bodyPr/>
          <a:lstStyle>
            <a:lvl1pPr>
              <a:buNone/>
              <a:defRPr/>
            </a:lvl1pPr>
          </a:lstStyle>
          <a:p>
            <a:r>
              <a:t>Test-Vortrag</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B7699F-E2B2-4AE9-8AF0-8A0DC154E421}"/>
              </a:ext>
            </a:extLst>
          </p:cNvPr>
          <p:cNvSpPr>
            <a:spLocks noGrp="1"/>
          </p:cNvSpPr>
          <p:nvPr>
            <p:ph type="title"/>
          </p:nvPr>
        </p:nvSpPr>
        <p:spPr/>
        <p:txBody>
          <a:bodyPr/>
          <a:lstStyle>
            <a:lvl1pPr>
              <a:buNone/>
              <a:defRPr sz="2177"/>
            </a:lvl1pPr>
          </a:lstStyle>
          <a:p>
            <a:r>
              <a:t>Titelmasterformat durch Klicken bearbeiten</a:t>
            </a:r>
          </a:p>
        </p:txBody>
      </p:sp>
      <p:sp>
        <p:nvSpPr>
          <p:cNvPr id="16" name="Inhaltsplatzhalter 2">
            <a:extLst>
              <a:ext uri="{FF2B5EF4-FFF2-40B4-BE49-F238E27FC236}">
                <a16:creationId xmlns:a16="http://schemas.microsoft.com/office/drawing/2014/main" id="{C3D7B1BA-75D1-47A7-B404-E5C0E4A2DC44}"/>
              </a:ext>
            </a:extLst>
          </p:cNvPr>
          <p:cNvSpPr>
            <a:spLocks noGrp="1"/>
          </p:cNvSpPr>
          <p:nvPr>
            <p:ph idx="11"/>
          </p:nvPr>
        </p:nvSpPr>
        <p:spPr>
          <a:xfrm>
            <a:off x="450719" y="1198134"/>
            <a:ext cx="3983924" cy="3090635"/>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7" name="Inhaltsplatzhalter 2">
            <a:extLst>
              <a:ext uri="{FF2B5EF4-FFF2-40B4-BE49-F238E27FC236}">
                <a16:creationId xmlns:a16="http://schemas.microsoft.com/office/drawing/2014/main" id="{320721E2-8E41-4DB5-8955-4ED7DF5317C5}"/>
              </a:ext>
            </a:extLst>
          </p:cNvPr>
          <p:cNvSpPr>
            <a:spLocks noGrp="1"/>
          </p:cNvSpPr>
          <p:nvPr>
            <p:ph idx="1"/>
          </p:nvPr>
        </p:nvSpPr>
        <p:spPr>
          <a:xfrm>
            <a:off x="4572000" y="1198134"/>
            <a:ext cx="4114801"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8" name="Text Placeholder 17">
            <a:extLst>
              <a:ext uri="{FF2B5EF4-FFF2-40B4-BE49-F238E27FC236}">
                <a16:creationId xmlns:a16="http://schemas.microsoft.com/office/drawing/2014/main" id="{3E2A6811-662B-431B-92E1-4CB31666AD9B}"/>
              </a:ext>
            </a:extLst>
          </p:cNvPr>
          <p:cNvSpPr>
            <a:spLocks noGrp="1"/>
          </p:cNvSpPr>
          <p:nvPr>
            <p:ph type="body" idx="12"/>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6" name="Datumsplatzhalter 3">
            <a:extLst>
              <a:ext uri="{FF2B5EF4-FFF2-40B4-BE49-F238E27FC236}">
                <a16:creationId xmlns:a16="http://schemas.microsoft.com/office/drawing/2014/main" id="{8F29AE31-F39C-4298-B26E-F2DC7AB16B60}"/>
              </a:ext>
            </a:extLst>
          </p:cNvPr>
          <p:cNvSpPr>
            <a:spLocks noGrp="1"/>
          </p:cNvSpPr>
          <p:nvPr>
            <p:ph type="dt" idx="13"/>
          </p:nvPr>
        </p:nvSpPr>
        <p:spPr/>
        <p:txBody>
          <a:bodyPr/>
          <a:lstStyle>
            <a:lvl1pPr>
              <a:buNone/>
              <a:defRPr/>
            </a:lvl1pPr>
          </a:lstStyle>
          <a:p>
            <a:fld id="{F96B307E-DDF4-4379-8EE7-D365B24E7A7B}" type="datetime1">
              <a:t>9/3/2026</a:t>
            </a:fld>
            <a:endParaRPr/>
          </a:p>
        </p:txBody>
      </p:sp>
      <p:sp>
        <p:nvSpPr>
          <p:cNvPr id="7" name="Fußzeilenplatzhalter 4">
            <a:extLst>
              <a:ext uri="{FF2B5EF4-FFF2-40B4-BE49-F238E27FC236}">
                <a16:creationId xmlns:a16="http://schemas.microsoft.com/office/drawing/2014/main" id="{478608CE-9243-423F-AE13-60BDE8125657}"/>
              </a:ext>
            </a:extLst>
          </p:cNvPr>
          <p:cNvSpPr>
            <a:spLocks noGrp="1"/>
          </p:cNvSpPr>
          <p:nvPr>
            <p:ph type="ftr" idx="14"/>
          </p:nvPr>
        </p:nvSpPr>
        <p:spPr/>
        <p:txBody>
          <a:bodyPr/>
          <a:lstStyle>
            <a:lvl1pPr>
              <a:buNone/>
              <a:defRPr/>
            </a:lvl1pPr>
          </a:lstStyle>
          <a:p>
            <a:r>
              <a:t>Test-Vortrag</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halt und Bild –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99A829-DDBA-4D78-A87E-DEF80C31C44D}"/>
              </a:ext>
            </a:extLst>
          </p:cNvPr>
          <p:cNvSpPr>
            <a:spLocks noGrp="1"/>
          </p:cNvSpPr>
          <p:nvPr>
            <p:ph type="title"/>
          </p:nvPr>
        </p:nvSpPr>
        <p:spPr/>
        <p:txBody>
          <a:bodyPr/>
          <a:lstStyle/>
          <a:p>
            <a:r>
              <a:t>Titelmasterformat durch Klicken bearbeiten</a:t>
            </a:r>
          </a:p>
        </p:txBody>
      </p:sp>
      <p:sp>
        <p:nvSpPr>
          <p:cNvPr id="17" name="Inhaltsplatzhalter 2">
            <a:extLst>
              <a:ext uri="{FF2B5EF4-FFF2-40B4-BE49-F238E27FC236}">
                <a16:creationId xmlns:a16="http://schemas.microsoft.com/office/drawing/2014/main" id="{37066E10-011D-4295-89A0-1DA747710DAD}"/>
              </a:ext>
            </a:extLst>
          </p:cNvPr>
          <p:cNvSpPr>
            <a:spLocks noGrp="1"/>
          </p:cNvSpPr>
          <p:nvPr>
            <p:ph idx="1"/>
          </p:nvPr>
        </p:nvSpPr>
        <p:spPr>
          <a:xfrm>
            <a:off x="4572001" y="1198134"/>
            <a:ext cx="4114800"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8" name="Text Placeholder 17">
            <a:extLst>
              <a:ext uri="{FF2B5EF4-FFF2-40B4-BE49-F238E27FC236}">
                <a16:creationId xmlns:a16="http://schemas.microsoft.com/office/drawing/2014/main" id="{AFDDD52C-5E4F-40B1-9830-E2A0788923CE}"/>
              </a:ext>
            </a:extLst>
          </p:cNvPr>
          <p:cNvSpPr>
            <a:spLocks noGrp="1"/>
          </p:cNvSpPr>
          <p:nvPr>
            <p:ph type="body" idx="12"/>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9" name="Picture Placeholder 8">
            <a:extLst>
              <a:ext uri="{FF2B5EF4-FFF2-40B4-BE49-F238E27FC236}">
                <a16:creationId xmlns:a16="http://schemas.microsoft.com/office/drawing/2014/main" id="{22A21D86-B7A4-42FD-945A-C04679D2EFE4}"/>
              </a:ext>
            </a:extLst>
          </p:cNvPr>
          <p:cNvSpPr>
            <a:spLocks noGrp="1"/>
          </p:cNvSpPr>
          <p:nvPr>
            <p:ph type="pic" idx="13"/>
          </p:nvPr>
        </p:nvSpPr>
        <p:spPr>
          <a:xfrm>
            <a:off x="-1" y="1198134"/>
            <a:ext cx="4114080" cy="2747231"/>
          </a:xfrm>
        </p:spPr>
        <p:txBody>
          <a:bodyPr>
            <a:noAutofit/>
          </a:bodyPr>
          <a:lstStyle/>
          <a:p>
            <a:pPr lvl="0">
              <a:buNone/>
            </a:pPr>
            <a:r>
              <a:t>Bild durch Klicken auf Symbol hinzufügen</a:t>
            </a:r>
          </a:p>
        </p:txBody>
      </p:sp>
      <p:sp>
        <p:nvSpPr>
          <p:cNvPr id="6" name="Datumsplatzhalter 3">
            <a:extLst>
              <a:ext uri="{FF2B5EF4-FFF2-40B4-BE49-F238E27FC236}">
                <a16:creationId xmlns:a16="http://schemas.microsoft.com/office/drawing/2014/main" id="{E6E60CA0-E4AD-4B8B-B11C-7C8BFAB9D75A}"/>
              </a:ext>
            </a:extLst>
          </p:cNvPr>
          <p:cNvSpPr>
            <a:spLocks noGrp="1"/>
          </p:cNvSpPr>
          <p:nvPr>
            <p:ph type="dt" idx="14"/>
          </p:nvPr>
        </p:nvSpPr>
        <p:spPr/>
        <p:txBody>
          <a:bodyPr/>
          <a:lstStyle>
            <a:lvl1pPr>
              <a:buNone/>
              <a:defRPr/>
            </a:lvl1pPr>
          </a:lstStyle>
          <a:p>
            <a:fld id="{021DBFC9-776A-45A3-88A1-0175C4FB52D3}" type="datetime1">
              <a:t>9/3/2026</a:t>
            </a:fld>
            <a:endParaRPr/>
          </a:p>
        </p:txBody>
      </p:sp>
      <p:sp>
        <p:nvSpPr>
          <p:cNvPr id="7" name="Fußzeilenplatzhalter 4">
            <a:extLst>
              <a:ext uri="{FF2B5EF4-FFF2-40B4-BE49-F238E27FC236}">
                <a16:creationId xmlns:a16="http://schemas.microsoft.com/office/drawing/2014/main" id="{C1D446A5-2E8B-40BF-B9BD-0E9230A2A806}"/>
              </a:ext>
            </a:extLst>
          </p:cNvPr>
          <p:cNvSpPr>
            <a:spLocks noGrp="1"/>
          </p:cNvSpPr>
          <p:nvPr>
            <p:ph type="ftr" idx="15"/>
          </p:nvPr>
        </p:nvSpPr>
        <p:spPr/>
        <p:txBody>
          <a:bodyPr/>
          <a:lstStyle>
            <a:lvl1pPr>
              <a:buNone/>
              <a:defRPr/>
            </a:lvl1pPr>
          </a:lstStyle>
          <a:p>
            <a:r>
              <a:t>Test-Vortrag</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alt und Bild –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7D5A84-ACCD-4164-B8AB-4018231FEB02}"/>
              </a:ext>
            </a:extLst>
          </p:cNvPr>
          <p:cNvSpPr>
            <a:spLocks noGrp="1"/>
          </p:cNvSpPr>
          <p:nvPr>
            <p:ph type="title"/>
          </p:nvPr>
        </p:nvSpPr>
        <p:spPr/>
        <p:txBody>
          <a:bodyPr/>
          <a:lstStyle/>
          <a:p>
            <a:r>
              <a:t>Titelmasterformat durch Klicken bearbeiten</a:t>
            </a:r>
          </a:p>
        </p:txBody>
      </p:sp>
      <p:sp>
        <p:nvSpPr>
          <p:cNvPr id="17" name="Inhaltsplatzhalter 2">
            <a:extLst>
              <a:ext uri="{FF2B5EF4-FFF2-40B4-BE49-F238E27FC236}">
                <a16:creationId xmlns:a16="http://schemas.microsoft.com/office/drawing/2014/main" id="{8BE9CEC1-2B33-4738-AF29-0EB13201A26C}"/>
              </a:ext>
            </a:extLst>
          </p:cNvPr>
          <p:cNvSpPr>
            <a:spLocks noGrp="1"/>
          </p:cNvSpPr>
          <p:nvPr>
            <p:ph idx="1"/>
          </p:nvPr>
        </p:nvSpPr>
        <p:spPr>
          <a:xfrm>
            <a:off x="450720" y="1198134"/>
            <a:ext cx="4114800"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18" name="Text Placeholder 17">
            <a:extLst>
              <a:ext uri="{FF2B5EF4-FFF2-40B4-BE49-F238E27FC236}">
                <a16:creationId xmlns:a16="http://schemas.microsoft.com/office/drawing/2014/main" id="{11696649-CB70-46AA-8BD0-128A08E31B63}"/>
              </a:ext>
            </a:extLst>
          </p:cNvPr>
          <p:cNvSpPr>
            <a:spLocks noGrp="1"/>
          </p:cNvSpPr>
          <p:nvPr>
            <p:ph type="body" idx="12"/>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9" name="Picture Placeholder 8">
            <a:extLst>
              <a:ext uri="{FF2B5EF4-FFF2-40B4-BE49-F238E27FC236}">
                <a16:creationId xmlns:a16="http://schemas.microsoft.com/office/drawing/2014/main" id="{870A9004-3FC7-4A55-960E-9470B58DDBA8}"/>
              </a:ext>
            </a:extLst>
          </p:cNvPr>
          <p:cNvSpPr>
            <a:spLocks noGrp="1"/>
          </p:cNvSpPr>
          <p:nvPr>
            <p:ph type="pic" idx="13"/>
          </p:nvPr>
        </p:nvSpPr>
        <p:spPr>
          <a:xfrm>
            <a:off x="5029920" y="1198134"/>
            <a:ext cx="4114080" cy="2747231"/>
          </a:xfrm>
        </p:spPr>
        <p:txBody>
          <a:bodyPr>
            <a:noAutofit/>
          </a:bodyPr>
          <a:lstStyle/>
          <a:p>
            <a:pPr lvl="0">
              <a:buNone/>
            </a:pPr>
            <a:r>
              <a:t>Bild durch Klicken auf Symbol hinzufügen</a:t>
            </a:r>
          </a:p>
        </p:txBody>
      </p:sp>
      <p:sp>
        <p:nvSpPr>
          <p:cNvPr id="6" name="Datumsplatzhalter 3">
            <a:extLst>
              <a:ext uri="{FF2B5EF4-FFF2-40B4-BE49-F238E27FC236}">
                <a16:creationId xmlns:a16="http://schemas.microsoft.com/office/drawing/2014/main" id="{A9AC1588-3365-429E-A978-FC1EABE30491}"/>
              </a:ext>
            </a:extLst>
          </p:cNvPr>
          <p:cNvSpPr>
            <a:spLocks noGrp="1"/>
          </p:cNvSpPr>
          <p:nvPr>
            <p:ph type="dt" idx="14"/>
          </p:nvPr>
        </p:nvSpPr>
        <p:spPr/>
        <p:txBody>
          <a:bodyPr/>
          <a:lstStyle>
            <a:lvl1pPr>
              <a:buNone/>
              <a:defRPr/>
            </a:lvl1pPr>
          </a:lstStyle>
          <a:p>
            <a:fld id="{6C494ACA-61AB-4CDB-AD63-7FA8827A6945}" type="datetime1">
              <a:t>9/3/2026</a:t>
            </a:fld>
            <a:endParaRPr/>
          </a:p>
        </p:txBody>
      </p:sp>
      <p:sp>
        <p:nvSpPr>
          <p:cNvPr id="7" name="Fußzeilenplatzhalter 4">
            <a:extLst>
              <a:ext uri="{FF2B5EF4-FFF2-40B4-BE49-F238E27FC236}">
                <a16:creationId xmlns:a16="http://schemas.microsoft.com/office/drawing/2014/main" id="{0ED66DE3-5B56-4D68-ABB1-86D4E1D488D9}"/>
              </a:ext>
            </a:extLst>
          </p:cNvPr>
          <p:cNvSpPr>
            <a:spLocks noGrp="1"/>
          </p:cNvSpPr>
          <p:nvPr>
            <p:ph type="ftr" idx="15"/>
          </p:nvPr>
        </p:nvSpPr>
        <p:spPr/>
        <p:txBody>
          <a:bodyPr/>
          <a:lstStyle>
            <a:lvl1pPr>
              <a:buNone/>
              <a:defRPr/>
            </a:lvl1pPr>
          </a:lstStyle>
          <a:p>
            <a:r>
              <a:t>Test-Vortrag</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halt mit Bebilderung – Rechts">
    <p:spTree>
      <p:nvGrpSpPr>
        <p:cNvPr id="1" name=""/>
        <p:cNvGrpSpPr/>
        <p:nvPr/>
      </p:nvGrpSpPr>
      <p:grpSpPr>
        <a:xfrm>
          <a:off x="0" y="0"/>
          <a:ext cx="0" cy="0"/>
          <a:chOff x="0" y="0"/>
          <a:chExt cx="0" cy="0"/>
        </a:xfrm>
      </p:grpSpPr>
      <p:sp>
        <p:nvSpPr>
          <p:cNvPr id="5" name="Inhaltsplatzhalter 2">
            <a:extLst>
              <a:ext uri="{FF2B5EF4-FFF2-40B4-BE49-F238E27FC236}">
                <a16:creationId xmlns:a16="http://schemas.microsoft.com/office/drawing/2014/main" id="{E4ECDBEA-09CA-440F-AC2F-953C77F5D258}"/>
              </a:ext>
            </a:extLst>
          </p:cNvPr>
          <p:cNvSpPr>
            <a:spLocks noGrp="1"/>
          </p:cNvSpPr>
          <p:nvPr>
            <p:ph idx="1"/>
          </p:nvPr>
        </p:nvSpPr>
        <p:spPr>
          <a:xfrm>
            <a:off x="450719" y="1198134"/>
            <a:ext cx="5946481"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6" name="Picture Placeholder 8">
            <a:extLst>
              <a:ext uri="{FF2B5EF4-FFF2-40B4-BE49-F238E27FC236}">
                <a16:creationId xmlns:a16="http://schemas.microsoft.com/office/drawing/2014/main" id="{AA673226-7D09-4EAE-9BFA-D73BB1DC4ACD}"/>
              </a:ext>
            </a:extLst>
          </p:cNvPr>
          <p:cNvSpPr>
            <a:spLocks noGrp="1"/>
          </p:cNvSpPr>
          <p:nvPr>
            <p:ph type="pic" idx="13"/>
          </p:nvPr>
        </p:nvSpPr>
        <p:spPr>
          <a:xfrm>
            <a:off x="6861600" y="0"/>
            <a:ext cx="2282400" cy="1541538"/>
          </a:xfrm>
        </p:spPr>
        <p:txBody>
          <a:bodyPr>
            <a:noAutofit/>
          </a:bodyPr>
          <a:lstStyle/>
          <a:p>
            <a:pPr lvl="0">
              <a:buNone/>
            </a:pPr>
            <a:r>
              <a:t>Bild durch Klicken auf Symbol hinzufügen</a:t>
            </a:r>
          </a:p>
        </p:txBody>
      </p:sp>
      <p:sp>
        <p:nvSpPr>
          <p:cNvPr id="7" name="Picture Placeholder 8">
            <a:extLst>
              <a:ext uri="{FF2B5EF4-FFF2-40B4-BE49-F238E27FC236}">
                <a16:creationId xmlns:a16="http://schemas.microsoft.com/office/drawing/2014/main" id="{17AF8AD4-FDA1-414B-9329-FD310065BB2F}"/>
              </a:ext>
            </a:extLst>
          </p:cNvPr>
          <p:cNvSpPr>
            <a:spLocks noGrp="1"/>
          </p:cNvSpPr>
          <p:nvPr>
            <p:ph type="pic" idx="14"/>
          </p:nvPr>
        </p:nvSpPr>
        <p:spPr>
          <a:xfrm>
            <a:off x="6861600" y="1541538"/>
            <a:ext cx="2282400" cy="1373616"/>
          </a:xfrm>
        </p:spPr>
        <p:txBody>
          <a:bodyPr>
            <a:noAutofit/>
          </a:bodyPr>
          <a:lstStyle/>
          <a:p>
            <a:pPr lvl="0">
              <a:buNone/>
            </a:pPr>
            <a:r>
              <a:t>Bild durch Klicken auf Symbol hinzufügen</a:t>
            </a:r>
          </a:p>
        </p:txBody>
      </p:sp>
      <p:sp>
        <p:nvSpPr>
          <p:cNvPr id="8" name="Picture Placeholder 8">
            <a:extLst>
              <a:ext uri="{FF2B5EF4-FFF2-40B4-BE49-F238E27FC236}">
                <a16:creationId xmlns:a16="http://schemas.microsoft.com/office/drawing/2014/main" id="{6BACB76E-032E-4CFE-AADF-C0E204BA814B}"/>
              </a:ext>
            </a:extLst>
          </p:cNvPr>
          <p:cNvSpPr>
            <a:spLocks noGrp="1"/>
          </p:cNvSpPr>
          <p:nvPr>
            <p:ph type="pic" idx="15"/>
          </p:nvPr>
        </p:nvSpPr>
        <p:spPr>
          <a:xfrm>
            <a:off x="6861600" y="2915153"/>
            <a:ext cx="2282400" cy="1373616"/>
          </a:xfrm>
        </p:spPr>
        <p:txBody>
          <a:bodyPr>
            <a:noAutofit/>
          </a:bodyPr>
          <a:lstStyle/>
          <a:p>
            <a:pPr lvl="0">
              <a:buNone/>
            </a:pPr>
            <a:r>
              <a:t>Bild durch Klicken auf Symbol hinzufügen</a:t>
            </a:r>
          </a:p>
        </p:txBody>
      </p:sp>
      <p:sp>
        <p:nvSpPr>
          <p:cNvPr id="19" name="Titel 1">
            <a:extLst>
              <a:ext uri="{FF2B5EF4-FFF2-40B4-BE49-F238E27FC236}">
                <a16:creationId xmlns:a16="http://schemas.microsoft.com/office/drawing/2014/main" id="{E8A1D837-4A97-402B-8685-F4ADAC4D20C2}"/>
              </a:ext>
            </a:extLst>
          </p:cNvPr>
          <p:cNvSpPr>
            <a:spLocks noGrp="1"/>
          </p:cNvSpPr>
          <p:nvPr>
            <p:ph type="title"/>
          </p:nvPr>
        </p:nvSpPr>
        <p:spPr>
          <a:xfrm>
            <a:off x="457201" y="334931"/>
            <a:ext cx="6404399" cy="519799"/>
          </a:xfrm>
        </p:spPr>
        <p:txBody>
          <a:bodyPr/>
          <a:lstStyle>
            <a:lvl1pPr>
              <a:buNone/>
              <a:defRPr sz="2177"/>
            </a:lvl1pPr>
          </a:lstStyle>
          <a:p>
            <a:r>
              <a:t>Titelmasterformat durch Klicken bearbeiten</a:t>
            </a:r>
          </a:p>
        </p:txBody>
      </p:sp>
      <p:sp>
        <p:nvSpPr>
          <p:cNvPr id="20" name="Text Placeholder 17">
            <a:extLst>
              <a:ext uri="{FF2B5EF4-FFF2-40B4-BE49-F238E27FC236}">
                <a16:creationId xmlns:a16="http://schemas.microsoft.com/office/drawing/2014/main" id="{3BA24C03-58D7-4026-BFBD-8C7FF39EB763}"/>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9" name="Datumsplatzhalter 3">
            <a:extLst>
              <a:ext uri="{FF2B5EF4-FFF2-40B4-BE49-F238E27FC236}">
                <a16:creationId xmlns:a16="http://schemas.microsoft.com/office/drawing/2014/main" id="{33698B57-3514-444E-93A5-B92765CA5F73}"/>
              </a:ext>
            </a:extLst>
          </p:cNvPr>
          <p:cNvSpPr>
            <a:spLocks noGrp="1"/>
          </p:cNvSpPr>
          <p:nvPr>
            <p:ph type="dt" idx="16"/>
          </p:nvPr>
        </p:nvSpPr>
        <p:spPr/>
        <p:txBody>
          <a:bodyPr/>
          <a:lstStyle>
            <a:lvl1pPr>
              <a:buNone/>
              <a:defRPr/>
            </a:lvl1pPr>
          </a:lstStyle>
          <a:p>
            <a:fld id="{9FF585A2-0B30-4F33-8B39-10086C924E91}" type="datetime1">
              <a:t>9/3/2026</a:t>
            </a:fld>
            <a:endParaRPr/>
          </a:p>
        </p:txBody>
      </p:sp>
      <p:sp>
        <p:nvSpPr>
          <p:cNvPr id="10" name="Fußzeilenplatzhalter 4">
            <a:extLst>
              <a:ext uri="{FF2B5EF4-FFF2-40B4-BE49-F238E27FC236}">
                <a16:creationId xmlns:a16="http://schemas.microsoft.com/office/drawing/2014/main" id="{6895D433-1D3C-469D-9BE3-D2E1EC25D832}"/>
              </a:ext>
            </a:extLst>
          </p:cNvPr>
          <p:cNvSpPr>
            <a:spLocks noGrp="1"/>
          </p:cNvSpPr>
          <p:nvPr>
            <p:ph type="ftr" idx="17"/>
          </p:nvPr>
        </p:nvSpPr>
        <p:spPr/>
        <p:txBody>
          <a:bodyPr/>
          <a:lstStyle>
            <a:lvl1pPr>
              <a:buNone/>
              <a:defRPr/>
            </a:lvl1pPr>
          </a:lstStyle>
          <a:p>
            <a:r>
              <a:t>Test-Vortrag</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halt mir Bebilderung – Link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A27B38-1352-48ED-9DFF-B7227739399D}"/>
              </a:ext>
            </a:extLst>
          </p:cNvPr>
          <p:cNvSpPr>
            <a:spLocks noGrp="1"/>
          </p:cNvSpPr>
          <p:nvPr>
            <p:ph type="pic" idx="13"/>
          </p:nvPr>
        </p:nvSpPr>
        <p:spPr>
          <a:xfrm>
            <a:off x="0" y="1"/>
            <a:ext cx="2282400" cy="1540998"/>
          </a:xfrm>
        </p:spPr>
        <p:txBody>
          <a:bodyPr>
            <a:noAutofit/>
          </a:bodyPr>
          <a:lstStyle/>
          <a:p>
            <a:pPr lvl="0">
              <a:buNone/>
            </a:pPr>
            <a:r>
              <a:t>Bild durch Klicken auf Symbol hinzufügen</a:t>
            </a:r>
          </a:p>
        </p:txBody>
      </p:sp>
      <p:sp>
        <p:nvSpPr>
          <p:cNvPr id="10" name="Picture Placeholder 8">
            <a:extLst>
              <a:ext uri="{FF2B5EF4-FFF2-40B4-BE49-F238E27FC236}">
                <a16:creationId xmlns:a16="http://schemas.microsoft.com/office/drawing/2014/main" id="{502D3F11-A3C5-4B28-8E6D-5555BB4403AC}"/>
              </a:ext>
            </a:extLst>
          </p:cNvPr>
          <p:cNvSpPr>
            <a:spLocks noGrp="1"/>
          </p:cNvSpPr>
          <p:nvPr>
            <p:ph type="pic" idx="14"/>
          </p:nvPr>
        </p:nvSpPr>
        <p:spPr>
          <a:xfrm>
            <a:off x="-7200" y="1541538"/>
            <a:ext cx="2282400" cy="1373616"/>
          </a:xfrm>
        </p:spPr>
        <p:txBody>
          <a:bodyPr>
            <a:noAutofit/>
          </a:bodyPr>
          <a:lstStyle/>
          <a:p>
            <a:pPr lvl="0">
              <a:buNone/>
            </a:pPr>
            <a:r>
              <a:t>Bild durch Klicken auf Symbol hinzufügen</a:t>
            </a:r>
          </a:p>
        </p:txBody>
      </p:sp>
      <p:sp>
        <p:nvSpPr>
          <p:cNvPr id="11" name="Picture Placeholder 8">
            <a:extLst>
              <a:ext uri="{FF2B5EF4-FFF2-40B4-BE49-F238E27FC236}">
                <a16:creationId xmlns:a16="http://schemas.microsoft.com/office/drawing/2014/main" id="{2166F88E-00FC-4062-A2C7-884693CC2E80}"/>
              </a:ext>
            </a:extLst>
          </p:cNvPr>
          <p:cNvSpPr>
            <a:spLocks noGrp="1"/>
          </p:cNvSpPr>
          <p:nvPr>
            <p:ph type="pic" idx="15"/>
          </p:nvPr>
        </p:nvSpPr>
        <p:spPr>
          <a:xfrm>
            <a:off x="0" y="2915153"/>
            <a:ext cx="2282400" cy="1373616"/>
          </a:xfrm>
        </p:spPr>
        <p:txBody>
          <a:bodyPr>
            <a:noAutofit/>
          </a:bodyPr>
          <a:lstStyle/>
          <a:p>
            <a:pPr lvl="0">
              <a:buNone/>
            </a:pPr>
            <a:r>
              <a:t>Bild durch Klicken auf Symbol hinzufügen</a:t>
            </a:r>
          </a:p>
        </p:txBody>
      </p:sp>
      <p:sp>
        <p:nvSpPr>
          <p:cNvPr id="17" name="Inhaltsplatzhalter 2">
            <a:extLst>
              <a:ext uri="{FF2B5EF4-FFF2-40B4-BE49-F238E27FC236}">
                <a16:creationId xmlns:a16="http://schemas.microsoft.com/office/drawing/2014/main" id="{3C09EE55-F829-41C2-A693-063BF4271C31}"/>
              </a:ext>
            </a:extLst>
          </p:cNvPr>
          <p:cNvSpPr>
            <a:spLocks noGrp="1"/>
          </p:cNvSpPr>
          <p:nvPr>
            <p:ph idx="16"/>
          </p:nvPr>
        </p:nvSpPr>
        <p:spPr>
          <a:xfrm>
            <a:off x="2740319" y="1025173"/>
            <a:ext cx="5946481" cy="2747231"/>
          </a:xfrm>
        </p:spPr>
        <p:txBody>
          <a:bodyPr/>
          <a:lstStyle>
            <a:lvl1pPr>
              <a:buNone/>
              <a:defRPr sz="1769" b="0"/>
            </a:lvl1pPr>
            <a:lvl2pPr>
              <a:buNone/>
              <a:defRPr sz="176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20" name="Titelplatzhalter 1">
            <a:extLst>
              <a:ext uri="{FF2B5EF4-FFF2-40B4-BE49-F238E27FC236}">
                <a16:creationId xmlns:a16="http://schemas.microsoft.com/office/drawing/2014/main" id="{F6AC8D30-05E6-4FA6-BBED-0130FD752C50}"/>
              </a:ext>
            </a:extLst>
          </p:cNvPr>
          <p:cNvSpPr>
            <a:spLocks noGrp="1"/>
          </p:cNvSpPr>
          <p:nvPr>
            <p:ph type="title"/>
          </p:nvPr>
        </p:nvSpPr>
        <p:spPr>
          <a:xfrm>
            <a:off x="2743532" y="334931"/>
            <a:ext cx="5943268" cy="637964"/>
          </a:xfrm>
          <a:prstGeom prst="rect">
            <a:avLst/>
          </a:prstGeom>
        </p:spPr>
        <p:txBody>
          <a:bodyPr>
            <a:noAutofit/>
          </a:bodyPr>
          <a:lstStyle>
            <a:lvl1pPr>
              <a:buNone/>
              <a:defRPr sz="2177"/>
            </a:lvl1pPr>
          </a:lstStyle>
          <a:p>
            <a:r>
              <a:t>Titelmasterformat durch Klicken bearbeiten</a:t>
            </a:r>
          </a:p>
        </p:txBody>
      </p:sp>
      <p:sp>
        <p:nvSpPr>
          <p:cNvPr id="21" name="Text Placeholder 17">
            <a:extLst>
              <a:ext uri="{FF2B5EF4-FFF2-40B4-BE49-F238E27FC236}">
                <a16:creationId xmlns:a16="http://schemas.microsoft.com/office/drawing/2014/main" id="{FD8BEB8B-E2CF-442A-ADA6-E6361728DA9C}"/>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8" name="Datumsplatzhalter 3">
            <a:extLst>
              <a:ext uri="{FF2B5EF4-FFF2-40B4-BE49-F238E27FC236}">
                <a16:creationId xmlns:a16="http://schemas.microsoft.com/office/drawing/2014/main" id="{7ADF4EF3-4281-464A-A600-9BC5AAF9C43C}"/>
              </a:ext>
            </a:extLst>
          </p:cNvPr>
          <p:cNvSpPr>
            <a:spLocks noGrp="1"/>
          </p:cNvSpPr>
          <p:nvPr>
            <p:ph type="dt" idx="17"/>
          </p:nvPr>
        </p:nvSpPr>
        <p:spPr/>
        <p:txBody>
          <a:bodyPr/>
          <a:lstStyle>
            <a:lvl1pPr>
              <a:buNone/>
              <a:defRPr/>
            </a:lvl1pPr>
          </a:lstStyle>
          <a:p>
            <a:fld id="{6B4298FE-6E67-4731-864B-E7FA87AECC66}" type="datetime1">
              <a:t>9/3/2026</a:t>
            </a:fld>
            <a:endParaRPr/>
          </a:p>
        </p:txBody>
      </p:sp>
      <p:sp>
        <p:nvSpPr>
          <p:cNvPr id="12" name="Fußzeilenplatzhalter 4">
            <a:extLst>
              <a:ext uri="{FF2B5EF4-FFF2-40B4-BE49-F238E27FC236}">
                <a16:creationId xmlns:a16="http://schemas.microsoft.com/office/drawing/2014/main" id="{425CEBDE-7D83-4407-94AD-F0B6DA519943}"/>
              </a:ext>
            </a:extLst>
          </p:cNvPr>
          <p:cNvSpPr>
            <a:spLocks noGrp="1"/>
          </p:cNvSpPr>
          <p:nvPr>
            <p:ph type="ftr" idx="18"/>
          </p:nvPr>
        </p:nvSpPr>
        <p:spPr/>
        <p:txBody>
          <a:bodyPr/>
          <a:lstStyle>
            <a:lvl1pPr>
              <a:buNone/>
              <a:defRPr/>
            </a:lvl1pPr>
          </a:lstStyle>
          <a:p>
            <a:r>
              <a:t>Test-Vortrag</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halt mit drei Bilder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E6A6702-7F94-47D2-A9E3-BB9B7800AFC7}"/>
              </a:ext>
            </a:extLst>
          </p:cNvPr>
          <p:cNvSpPr>
            <a:spLocks noGrp="1"/>
          </p:cNvSpPr>
          <p:nvPr>
            <p:ph type="pic" idx="13"/>
          </p:nvPr>
        </p:nvSpPr>
        <p:spPr>
          <a:xfrm>
            <a:off x="6156997" y="2571750"/>
            <a:ext cx="2529803" cy="1373616"/>
          </a:xfrm>
        </p:spPr>
        <p:txBody>
          <a:bodyPr>
            <a:noAutofit/>
          </a:bodyPr>
          <a:lstStyle/>
          <a:p>
            <a:pPr lvl="0">
              <a:buNone/>
            </a:pPr>
            <a:r>
              <a:t>Bild durch Klicken auf Symbol hinzufügen</a:t>
            </a:r>
          </a:p>
        </p:txBody>
      </p:sp>
      <p:sp>
        <p:nvSpPr>
          <p:cNvPr id="10" name="Picture Placeholder 8">
            <a:extLst>
              <a:ext uri="{FF2B5EF4-FFF2-40B4-BE49-F238E27FC236}">
                <a16:creationId xmlns:a16="http://schemas.microsoft.com/office/drawing/2014/main" id="{C3F031D3-CCFD-4CA6-8AB3-8ED16CFCB9A1}"/>
              </a:ext>
            </a:extLst>
          </p:cNvPr>
          <p:cNvSpPr>
            <a:spLocks noGrp="1"/>
          </p:cNvSpPr>
          <p:nvPr>
            <p:ph type="pic" idx="14"/>
          </p:nvPr>
        </p:nvSpPr>
        <p:spPr>
          <a:xfrm>
            <a:off x="450719" y="2571750"/>
            <a:ext cx="2514960" cy="1373616"/>
          </a:xfrm>
        </p:spPr>
        <p:txBody>
          <a:bodyPr>
            <a:noAutofit/>
          </a:bodyPr>
          <a:lstStyle/>
          <a:p>
            <a:pPr lvl="0">
              <a:buNone/>
            </a:pPr>
            <a:r>
              <a:t>Bild durch Klicken auf Symbol hinzufügen</a:t>
            </a:r>
          </a:p>
        </p:txBody>
      </p:sp>
      <p:sp>
        <p:nvSpPr>
          <p:cNvPr id="11" name="Picture Placeholder 8">
            <a:extLst>
              <a:ext uri="{FF2B5EF4-FFF2-40B4-BE49-F238E27FC236}">
                <a16:creationId xmlns:a16="http://schemas.microsoft.com/office/drawing/2014/main" id="{C7321D7A-9C20-48AE-97E4-8F282AB1B3B5}"/>
              </a:ext>
            </a:extLst>
          </p:cNvPr>
          <p:cNvSpPr>
            <a:spLocks noGrp="1"/>
          </p:cNvSpPr>
          <p:nvPr>
            <p:ph type="pic" idx="15"/>
          </p:nvPr>
        </p:nvSpPr>
        <p:spPr>
          <a:xfrm>
            <a:off x="3427200" y="2571750"/>
            <a:ext cx="2289600" cy="1373616"/>
          </a:xfrm>
        </p:spPr>
        <p:txBody>
          <a:bodyPr>
            <a:noAutofit/>
          </a:bodyPr>
          <a:lstStyle/>
          <a:p>
            <a:pPr lvl="0">
              <a:buNone/>
            </a:pPr>
            <a:r>
              <a:t>Bild durch Klicken auf Symbol hinzufügen</a:t>
            </a:r>
          </a:p>
        </p:txBody>
      </p:sp>
      <p:sp>
        <p:nvSpPr>
          <p:cNvPr id="14" name="Inhaltsplatzhalter 2">
            <a:extLst>
              <a:ext uri="{FF2B5EF4-FFF2-40B4-BE49-F238E27FC236}">
                <a16:creationId xmlns:a16="http://schemas.microsoft.com/office/drawing/2014/main" id="{065A5585-E7AF-4C3D-83C8-6A43D8E0C44D}"/>
              </a:ext>
            </a:extLst>
          </p:cNvPr>
          <p:cNvSpPr>
            <a:spLocks noGrp="1"/>
          </p:cNvSpPr>
          <p:nvPr>
            <p:ph idx="16"/>
          </p:nvPr>
        </p:nvSpPr>
        <p:spPr>
          <a:xfrm>
            <a:off x="450719" y="1198134"/>
            <a:ext cx="8236081" cy="1030212"/>
          </a:xfrm>
        </p:spPr>
        <p:txBody>
          <a:bodyPr/>
          <a:lstStyle>
            <a:lvl1pPr>
              <a:buNone/>
              <a:defRPr sz="1632" b="0"/>
            </a:lvl1pPr>
            <a:lvl2pPr>
              <a:buNone/>
              <a:defRPr sz="2109"/>
            </a:lvl2pPr>
            <a:lvl3pPr>
              <a:buNone/>
              <a:defRPr sz="1769"/>
            </a:lvl3pPr>
            <a:lvl4pPr marL="367138" indent="-183569">
              <a:buNone/>
              <a:defRPr sz="1496"/>
            </a:lvl4pPr>
            <a:lvl5pPr marL="367138" indent="0">
              <a:buNone/>
              <a:defRPr sz="1224"/>
            </a:lvl5pPr>
            <a:lvl6pPr>
              <a:buNone/>
              <a:defRPr sz="1496"/>
            </a:lvl6pPr>
            <a:lvl7pPr>
              <a:buNone/>
              <a:defRPr sz="1496"/>
            </a:lvl7pPr>
            <a:lvl8pPr>
              <a:buNone/>
              <a:defRPr sz="1496"/>
            </a:lvl8pPr>
            <a:lvl9pPr>
              <a:buNone/>
              <a:defRPr sz="1496"/>
            </a:lvl9pPr>
          </a:lstStyle>
          <a:p>
            <a:pPr lvl="0">
              <a:buNone/>
            </a:pPr>
            <a:r>
              <a:t>Textmasterformate durch Klicken bearbeiten</a:t>
            </a:r>
          </a:p>
        </p:txBody>
      </p:sp>
      <p:sp>
        <p:nvSpPr>
          <p:cNvPr id="20" name="Titel 1">
            <a:extLst>
              <a:ext uri="{FF2B5EF4-FFF2-40B4-BE49-F238E27FC236}">
                <a16:creationId xmlns:a16="http://schemas.microsoft.com/office/drawing/2014/main" id="{4470D3C2-263A-4803-ABAD-22792198A863}"/>
              </a:ext>
            </a:extLst>
          </p:cNvPr>
          <p:cNvSpPr>
            <a:spLocks noGrp="1"/>
          </p:cNvSpPr>
          <p:nvPr>
            <p:ph type="title"/>
          </p:nvPr>
        </p:nvSpPr>
        <p:spPr>
          <a:xfrm>
            <a:off x="457200" y="334931"/>
            <a:ext cx="8229600" cy="526319"/>
          </a:xfrm>
        </p:spPr>
        <p:txBody>
          <a:bodyPr/>
          <a:lstStyle>
            <a:lvl1pPr>
              <a:buNone/>
              <a:defRPr sz="2177"/>
            </a:lvl1pPr>
          </a:lstStyle>
          <a:p>
            <a:r>
              <a:t>Titelmasterformat durch Klicken bearbeiten</a:t>
            </a:r>
          </a:p>
        </p:txBody>
      </p:sp>
      <p:sp>
        <p:nvSpPr>
          <p:cNvPr id="21" name="Text Placeholder 17">
            <a:extLst>
              <a:ext uri="{FF2B5EF4-FFF2-40B4-BE49-F238E27FC236}">
                <a16:creationId xmlns:a16="http://schemas.microsoft.com/office/drawing/2014/main" id="{DB864DC3-D8A1-4534-BF2A-56F8DE1BD8C4}"/>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8" name="Datumsplatzhalter 3">
            <a:extLst>
              <a:ext uri="{FF2B5EF4-FFF2-40B4-BE49-F238E27FC236}">
                <a16:creationId xmlns:a16="http://schemas.microsoft.com/office/drawing/2014/main" id="{7C27FAD7-D234-4B55-A356-BF94FB4D17B9}"/>
              </a:ext>
            </a:extLst>
          </p:cNvPr>
          <p:cNvSpPr>
            <a:spLocks noGrp="1"/>
          </p:cNvSpPr>
          <p:nvPr>
            <p:ph type="dt" idx="17"/>
          </p:nvPr>
        </p:nvSpPr>
        <p:spPr/>
        <p:txBody>
          <a:bodyPr/>
          <a:lstStyle>
            <a:lvl1pPr>
              <a:buNone/>
              <a:defRPr/>
            </a:lvl1pPr>
          </a:lstStyle>
          <a:p>
            <a:fld id="{B139DDA0-3123-4194-B1E9-0B4BFDFB6553}" type="datetime1">
              <a:t>9/3/2026</a:t>
            </a:fld>
            <a:endParaRPr/>
          </a:p>
        </p:txBody>
      </p:sp>
      <p:sp>
        <p:nvSpPr>
          <p:cNvPr id="12" name="Fußzeilenplatzhalter 4">
            <a:extLst>
              <a:ext uri="{FF2B5EF4-FFF2-40B4-BE49-F238E27FC236}">
                <a16:creationId xmlns:a16="http://schemas.microsoft.com/office/drawing/2014/main" id="{5CB51337-66B4-44F9-B1F0-46F21C73CF57}"/>
              </a:ext>
            </a:extLst>
          </p:cNvPr>
          <p:cNvSpPr>
            <a:spLocks noGrp="1"/>
          </p:cNvSpPr>
          <p:nvPr>
            <p:ph type="ftr" idx="18"/>
          </p:nvPr>
        </p:nvSpPr>
        <p:spPr/>
        <p:txBody>
          <a:bodyPr/>
          <a:lstStyle>
            <a:lvl1pPr>
              <a:buNone/>
              <a:defRPr/>
            </a:lvl1pPr>
          </a:lstStyle>
          <a:p>
            <a:r>
              <a:t>Test-Vortrag</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hs Bild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70DE51A-F311-432D-B696-0E8BCC7996BC}"/>
              </a:ext>
            </a:extLst>
          </p:cNvPr>
          <p:cNvSpPr>
            <a:spLocks noGrp="1"/>
          </p:cNvSpPr>
          <p:nvPr>
            <p:ph type="pic" idx="13"/>
          </p:nvPr>
        </p:nvSpPr>
        <p:spPr>
          <a:xfrm>
            <a:off x="5923052" y="2571750"/>
            <a:ext cx="2763748" cy="1373616"/>
          </a:xfrm>
        </p:spPr>
        <p:txBody>
          <a:bodyPr>
            <a:noAutofit/>
          </a:bodyPr>
          <a:lstStyle/>
          <a:p>
            <a:pPr lvl="0">
              <a:buNone/>
            </a:pPr>
            <a:r>
              <a:t>Bild durch Klicken auf Symbol hinzufügen</a:t>
            </a:r>
          </a:p>
        </p:txBody>
      </p:sp>
      <p:sp>
        <p:nvSpPr>
          <p:cNvPr id="10" name="Picture Placeholder 8">
            <a:extLst>
              <a:ext uri="{FF2B5EF4-FFF2-40B4-BE49-F238E27FC236}">
                <a16:creationId xmlns:a16="http://schemas.microsoft.com/office/drawing/2014/main" id="{AA1E9F33-17DC-4D19-8588-EA77565D9961}"/>
              </a:ext>
            </a:extLst>
          </p:cNvPr>
          <p:cNvSpPr>
            <a:spLocks noGrp="1"/>
          </p:cNvSpPr>
          <p:nvPr>
            <p:ph type="pic" idx="14"/>
          </p:nvPr>
        </p:nvSpPr>
        <p:spPr>
          <a:xfrm>
            <a:off x="450719" y="2571750"/>
            <a:ext cx="2747521" cy="1373616"/>
          </a:xfrm>
        </p:spPr>
        <p:txBody>
          <a:bodyPr>
            <a:noAutofit/>
          </a:bodyPr>
          <a:lstStyle/>
          <a:p>
            <a:pPr lvl="0">
              <a:buNone/>
            </a:pPr>
            <a:r>
              <a:t>Bild durch Klicken auf Symbol hinzufügen</a:t>
            </a:r>
          </a:p>
        </p:txBody>
      </p:sp>
      <p:sp>
        <p:nvSpPr>
          <p:cNvPr id="11" name="Picture Placeholder 8">
            <a:extLst>
              <a:ext uri="{FF2B5EF4-FFF2-40B4-BE49-F238E27FC236}">
                <a16:creationId xmlns:a16="http://schemas.microsoft.com/office/drawing/2014/main" id="{66434235-8BD6-485F-BAB2-CF933ED694FE}"/>
              </a:ext>
            </a:extLst>
          </p:cNvPr>
          <p:cNvSpPr>
            <a:spLocks noGrp="1"/>
          </p:cNvSpPr>
          <p:nvPr>
            <p:ph type="pic" idx="15"/>
          </p:nvPr>
        </p:nvSpPr>
        <p:spPr>
          <a:xfrm>
            <a:off x="3198240" y="2571750"/>
            <a:ext cx="2724813" cy="1373616"/>
          </a:xfrm>
        </p:spPr>
        <p:txBody>
          <a:bodyPr>
            <a:noAutofit/>
          </a:bodyPr>
          <a:lstStyle/>
          <a:p>
            <a:pPr lvl="0">
              <a:buNone/>
            </a:pPr>
            <a:r>
              <a:t>Bild durch Klicken auf Symbol hinzufügen</a:t>
            </a:r>
          </a:p>
        </p:txBody>
      </p:sp>
      <p:sp>
        <p:nvSpPr>
          <p:cNvPr id="20" name="Titel 1">
            <a:extLst>
              <a:ext uri="{FF2B5EF4-FFF2-40B4-BE49-F238E27FC236}">
                <a16:creationId xmlns:a16="http://schemas.microsoft.com/office/drawing/2014/main" id="{85F96465-DD37-4170-B249-8705E766DE3F}"/>
              </a:ext>
            </a:extLst>
          </p:cNvPr>
          <p:cNvSpPr>
            <a:spLocks noGrp="1"/>
          </p:cNvSpPr>
          <p:nvPr>
            <p:ph type="title"/>
          </p:nvPr>
        </p:nvSpPr>
        <p:spPr>
          <a:xfrm>
            <a:off x="457200" y="334931"/>
            <a:ext cx="8229600" cy="526319"/>
          </a:xfrm>
        </p:spPr>
        <p:txBody>
          <a:bodyPr/>
          <a:lstStyle>
            <a:lvl1pPr>
              <a:buNone/>
              <a:defRPr sz="2177"/>
            </a:lvl1pPr>
          </a:lstStyle>
          <a:p>
            <a:r>
              <a:t>Titelmasterformat durch Klicken bearbeiten</a:t>
            </a:r>
          </a:p>
        </p:txBody>
      </p:sp>
      <p:sp>
        <p:nvSpPr>
          <p:cNvPr id="21" name="Text Placeholder 17">
            <a:extLst>
              <a:ext uri="{FF2B5EF4-FFF2-40B4-BE49-F238E27FC236}">
                <a16:creationId xmlns:a16="http://schemas.microsoft.com/office/drawing/2014/main" id="{385C1120-001A-4F2E-9194-C696DCA603AA}"/>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12" name="Picture Placeholder 8">
            <a:extLst>
              <a:ext uri="{FF2B5EF4-FFF2-40B4-BE49-F238E27FC236}">
                <a16:creationId xmlns:a16="http://schemas.microsoft.com/office/drawing/2014/main" id="{A162F7C4-3E76-4854-BCE4-47C00A236594}"/>
              </a:ext>
            </a:extLst>
          </p:cNvPr>
          <p:cNvSpPr>
            <a:spLocks noGrp="1"/>
          </p:cNvSpPr>
          <p:nvPr>
            <p:ph type="pic" idx="16"/>
          </p:nvPr>
        </p:nvSpPr>
        <p:spPr>
          <a:xfrm>
            <a:off x="5923053" y="1198134"/>
            <a:ext cx="2747521" cy="1373616"/>
          </a:xfrm>
        </p:spPr>
        <p:txBody>
          <a:bodyPr>
            <a:noAutofit/>
          </a:bodyPr>
          <a:lstStyle/>
          <a:p>
            <a:pPr lvl="0">
              <a:buNone/>
            </a:pPr>
            <a:r>
              <a:t>Bild durch Klicken auf Symbol hinzufügen</a:t>
            </a:r>
          </a:p>
        </p:txBody>
      </p:sp>
      <p:sp>
        <p:nvSpPr>
          <p:cNvPr id="13" name="Picture Placeholder 8">
            <a:extLst>
              <a:ext uri="{FF2B5EF4-FFF2-40B4-BE49-F238E27FC236}">
                <a16:creationId xmlns:a16="http://schemas.microsoft.com/office/drawing/2014/main" id="{70999ED7-DA26-42DC-B265-32468E3B2BE8}"/>
              </a:ext>
            </a:extLst>
          </p:cNvPr>
          <p:cNvSpPr>
            <a:spLocks noGrp="1"/>
          </p:cNvSpPr>
          <p:nvPr>
            <p:ph type="pic" idx="17"/>
          </p:nvPr>
        </p:nvSpPr>
        <p:spPr>
          <a:xfrm>
            <a:off x="3198240" y="1198134"/>
            <a:ext cx="2724813" cy="1373616"/>
          </a:xfrm>
        </p:spPr>
        <p:txBody>
          <a:bodyPr>
            <a:noAutofit/>
          </a:bodyPr>
          <a:lstStyle/>
          <a:p>
            <a:pPr lvl="0">
              <a:buNone/>
            </a:pPr>
            <a:r>
              <a:t>Bild durch Klicken auf Symbol hinzufügen</a:t>
            </a:r>
          </a:p>
        </p:txBody>
      </p:sp>
      <p:sp>
        <p:nvSpPr>
          <p:cNvPr id="15" name="Picture Placeholder 8">
            <a:extLst>
              <a:ext uri="{FF2B5EF4-FFF2-40B4-BE49-F238E27FC236}">
                <a16:creationId xmlns:a16="http://schemas.microsoft.com/office/drawing/2014/main" id="{30DE7BCA-DA7C-44B2-BEFB-83B9C3681BCE}"/>
              </a:ext>
            </a:extLst>
          </p:cNvPr>
          <p:cNvSpPr>
            <a:spLocks noGrp="1"/>
          </p:cNvSpPr>
          <p:nvPr>
            <p:ph type="pic" idx="18"/>
          </p:nvPr>
        </p:nvSpPr>
        <p:spPr>
          <a:xfrm>
            <a:off x="450718" y="1198134"/>
            <a:ext cx="2747522" cy="1373616"/>
          </a:xfrm>
        </p:spPr>
        <p:txBody>
          <a:bodyPr>
            <a:noAutofit/>
          </a:bodyPr>
          <a:lstStyle/>
          <a:p>
            <a:pPr lvl="0">
              <a:buNone/>
            </a:pPr>
            <a:r>
              <a:t>Bild durch Klicken auf Symbol hinzufügen</a:t>
            </a:r>
          </a:p>
        </p:txBody>
      </p:sp>
      <p:sp>
        <p:nvSpPr>
          <p:cNvPr id="14" name="Datumsplatzhalter 3">
            <a:extLst>
              <a:ext uri="{FF2B5EF4-FFF2-40B4-BE49-F238E27FC236}">
                <a16:creationId xmlns:a16="http://schemas.microsoft.com/office/drawing/2014/main" id="{890A8E20-3D82-479C-8E14-BCF4BAFED82A}"/>
              </a:ext>
            </a:extLst>
          </p:cNvPr>
          <p:cNvSpPr>
            <a:spLocks noGrp="1"/>
          </p:cNvSpPr>
          <p:nvPr>
            <p:ph type="dt" idx="19"/>
          </p:nvPr>
        </p:nvSpPr>
        <p:spPr/>
        <p:txBody>
          <a:bodyPr/>
          <a:lstStyle>
            <a:lvl1pPr>
              <a:buNone/>
              <a:defRPr/>
            </a:lvl1pPr>
          </a:lstStyle>
          <a:p>
            <a:fld id="{D46E4FBC-50F7-4153-A62D-59BBE92A64EA}" type="datetime1">
              <a:t>9/3/2026</a:t>
            </a:fld>
            <a:endParaRPr/>
          </a:p>
        </p:txBody>
      </p:sp>
      <p:sp>
        <p:nvSpPr>
          <p:cNvPr id="16" name="Fußzeilenplatzhalter 4">
            <a:extLst>
              <a:ext uri="{FF2B5EF4-FFF2-40B4-BE49-F238E27FC236}">
                <a16:creationId xmlns:a16="http://schemas.microsoft.com/office/drawing/2014/main" id="{57CF23BC-33AF-4B19-ABF1-1AE4DD05DAFD}"/>
              </a:ext>
            </a:extLst>
          </p:cNvPr>
          <p:cNvSpPr>
            <a:spLocks noGrp="1"/>
          </p:cNvSpPr>
          <p:nvPr>
            <p:ph type="ftr" idx="20"/>
          </p:nvPr>
        </p:nvSpPr>
        <p:spPr/>
        <p:txBody>
          <a:bodyPr/>
          <a:lstStyle>
            <a:lvl1pPr>
              <a:buNone/>
              <a:defRPr/>
            </a:lvl1pPr>
          </a:lstStyle>
          <a:p>
            <a:r>
              <a:t>Test-Vortrag</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anzflächiges Bild mit Header">
    <p:spTree>
      <p:nvGrpSpPr>
        <p:cNvPr id="1" name=""/>
        <p:cNvGrpSpPr/>
        <p:nvPr/>
      </p:nvGrpSpPr>
      <p:grpSpPr>
        <a:xfrm>
          <a:off x="0" y="0"/>
          <a:ext cx="0" cy="0"/>
          <a:chOff x="0" y="0"/>
          <a:chExt cx="0" cy="0"/>
        </a:xfrm>
      </p:grpSpPr>
      <p:sp>
        <p:nvSpPr>
          <p:cNvPr id="4" name="Rechteck 12">
            <a:extLst>
              <a:ext uri="{FF2B5EF4-FFF2-40B4-BE49-F238E27FC236}">
                <a16:creationId xmlns:a16="http://schemas.microsoft.com/office/drawing/2014/main" id="{F5934F2A-1D41-495E-AECB-BDE1F09C862E}"/>
              </a:ext>
            </a:extLst>
          </p:cNvPr>
          <p:cNvSpPr>
            <a:spLocks noGrp="1"/>
          </p:cNvSpPr>
          <p:nvPr/>
        </p:nvSpPr>
        <p:spPr>
          <a:xfrm>
            <a:off x="0" y="0"/>
            <a:ext cx="9144000" cy="98917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buNone/>
            </a:pPr>
            <a:endParaRPr sz="1224">
              <a:solidFill>
                <a:srgbClr val="FFFFFF"/>
              </a:solidFill>
            </a:endParaRPr>
          </a:p>
        </p:txBody>
      </p:sp>
      <p:sp>
        <p:nvSpPr>
          <p:cNvPr id="10" name="Titel 1">
            <a:extLst>
              <a:ext uri="{FF2B5EF4-FFF2-40B4-BE49-F238E27FC236}">
                <a16:creationId xmlns:a16="http://schemas.microsoft.com/office/drawing/2014/main" id="{F4476706-FDFA-4DC5-8799-083DEC687973}"/>
              </a:ext>
            </a:extLst>
          </p:cNvPr>
          <p:cNvSpPr>
            <a:spLocks noGrp="1"/>
          </p:cNvSpPr>
          <p:nvPr>
            <p:ph type="title"/>
          </p:nvPr>
        </p:nvSpPr>
        <p:spPr>
          <a:xfrm>
            <a:off x="457200" y="334931"/>
            <a:ext cx="8229600" cy="526319"/>
          </a:xfrm>
        </p:spPr>
        <p:txBody>
          <a:bodyPr/>
          <a:lstStyle>
            <a:lvl1pPr>
              <a:buNone/>
              <a:defRPr sz="2177">
                <a:solidFill>
                  <a:schemeClr val="accent2"/>
                </a:solidFill>
              </a:defRPr>
            </a:lvl1pPr>
          </a:lstStyle>
          <a:p>
            <a:r>
              <a:t>Titelmasterformat durch Klicken bearbeiten</a:t>
            </a:r>
          </a:p>
        </p:txBody>
      </p:sp>
      <p:sp>
        <p:nvSpPr>
          <p:cNvPr id="13" name="Text Placeholder 17">
            <a:extLst>
              <a:ext uri="{FF2B5EF4-FFF2-40B4-BE49-F238E27FC236}">
                <a16:creationId xmlns:a16="http://schemas.microsoft.com/office/drawing/2014/main" id="{3FFB9441-BAD4-4300-8653-8BF6B96E0F26}"/>
              </a:ext>
            </a:extLst>
          </p:cNvPr>
          <p:cNvSpPr>
            <a:spLocks noGrp="1"/>
          </p:cNvSpPr>
          <p:nvPr>
            <p:ph type="body" idx="10"/>
          </p:nvPr>
        </p:nvSpPr>
        <p:spPr>
          <a:xfrm>
            <a:off x="450720" y="4288770"/>
            <a:ext cx="4121280" cy="343404"/>
          </a:xfrm>
        </p:spPr>
        <p:txBody>
          <a:bodyPr tIns="72000"/>
          <a:lstStyle>
            <a:lvl1pPr>
              <a:buNone/>
              <a:defRPr sz="816"/>
            </a:lvl1pPr>
          </a:lstStyle>
          <a:p>
            <a:pPr lvl="0">
              <a:buNone/>
            </a:pPr>
            <a:r>
              <a:t>Textmasterformate durch Klicken bearbeiten</a:t>
            </a:r>
          </a:p>
        </p:txBody>
      </p:sp>
      <p:sp>
        <p:nvSpPr>
          <p:cNvPr id="5" name="Datumsplatzhalter 3">
            <a:extLst>
              <a:ext uri="{FF2B5EF4-FFF2-40B4-BE49-F238E27FC236}">
                <a16:creationId xmlns:a16="http://schemas.microsoft.com/office/drawing/2014/main" id="{5C6120CE-5CBD-48DF-82D3-0CB9172C53AE}"/>
              </a:ext>
            </a:extLst>
          </p:cNvPr>
          <p:cNvSpPr>
            <a:spLocks noGrp="1"/>
          </p:cNvSpPr>
          <p:nvPr>
            <p:ph type="dt" idx="11"/>
          </p:nvPr>
        </p:nvSpPr>
        <p:spPr/>
        <p:txBody>
          <a:bodyPr/>
          <a:lstStyle>
            <a:lvl1pPr>
              <a:buNone/>
              <a:defRPr/>
            </a:lvl1pPr>
          </a:lstStyle>
          <a:p>
            <a:fld id="{E3166200-3E89-4FBF-8FA0-187B6F6E8131}" type="datetime1">
              <a:t>9/3/2026</a:t>
            </a:fld>
            <a:endParaRPr/>
          </a:p>
        </p:txBody>
      </p:sp>
      <p:sp>
        <p:nvSpPr>
          <p:cNvPr id="6" name="Fußzeilenplatzhalter 4">
            <a:extLst>
              <a:ext uri="{FF2B5EF4-FFF2-40B4-BE49-F238E27FC236}">
                <a16:creationId xmlns:a16="http://schemas.microsoft.com/office/drawing/2014/main" id="{1C89ECA6-C7CA-4864-B431-79DF734966B3}"/>
              </a:ext>
            </a:extLst>
          </p:cNvPr>
          <p:cNvSpPr>
            <a:spLocks noGrp="1"/>
          </p:cNvSpPr>
          <p:nvPr>
            <p:ph type="ftr" idx="12"/>
          </p:nvPr>
        </p:nvSpPr>
        <p:spPr/>
        <p:txBody>
          <a:bodyPr/>
          <a:lstStyle>
            <a:lvl1pPr>
              <a:buNone/>
              <a:defRPr/>
            </a:lvl1pPr>
          </a:lstStyle>
          <a:p>
            <a:r>
              <a:t>Test-Vortrag</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462515-3715-48C4-B3DC-5D0A7DD4EFED}"/>
              </a:ext>
            </a:extLst>
          </p:cNvPr>
          <p:cNvSpPr>
            <a:spLocks noGrp="1"/>
          </p:cNvSpPr>
          <p:nvPr>
            <p:ph type="title"/>
          </p:nvPr>
        </p:nvSpPr>
        <p:spPr/>
        <p:txBody>
          <a:bodyPr/>
          <a:lstStyle>
            <a:lvl1pPr>
              <a:buNone/>
              <a:defRPr sz="2177"/>
            </a:lvl1pPr>
          </a:lstStyle>
          <a:p>
            <a:r>
              <a:t>Titelmasterformat durch Klicken bearbeiten</a:t>
            </a:r>
          </a:p>
        </p:txBody>
      </p:sp>
      <p:sp>
        <p:nvSpPr>
          <p:cNvPr id="3" name="Inhaltsplatzhalter 2">
            <a:extLst>
              <a:ext uri="{FF2B5EF4-FFF2-40B4-BE49-F238E27FC236}">
                <a16:creationId xmlns:a16="http://schemas.microsoft.com/office/drawing/2014/main" id="{196743FE-CA00-46FB-BC7D-9A599F68E3CB}"/>
              </a:ext>
            </a:extLst>
          </p:cNvPr>
          <p:cNvSpPr>
            <a:spLocks noGrp="1"/>
          </p:cNvSpPr>
          <p:nvPr>
            <p:ph idx="1"/>
          </p:nvPr>
        </p:nvSpPr>
        <p:spPr/>
        <p:txBody>
          <a:body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E79D51C-9CE8-47B9-8A5A-A3A34A77D3A7}"/>
              </a:ext>
            </a:extLst>
          </p:cNvPr>
          <p:cNvSpPr>
            <a:spLocks noGrp="1"/>
          </p:cNvSpPr>
          <p:nvPr>
            <p:ph idx="1"/>
          </p:nvPr>
        </p:nvSpPr>
        <p:spPr/>
        <p:txBody>
          <a:bodyPr/>
          <a:lstStyle/>
          <a:p>
            <a:pPr lvl="0">
              <a:buNone/>
            </a:pPr>
            <a:r>
              <a:t>Textmasterformate durch Klicken bearbeiten</a:t>
            </a:r>
          </a:p>
          <a:p>
            <a:pPr lvl="1">
              <a:buNone/>
            </a:pPr>
            <a:r>
              <a:t>Zweite Ebene</a:t>
            </a:r>
          </a:p>
          <a:p>
            <a:pPr lvl="2">
              <a:buNone/>
            </a:pPr>
            <a:r>
              <a:t>Dritte Ebene</a:t>
            </a:r>
          </a:p>
          <a:p>
            <a:pPr lvl="3">
              <a:buNone/>
            </a:pPr>
            <a:r>
              <a:t>Vierte Ebene</a:t>
            </a:r>
          </a:p>
          <a:p>
            <a:pPr lvl="4">
              <a:buNone/>
            </a:pPr>
            <a:r>
              <a:t>Fünfte Ebene</a:t>
            </a:r>
          </a:p>
        </p:txBody>
      </p:sp>
      <p:sp>
        <p:nvSpPr>
          <p:cNvPr id="4" name="Date Placeholder 3">
            <a:extLst>
              <a:ext uri="{FF2B5EF4-FFF2-40B4-BE49-F238E27FC236}">
                <a16:creationId xmlns:a16="http://schemas.microsoft.com/office/drawing/2014/main" id="{93E95C24-20F8-F614-0A6D-3B6768D2C428}"/>
              </a:ext>
            </a:extLst>
          </p:cNvPr>
          <p:cNvSpPr>
            <a:spLocks noGrp="1"/>
          </p:cNvSpPr>
          <p:nvPr>
            <p:ph type="dt" idx="10"/>
          </p:nvPr>
        </p:nvSpPr>
        <p:spPr/>
        <p:txBody>
          <a:bodyPr/>
          <a:lstStyle/>
          <a:p>
            <a:fld id="{C4FE4089-42B9-4F19-85F3-A69231A250EB}" type="datetime1">
              <a:t>9/3/2026</a:t>
            </a:fld>
            <a:endParaRPr/>
          </a:p>
        </p:txBody>
      </p:sp>
      <p:sp>
        <p:nvSpPr>
          <p:cNvPr id="6" name="Title 5">
            <a:extLst>
              <a:ext uri="{FF2B5EF4-FFF2-40B4-BE49-F238E27FC236}">
                <a16:creationId xmlns:a16="http://schemas.microsoft.com/office/drawing/2014/main" id="{B3F0A6AA-8E8F-1203-FE21-83816F55B827}"/>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08CE98-7406-48E1-A420-CB39E87CF9A3}"/>
              </a:ext>
            </a:extLst>
          </p:cNvPr>
          <p:cNvSpPr>
            <a:spLocks noGrp="1"/>
          </p:cNvSpPr>
          <p:nvPr>
            <p:ph type="dt" idx="10"/>
          </p:nvPr>
        </p:nvSpPr>
        <p:spPr/>
        <p:txBody>
          <a:bodyPr/>
          <a:lstStyle/>
          <a:p>
            <a:r>
              <a:t>16.06.2025</a:t>
            </a:r>
          </a:p>
        </p:txBody>
      </p:sp>
      <p:sp>
        <p:nvSpPr>
          <p:cNvPr id="3" name="Footer Placeholder 2">
            <a:extLst>
              <a:ext uri="{FF2B5EF4-FFF2-40B4-BE49-F238E27FC236}">
                <a16:creationId xmlns:a16="http://schemas.microsoft.com/office/drawing/2014/main" id="{132EAB61-C7BC-4D0A-B52F-E00811FB4A60}"/>
              </a:ext>
            </a:extLst>
          </p:cNvPr>
          <p:cNvSpPr>
            <a:spLocks noGrp="1"/>
          </p:cNvSpPr>
          <p:nvPr>
            <p:ph type="ftr" idx="11"/>
          </p:nvPr>
        </p:nvSpPr>
        <p:spPr/>
        <p:txBody>
          <a:bodyPr/>
          <a:lstStyle/>
          <a:p>
            <a:r>
              <a:t>IWANN 2025</a:t>
            </a:r>
          </a:p>
        </p:txBody>
      </p:sp>
      <p:sp>
        <p:nvSpPr>
          <p:cNvPr id="4" name="Slide Number Placeholder 3">
            <a:extLst>
              <a:ext uri="{FF2B5EF4-FFF2-40B4-BE49-F238E27FC236}">
                <a16:creationId xmlns:a16="http://schemas.microsoft.com/office/drawing/2014/main" id="{C237651F-9ABA-4BC7-B069-D9EC19D70FDD}"/>
              </a:ext>
            </a:extLst>
          </p:cNvPr>
          <p:cNvSpPr>
            <a:spLocks noGrp="1"/>
          </p:cNvSpPr>
          <p:nvPr>
            <p:ph type="sldNum" idx="12"/>
          </p:nvPr>
        </p:nvSpPr>
        <p:spPr/>
        <p:txBody>
          <a:bodyPr/>
          <a:lstStyle/>
          <a:p>
            <a:fld id="{888CC2B5-7555-4954-8704-E5081F891950}"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4.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8F544902-39E7-4104-A859-794BF087FF1A}"/>
              </a:ext>
            </a:extLst>
          </p:cNvPr>
          <p:cNvSpPr>
            <a:spLocks noGrp="1"/>
          </p:cNvSpPr>
          <p:nvPr/>
        </p:nvSpPr>
        <p:spPr>
          <a:xfrm>
            <a:off x="0" y="4632713"/>
            <a:ext cx="9144000" cy="510787"/>
          </a:xfrm>
          <a:prstGeom prst="rect">
            <a:avLst/>
          </a:prstGeom>
          <a:solidFill>
            <a:schemeClr val="bg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buNone/>
            </a:pPr>
            <a:endParaRPr sz="1224">
              <a:solidFill>
                <a:srgbClr val="FFFFFF"/>
              </a:solidFill>
            </a:endParaRPr>
          </a:p>
        </p:txBody>
      </p:sp>
      <p:sp>
        <p:nvSpPr>
          <p:cNvPr id="1028" name="Titelplatzhalter 1">
            <a:extLst>
              <a:ext uri="{FF2B5EF4-FFF2-40B4-BE49-F238E27FC236}">
                <a16:creationId xmlns:a16="http://schemas.microsoft.com/office/drawing/2014/main" id="{57002866-D46D-4A01-A1CC-40107D830A1D}"/>
              </a:ext>
            </a:extLst>
          </p:cNvPr>
          <p:cNvSpPr>
            <a:spLocks noGrp="1"/>
          </p:cNvSpPr>
          <p:nvPr>
            <p:ph type="title"/>
          </p:nvPr>
        </p:nvSpPr>
        <p:spPr>
          <a:xfrm>
            <a:off x="456480" y="334765"/>
            <a:ext cx="8231040" cy="526985"/>
          </a:xfrm>
          <a:prstGeom prst="rect">
            <a:avLst/>
          </a:prstGeom>
          <a:noFill/>
          <a:ln w="9525">
            <a:noFill/>
          </a:ln>
        </p:spPr>
        <p:txBody>
          <a:bodyPr vert="horz" wrap="square" lIns="0" tIns="0" rIns="0" bIns="0" anchor="t"/>
          <a:lstStyle/>
          <a:p>
            <a:pPr lvl="0">
              <a:buNone/>
            </a:pPr>
            <a:r>
              <a:t>Mastertitelformat bearbeiten</a:t>
            </a:r>
          </a:p>
        </p:txBody>
      </p:sp>
      <p:sp>
        <p:nvSpPr>
          <p:cNvPr id="1029" name="Textplatzhalter 2">
            <a:extLst>
              <a:ext uri="{FF2B5EF4-FFF2-40B4-BE49-F238E27FC236}">
                <a16:creationId xmlns:a16="http://schemas.microsoft.com/office/drawing/2014/main" id="{B581645F-446F-49AC-ACCF-6C27227039EC}"/>
              </a:ext>
            </a:extLst>
          </p:cNvPr>
          <p:cNvSpPr>
            <a:spLocks noGrp="1"/>
          </p:cNvSpPr>
          <p:nvPr>
            <p:ph type="body" idx="1"/>
          </p:nvPr>
        </p:nvSpPr>
        <p:spPr>
          <a:xfrm>
            <a:off x="457921" y="1199754"/>
            <a:ext cx="8229600" cy="2745072"/>
          </a:xfrm>
          <a:prstGeom prst="rect">
            <a:avLst/>
          </a:prstGeom>
          <a:noFill/>
          <a:ln w="9525">
            <a:noFill/>
          </a:ln>
        </p:spPr>
        <p:txBody>
          <a:bodyPr vert="horz" wrap="square" lIns="0" tIns="0" rIns="0" bIns="0" anchor="t"/>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22" name="Datumsplatzhalter 3">
            <a:extLst>
              <a:ext uri="{FF2B5EF4-FFF2-40B4-BE49-F238E27FC236}">
                <a16:creationId xmlns:a16="http://schemas.microsoft.com/office/drawing/2014/main" id="{2E8F8AA5-E08A-40BF-A12D-562AC6742F0F}"/>
              </a:ext>
            </a:extLst>
          </p:cNvPr>
          <p:cNvSpPr>
            <a:spLocks noGrp="1"/>
          </p:cNvSpPr>
          <p:nvPr>
            <p:ph type="dt" idx="2"/>
          </p:nvPr>
        </p:nvSpPr>
        <p:spPr>
          <a:xfrm>
            <a:off x="450720" y="4760140"/>
            <a:ext cx="915840" cy="274291"/>
          </a:xfrm>
          <a:prstGeom prst="rect">
            <a:avLst/>
          </a:prstGeom>
        </p:spPr>
        <p:txBody>
          <a:bodyPr vert="horz" wrap="square" lIns="0" tIns="50402" rIns="100803" bIns="50402" anchor="b"/>
          <a:lstStyle>
            <a:lvl1pPr>
              <a:buNone/>
              <a:defRPr sz="816">
                <a:solidFill>
                  <a:schemeClr val="tx2"/>
                </a:solidFill>
              </a:defRPr>
            </a:lvl1pPr>
          </a:lstStyle>
          <a:p>
            <a:fld id="{C4FE4089-42B9-4F19-85F3-A69231A250EB}" type="datetime1">
              <a:t>9/3/2026</a:t>
            </a:fld>
            <a:endParaRPr/>
          </a:p>
        </p:txBody>
      </p:sp>
      <p:sp>
        <p:nvSpPr>
          <p:cNvPr id="23" name="Fußzeilenplatzhalter 4">
            <a:extLst>
              <a:ext uri="{FF2B5EF4-FFF2-40B4-BE49-F238E27FC236}">
                <a16:creationId xmlns:a16="http://schemas.microsoft.com/office/drawing/2014/main" id="{AFB110B1-A016-4240-8704-F6DBC9BBF645}"/>
              </a:ext>
            </a:extLst>
          </p:cNvPr>
          <p:cNvSpPr>
            <a:spLocks noGrp="1"/>
          </p:cNvSpPr>
          <p:nvPr>
            <p:ph type="ftr" idx="3"/>
          </p:nvPr>
        </p:nvSpPr>
        <p:spPr>
          <a:xfrm>
            <a:off x="1530720" y="4760140"/>
            <a:ext cx="3939840" cy="274291"/>
          </a:xfrm>
          <a:prstGeom prst="rect">
            <a:avLst/>
          </a:prstGeom>
        </p:spPr>
        <p:txBody>
          <a:bodyPr vert="horz" wrap="square" lIns="0" tIns="50402" rIns="100803" bIns="50402" anchor="b"/>
          <a:lstStyle>
            <a:lvl1pPr>
              <a:buNone/>
              <a:defRPr sz="816" b="1">
                <a:solidFill>
                  <a:schemeClr val="tx2"/>
                </a:solidFill>
              </a:defRPr>
            </a:lvl1pPr>
          </a:lstStyle>
          <a:p>
            <a:r>
              <a:t>Test-Vortrag</a:t>
            </a:r>
          </a:p>
        </p:txBody>
      </p:sp>
      <p:sp>
        <p:nvSpPr>
          <p:cNvPr id="11" name="Textfeld 10">
            <a:extLst>
              <a:ext uri="{FF2B5EF4-FFF2-40B4-BE49-F238E27FC236}">
                <a16:creationId xmlns:a16="http://schemas.microsoft.com/office/drawing/2014/main" id="{DC1AF9C4-58BD-4D8E-AE87-AC47984F0F13}"/>
              </a:ext>
            </a:extLst>
          </p:cNvPr>
          <p:cNvSpPr>
            <a:spLocks noGrp="1"/>
          </p:cNvSpPr>
          <p:nvPr/>
        </p:nvSpPr>
        <p:spPr>
          <a:xfrm>
            <a:off x="8575935" y="4812545"/>
            <a:ext cx="393893" cy="217880"/>
          </a:xfrm>
          <a:prstGeom prst="rect">
            <a:avLst/>
          </a:prstGeom>
          <a:noFill/>
        </p:spPr>
        <p:txBody>
          <a:bodyPr wrap="square" anchor="b">
            <a:spAutoFit/>
          </a:bodyPr>
          <a:lstStyle/>
          <a:p>
            <a:fld id="{91A5A186-FB89-4FDE-8850-91D5795EADE7}" type="slidenum">
              <a:rPr sz="816">
                <a:solidFill>
                  <a:schemeClr val="tx2"/>
                </a:solidFill>
              </a:rPr>
              <a:t>‹#›</a:t>
            </a:fld>
            <a:endParaRPr sz="816">
              <a:solidFill>
                <a:schemeClr val="tx2"/>
              </a:solidFill>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hf sldNum="0" hdr="0"/>
  <p:txStyles>
    <p:titleStyle>
      <a:lvl1pPr algn="l" defTabSz="342302">
        <a:lnSpc>
          <a:spcPts val="2721"/>
        </a:lnSpc>
        <a:spcBef>
          <a:spcPct val="0"/>
        </a:spcBef>
        <a:spcAft>
          <a:spcPct val="0"/>
        </a:spcAft>
        <a:buNone/>
        <a:defRPr sz="2721" b="1" kern="1200">
          <a:solidFill>
            <a:schemeClr val="accent2"/>
          </a:solidFill>
          <a:latin typeface="Arial"/>
          <a:ea typeface="Arial"/>
          <a:cs typeface="Arial"/>
        </a:defRPr>
      </a:lvl1pPr>
      <a:lvl2pPr algn="l" defTabSz="342302">
        <a:lnSpc>
          <a:spcPts val="2721"/>
        </a:lnSpc>
        <a:spcBef>
          <a:spcPct val="0"/>
        </a:spcBef>
        <a:spcAft>
          <a:spcPct val="0"/>
        </a:spcAft>
        <a:buNone/>
        <a:defRPr sz="2721" b="1">
          <a:solidFill>
            <a:schemeClr val="accent2"/>
          </a:solidFill>
          <a:latin typeface="Arial"/>
          <a:ea typeface="Arial"/>
          <a:cs typeface="Arial"/>
        </a:defRPr>
      </a:lvl2pPr>
      <a:lvl3pPr algn="l" defTabSz="342302">
        <a:lnSpc>
          <a:spcPts val="2721"/>
        </a:lnSpc>
        <a:spcBef>
          <a:spcPct val="0"/>
        </a:spcBef>
        <a:spcAft>
          <a:spcPct val="0"/>
        </a:spcAft>
        <a:buNone/>
        <a:defRPr sz="2721" b="1">
          <a:solidFill>
            <a:schemeClr val="accent2"/>
          </a:solidFill>
          <a:latin typeface="Arial"/>
          <a:ea typeface="Arial"/>
          <a:cs typeface="Arial"/>
        </a:defRPr>
      </a:lvl3pPr>
      <a:lvl4pPr algn="l" defTabSz="342302">
        <a:lnSpc>
          <a:spcPts val="2721"/>
        </a:lnSpc>
        <a:spcBef>
          <a:spcPct val="0"/>
        </a:spcBef>
        <a:spcAft>
          <a:spcPct val="0"/>
        </a:spcAft>
        <a:buNone/>
        <a:defRPr sz="2721" b="1">
          <a:solidFill>
            <a:schemeClr val="accent2"/>
          </a:solidFill>
          <a:latin typeface="Arial"/>
          <a:ea typeface="Arial"/>
          <a:cs typeface="Arial"/>
        </a:defRPr>
      </a:lvl4pPr>
      <a:lvl5pPr algn="l" defTabSz="342302">
        <a:lnSpc>
          <a:spcPts val="2721"/>
        </a:lnSpc>
        <a:spcBef>
          <a:spcPct val="0"/>
        </a:spcBef>
        <a:spcAft>
          <a:spcPct val="0"/>
        </a:spcAft>
        <a:buNone/>
        <a:defRPr sz="2721" b="1">
          <a:solidFill>
            <a:schemeClr val="accent2"/>
          </a:solidFill>
          <a:latin typeface="Arial"/>
          <a:ea typeface="Arial"/>
          <a:cs typeface="Arial"/>
        </a:defRPr>
      </a:lvl5pPr>
      <a:lvl6pPr marL="310987" algn="l" defTabSz="342302">
        <a:lnSpc>
          <a:spcPts val="2721"/>
        </a:lnSpc>
        <a:spcBef>
          <a:spcPct val="0"/>
        </a:spcBef>
        <a:spcAft>
          <a:spcPct val="0"/>
        </a:spcAft>
        <a:buNone/>
        <a:defRPr sz="2721" b="1">
          <a:solidFill>
            <a:schemeClr val="accent2"/>
          </a:solidFill>
          <a:latin typeface="Arial"/>
          <a:ea typeface="Arial"/>
          <a:cs typeface="Arial"/>
        </a:defRPr>
      </a:lvl6pPr>
      <a:lvl7pPr marL="621975" algn="l" defTabSz="342302">
        <a:lnSpc>
          <a:spcPts val="2721"/>
        </a:lnSpc>
        <a:spcBef>
          <a:spcPct val="0"/>
        </a:spcBef>
        <a:spcAft>
          <a:spcPct val="0"/>
        </a:spcAft>
        <a:buNone/>
        <a:defRPr sz="2721" b="1">
          <a:solidFill>
            <a:schemeClr val="accent2"/>
          </a:solidFill>
          <a:latin typeface="Arial"/>
          <a:ea typeface="Arial"/>
          <a:cs typeface="Arial"/>
        </a:defRPr>
      </a:lvl7pPr>
      <a:lvl8pPr marL="932962" algn="l" defTabSz="342302">
        <a:lnSpc>
          <a:spcPts val="2721"/>
        </a:lnSpc>
        <a:spcBef>
          <a:spcPct val="0"/>
        </a:spcBef>
        <a:spcAft>
          <a:spcPct val="0"/>
        </a:spcAft>
        <a:buNone/>
        <a:defRPr sz="2721" b="1">
          <a:solidFill>
            <a:schemeClr val="accent2"/>
          </a:solidFill>
          <a:latin typeface="Arial"/>
          <a:ea typeface="Arial"/>
          <a:cs typeface="Arial"/>
        </a:defRPr>
      </a:lvl8pPr>
      <a:lvl9pPr marL="1243950" algn="l" defTabSz="342302">
        <a:lnSpc>
          <a:spcPts val="2721"/>
        </a:lnSpc>
        <a:spcBef>
          <a:spcPct val="0"/>
        </a:spcBef>
        <a:spcAft>
          <a:spcPct val="0"/>
        </a:spcAft>
        <a:buNone/>
        <a:defRPr sz="2721" b="1">
          <a:solidFill>
            <a:schemeClr val="accent2"/>
          </a:solidFill>
          <a:latin typeface="Arial"/>
          <a:ea typeface="Arial"/>
          <a:cs typeface="Arial"/>
        </a:defRPr>
      </a:lvl9pPr>
    </p:titleStyle>
    <p:bodyStyle>
      <a:lvl1pPr marL="233241" indent="-233241" algn="l" defTabSz="342302">
        <a:spcBef>
          <a:spcPts val="408"/>
        </a:spcBef>
        <a:spcAft>
          <a:spcPct val="0"/>
        </a:spcAft>
        <a:buFont typeface="Arial"/>
        <a:buNone/>
        <a:defRPr sz="2109" kern="1200">
          <a:solidFill>
            <a:schemeClr val="tx1"/>
          </a:solidFill>
          <a:latin typeface="Arial"/>
          <a:ea typeface="Arial"/>
          <a:cs typeface="Arial"/>
        </a:defRPr>
      </a:lvl1pPr>
      <a:lvl2pPr marL="183569" indent="-183569" algn="l" defTabSz="342302">
        <a:spcBef>
          <a:spcPct val="20000"/>
        </a:spcBef>
        <a:spcAft>
          <a:spcPct val="0"/>
        </a:spcAft>
        <a:buFont typeface="Arial"/>
        <a:buChar char="•"/>
        <a:defRPr sz="2109" kern="1200">
          <a:solidFill>
            <a:schemeClr val="tx1"/>
          </a:solidFill>
          <a:latin typeface="Arial"/>
          <a:ea typeface="Arial"/>
          <a:cs typeface="Arial"/>
        </a:defRPr>
      </a:lvl2pPr>
      <a:lvl3pPr marL="422209" indent="-238640" algn="l" defTabSz="342302">
        <a:spcBef>
          <a:spcPct val="20000"/>
        </a:spcBef>
        <a:spcAft>
          <a:spcPct val="0"/>
        </a:spcAft>
        <a:buFont typeface="Arial"/>
        <a:buNone/>
        <a:defRPr sz="1769" kern="1200">
          <a:solidFill>
            <a:schemeClr val="tx1"/>
          </a:solidFill>
          <a:latin typeface="Arial"/>
          <a:ea typeface="Arial"/>
          <a:cs typeface="Arial"/>
        </a:defRPr>
      </a:lvl3pPr>
      <a:lvl4pPr marL="367138" indent="-183569" algn="l" defTabSz="342302">
        <a:spcBef>
          <a:spcPct val="20000"/>
        </a:spcBef>
        <a:spcAft>
          <a:spcPct val="0"/>
        </a:spcAft>
        <a:buFont typeface="Arial"/>
        <a:buChar char="•"/>
        <a:defRPr sz="1496" kern="1200">
          <a:solidFill>
            <a:schemeClr val="tx1"/>
          </a:solidFill>
          <a:latin typeface="Arial"/>
          <a:ea typeface="Arial"/>
          <a:cs typeface="Arial"/>
        </a:defRPr>
      </a:lvl4pPr>
      <a:lvl5pPr marL="789347" indent="-422209" algn="l" defTabSz="342302">
        <a:spcBef>
          <a:spcPct val="20000"/>
        </a:spcBef>
        <a:spcAft>
          <a:spcPct val="0"/>
        </a:spcAft>
        <a:buFont typeface="Arial"/>
        <a:buNone/>
        <a:defRPr kern="1200">
          <a:solidFill>
            <a:schemeClr val="tx1"/>
          </a:solidFill>
          <a:latin typeface="Arial"/>
          <a:ea typeface="Arial"/>
          <a:cs typeface="Arial"/>
        </a:defRPr>
      </a:lvl5pPr>
      <a:lvl6pPr marL="1885579" indent="-171417" algn="l" defTabSz="342832">
        <a:spcBef>
          <a:spcPct val="20000"/>
        </a:spcBef>
        <a:buFont typeface="Arial"/>
        <a:buChar char="•"/>
        <a:defRPr sz="1496" kern="1200">
          <a:solidFill>
            <a:schemeClr val="tx1"/>
          </a:solidFill>
          <a:latin typeface="+mn-lt"/>
          <a:ea typeface="+mn-lt"/>
          <a:cs typeface="+mn-lt"/>
        </a:defRPr>
      </a:lvl6pPr>
      <a:lvl7pPr marL="2228411" indent="-171417" algn="l" defTabSz="342832">
        <a:spcBef>
          <a:spcPct val="20000"/>
        </a:spcBef>
        <a:buFont typeface="Arial"/>
        <a:buChar char="•"/>
        <a:defRPr sz="1496" kern="1200">
          <a:solidFill>
            <a:schemeClr val="tx1"/>
          </a:solidFill>
          <a:latin typeface="+mn-lt"/>
          <a:ea typeface="+mn-lt"/>
          <a:cs typeface="+mn-lt"/>
        </a:defRPr>
      </a:lvl7pPr>
      <a:lvl8pPr marL="2571244" indent="-171417" algn="l" defTabSz="342832">
        <a:spcBef>
          <a:spcPct val="20000"/>
        </a:spcBef>
        <a:buFont typeface="Arial"/>
        <a:buChar char="•"/>
        <a:defRPr sz="1496" kern="1200">
          <a:solidFill>
            <a:schemeClr val="tx1"/>
          </a:solidFill>
          <a:latin typeface="+mn-lt"/>
          <a:ea typeface="+mn-lt"/>
          <a:cs typeface="+mn-lt"/>
        </a:defRPr>
      </a:lvl8pPr>
      <a:lvl9pPr marL="2914077" indent="-171417" algn="l" defTabSz="342832">
        <a:spcBef>
          <a:spcPct val="20000"/>
        </a:spcBef>
        <a:buFont typeface="Arial"/>
        <a:buChar char="•"/>
        <a:defRPr sz="1496" kern="1200">
          <a:solidFill>
            <a:schemeClr val="tx1"/>
          </a:solidFill>
          <a:latin typeface="+mn-lt"/>
          <a:ea typeface="+mn-lt"/>
          <a:cs typeface="+mn-lt"/>
        </a:defRPr>
      </a:lvl9pPr>
    </p:bodyStyle>
    <p:otherStyle>
      <a:lvl1pPr marL="0" algn="l" defTabSz="342832">
        <a:buNone/>
        <a:defRPr sz="1360" kern="1200">
          <a:solidFill>
            <a:schemeClr val="tx1"/>
          </a:solidFill>
          <a:latin typeface="+mn-lt"/>
          <a:ea typeface="+mn-lt"/>
          <a:cs typeface="+mn-lt"/>
        </a:defRPr>
      </a:lvl1pPr>
      <a:lvl2pPr marL="342832" algn="l" defTabSz="342832">
        <a:buNone/>
        <a:defRPr sz="1360" kern="1200">
          <a:solidFill>
            <a:schemeClr val="tx1"/>
          </a:solidFill>
          <a:latin typeface="+mn-lt"/>
          <a:ea typeface="+mn-lt"/>
          <a:cs typeface="+mn-lt"/>
        </a:defRPr>
      </a:lvl2pPr>
      <a:lvl3pPr marL="685665" algn="l" defTabSz="342832">
        <a:buNone/>
        <a:defRPr sz="1360" kern="1200">
          <a:solidFill>
            <a:schemeClr val="tx1"/>
          </a:solidFill>
          <a:latin typeface="+mn-lt"/>
          <a:ea typeface="+mn-lt"/>
          <a:cs typeface="+mn-lt"/>
        </a:defRPr>
      </a:lvl3pPr>
      <a:lvl4pPr marL="1028498" algn="l" defTabSz="342832">
        <a:buNone/>
        <a:defRPr sz="1360" kern="1200">
          <a:solidFill>
            <a:schemeClr val="tx1"/>
          </a:solidFill>
          <a:latin typeface="+mn-lt"/>
          <a:ea typeface="+mn-lt"/>
          <a:cs typeface="+mn-lt"/>
        </a:defRPr>
      </a:lvl4pPr>
      <a:lvl5pPr marL="1371330" algn="l" defTabSz="342832">
        <a:buNone/>
        <a:defRPr sz="1360" kern="1200">
          <a:solidFill>
            <a:schemeClr val="tx1"/>
          </a:solidFill>
          <a:latin typeface="+mn-lt"/>
          <a:ea typeface="+mn-lt"/>
          <a:cs typeface="+mn-lt"/>
        </a:defRPr>
      </a:lvl5pPr>
      <a:lvl6pPr marL="1714162" algn="l" defTabSz="342832">
        <a:buNone/>
        <a:defRPr sz="1360" kern="1200">
          <a:solidFill>
            <a:schemeClr val="tx1"/>
          </a:solidFill>
          <a:latin typeface="+mn-lt"/>
          <a:ea typeface="+mn-lt"/>
          <a:cs typeface="+mn-lt"/>
        </a:defRPr>
      </a:lvl6pPr>
      <a:lvl7pPr marL="2056996" algn="l" defTabSz="342832">
        <a:buNone/>
        <a:defRPr sz="1360" kern="1200">
          <a:solidFill>
            <a:schemeClr val="tx1"/>
          </a:solidFill>
          <a:latin typeface="+mn-lt"/>
          <a:ea typeface="+mn-lt"/>
          <a:cs typeface="+mn-lt"/>
        </a:defRPr>
      </a:lvl7pPr>
      <a:lvl8pPr marL="2399828" algn="l" defTabSz="342832">
        <a:buNone/>
        <a:defRPr sz="1360" kern="1200">
          <a:solidFill>
            <a:schemeClr val="tx1"/>
          </a:solidFill>
          <a:latin typeface="+mn-lt"/>
          <a:ea typeface="+mn-lt"/>
          <a:cs typeface="+mn-lt"/>
        </a:defRPr>
      </a:lvl8pPr>
      <a:lvl9pPr marL="2742660" algn="l" defTabSz="342832">
        <a:buNone/>
        <a:defRPr sz="136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7CEA2F-FD27-E071-D937-71398A82F81D}"/>
              </a:ext>
            </a:extLst>
          </p:cNvPr>
          <p:cNvSpPr>
            <a:spLocks noGrp="1"/>
          </p:cNvSpPr>
          <p:nvPr>
            <p:ph type="title"/>
          </p:nvPr>
        </p:nvSpPr>
        <p:spPr>
          <a:xfrm>
            <a:off x="628650" y="274638"/>
            <a:ext cx="7886700" cy="993775"/>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3A8BE696-1FB9-ED42-CF56-F22AEC118599}"/>
              </a:ext>
            </a:extLst>
          </p:cNvPr>
          <p:cNvSpPr>
            <a:spLocks noGrp="1"/>
          </p:cNvSpPr>
          <p:nvPr>
            <p:ph type="body" idx="1"/>
          </p:nvPr>
        </p:nvSpPr>
        <p:spPr>
          <a:xfrm>
            <a:off x="628650" y="1370013"/>
            <a:ext cx="7886700" cy="326231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F74E3A3-36AC-3BD2-E5E5-CCC73BD4C9B3}"/>
              </a:ext>
            </a:extLst>
          </p:cNvPr>
          <p:cNvSpPr>
            <a:spLocks noGrp="1"/>
          </p:cNvSpPr>
          <p:nvPr>
            <p:ph type="dt" idx="2"/>
          </p:nvPr>
        </p:nvSpPr>
        <p:spPr>
          <a:xfrm>
            <a:off x="628650" y="4767263"/>
            <a:ext cx="2057400" cy="274637"/>
          </a:xfrm>
          <a:prstGeom prst="rect">
            <a:avLst/>
          </a:prstGeom>
        </p:spPr>
        <p:txBody>
          <a:bodyPr vert="horz" lIns="91440" tIns="45720" rIns="91440" bIns="45720" anchor="ctr"/>
          <a:lstStyle>
            <a:lvl1pPr algn="l">
              <a:buNone/>
              <a:defRPr sz="1200">
                <a:solidFill>
                  <a:schemeClr val="tx1">
                    <a:tint val="82000"/>
                  </a:schemeClr>
                </a:solidFill>
              </a:defRPr>
            </a:lvl1pPr>
          </a:lstStyle>
          <a:p>
            <a:fld id="{997642C0-3A8F-418D-A4FF-65B2C2E929FC}" type="datetimeFigureOut">
              <a:t>9/3/2026</a:t>
            </a:fld>
            <a:endParaRPr/>
          </a:p>
        </p:txBody>
      </p:sp>
      <p:sp>
        <p:nvSpPr>
          <p:cNvPr id="5" name="Footer Placeholder 4">
            <a:extLst>
              <a:ext uri="{FF2B5EF4-FFF2-40B4-BE49-F238E27FC236}">
                <a16:creationId xmlns:a16="http://schemas.microsoft.com/office/drawing/2014/main" id="{4ECC1646-040E-0303-7642-20559255C2D4}"/>
              </a:ext>
            </a:extLst>
          </p:cNvPr>
          <p:cNvSpPr>
            <a:spLocks noGrp="1"/>
          </p:cNvSpPr>
          <p:nvPr>
            <p:ph type="ftr" idx="3"/>
          </p:nvPr>
        </p:nvSpPr>
        <p:spPr>
          <a:xfrm>
            <a:off x="3028950" y="4767263"/>
            <a:ext cx="3086100" cy="274637"/>
          </a:xfrm>
          <a:prstGeom prst="rect">
            <a:avLst/>
          </a:prstGeom>
        </p:spPr>
        <p:txBody>
          <a:bodyPr vert="horz" lIns="91440" tIns="45720" rIns="91440" bIns="45720" anchor="ctr"/>
          <a:lstStyle>
            <a:lvl1pPr algn="ctr">
              <a:buNone/>
              <a:defRPr sz="1200">
                <a:solidFill>
                  <a:schemeClr val="tx1">
                    <a:tint val="82000"/>
                  </a:schemeClr>
                </a:solidFill>
              </a:defRPr>
            </a:lvl1pPr>
          </a:lstStyle>
          <a:p>
            <a:endParaRPr/>
          </a:p>
        </p:txBody>
      </p:sp>
      <p:sp>
        <p:nvSpPr>
          <p:cNvPr id="6" name="Slide Number Placeholder 5">
            <a:extLst>
              <a:ext uri="{FF2B5EF4-FFF2-40B4-BE49-F238E27FC236}">
                <a16:creationId xmlns:a16="http://schemas.microsoft.com/office/drawing/2014/main" id="{DF7386BE-BCF0-C5A0-EDFF-916EEC310AE2}"/>
              </a:ext>
            </a:extLst>
          </p:cNvPr>
          <p:cNvSpPr>
            <a:spLocks noGrp="1"/>
          </p:cNvSpPr>
          <p:nvPr>
            <p:ph type="sldNum" idx="4"/>
          </p:nvPr>
        </p:nvSpPr>
        <p:spPr>
          <a:xfrm>
            <a:off x="6457950" y="4767263"/>
            <a:ext cx="2057400" cy="274637"/>
          </a:xfrm>
          <a:prstGeom prst="rect">
            <a:avLst/>
          </a:prstGeom>
        </p:spPr>
        <p:txBody>
          <a:bodyPr vert="horz" lIns="91440" tIns="45720" rIns="91440" bIns="45720" anchor="ctr"/>
          <a:lstStyle>
            <a:lvl1pPr algn="r">
              <a:buNone/>
              <a:defRPr sz="1200">
                <a:solidFill>
                  <a:schemeClr val="tx1">
                    <a:tint val="82000"/>
                  </a:schemeClr>
                </a:solidFill>
              </a:defRPr>
            </a:lvl1pPr>
          </a:lstStyle>
          <a:p>
            <a:fld id="{968B4927-A98C-4124-8B3C-E7DA322A3952}" type="slidenum">
              <a:t>‹#›</a:t>
            </a:fld>
            <a:endParaRP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32F3C19F-DE9F-4C38-BE73-C73E04BE730D}"/>
              </a:ext>
            </a:extLst>
          </p:cNvPr>
          <p:cNvSpPr>
            <a:spLocks noGrp="1"/>
          </p:cNvSpPr>
          <p:nvPr/>
        </p:nvSpPr>
        <p:spPr>
          <a:xfrm>
            <a:off x="0" y="4630582"/>
            <a:ext cx="9144000" cy="510787"/>
          </a:xfrm>
          <a:prstGeom prst="rect">
            <a:avLst/>
          </a:prstGeom>
          <a:solidFill>
            <a:schemeClr val="bg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buNone/>
            </a:pPr>
            <a:endParaRPr sz="1224">
              <a:solidFill>
                <a:srgbClr val="FFFFFF"/>
              </a:solidFill>
            </a:endParaRPr>
          </a:p>
        </p:txBody>
      </p:sp>
      <p:sp>
        <p:nvSpPr>
          <p:cNvPr id="1028" name="Titelplatzhalter 1">
            <a:extLst>
              <a:ext uri="{FF2B5EF4-FFF2-40B4-BE49-F238E27FC236}">
                <a16:creationId xmlns:a16="http://schemas.microsoft.com/office/drawing/2014/main" id="{DD365B56-BC7A-410A-93FD-66EACA648B08}"/>
              </a:ext>
            </a:extLst>
          </p:cNvPr>
          <p:cNvSpPr>
            <a:spLocks noGrp="1"/>
          </p:cNvSpPr>
          <p:nvPr>
            <p:ph type="title"/>
          </p:nvPr>
        </p:nvSpPr>
        <p:spPr>
          <a:xfrm>
            <a:off x="456480" y="334765"/>
            <a:ext cx="8231040" cy="526985"/>
          </a:xfrm>
          <a:prstGeom prst="rect">
            <a:avLst/>
          </a:prstGeom>
          <a:noFill/>
          <a:ln w="9525">
            <a:noFill/>
          </a:ln>
        </p:spPr>
        <p:txBody>
          <a:bodyPr vert="horz" wrap="square" lIns="0" tIns="0" rIns="0" bIns="0" anchor="t"/>
          <a:lstStyle/>
          <a:p>
            <a:pPr lvl="0">
              <a:buNone/>
            </a:pPr>
            <a:r>
              <a:t>Mastertitelformat bearbeiten</a:t>
            </a:r>
          </a:p>
        </p:txBody>
      </p:sp>
      <p:sp>
        <p:nvSpPr>
          <p:cNvPr id="1029" name="Textplatzhalter 2">
            <a:extLst>
              <a:ext uri="{FF2B5EF4-FFF2-40B4-BE49-F238E27FC236}">
                <a16:creationId xmlns:a16="http://schemas.microsoft.com/office/drawing/2014/main" id="{89ED052A-3F15-4924-A796-05BF8598B868}"/>
              </a:ext>
            </a:extLst>
          </p:cNvPr>
          <p:cNvSpPr>
            <a:spLocks noGrp="1"/>
          </p:cNvSpPr>
          <p:nvPr>
            <p:ph type="body" idx="1"/>
          </p:nvPr>
        </p:nvSpPr>
        <p:spPr>
          <a:xfrm>
            <a:off x="457921" y="1199754"/>
            <a:ext cx="8229600" cy="2745072"/>
          </a:xfrm>
          <a:prstGeom prst="rect">
            <a:avLst/>
          </a:prstGeom>
          <a:noFill/>
          <a:ln w="9525">
            <a:noFill/>
          </a:ln>
        </p:spPr>
        <p:txBody>
          <a:bodyPr vert="horz" wrap="square" lIns="0" tIns="0" rIns="0" bIns="0" anchor="t"/>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22" name="Datumsplatzhalter 3">
            <a:extLst>
              <a:ext uri="{FF2B5EF4-FFF2-40B4-BE49-F238E27FC236}">
                <a16:creationId xmlns:a16="http://schemas.microsoft.com/office/drawing/2014/main" id="{5D656A4B-F8A7-4C5E-A5F5-932A0334DF98}"/>
              </a:ext>
            </a:extLst>
          </p:cNvPr>
          <p:cNvSpPr>
            <a:spLocks noGrp="1"/>
          </p:cNvSpPr>
          <p:nvPr>
            <p:ph type="dt" idx="2"/>
          </p:nvPr>
        </p:nvSpPr>
        <p:spPr>
          <a:xfrm>
            <a:off x="450720" y="4760140"/>
            <a:ext cx="915840" cy="274291"/>
          </a:xfrm>
          <a:prstGeom prst="rect">
            <a:avLst/>
          </a:prstGeom>
        </p:spPr>
        <p:txBody>
          <a:bodyPr vert="horz" wrap="square" lIns="0" tIns="50402" rIns="100803" bIns="50402" anchor="b"/>
          <a:lstStyle>
            <a:lvl1pPr>
              <a:buNone/>
              <a:defRPr sz="816">
                <a:solidFill>
                  <a:schemeClr val="tx2"/>
                </a:solidFill>
              </a:defRPr>
            </a:lvl1pPr>
          </a:lstStyle>
          <a:p>
            <a:fld id="{C4FE4089-42B9-4F19-85F3-A69231A250EB}" type="datetime1">
              <a:t>9/3/2026</a:t>
            </a:fld>
            <a:endParaRPr/>
          </a:p>
        </p:txBody>
      </p:sp>
      <p:sp>
        <p:nvSpPr>
          <p:cNvPr id="23" name="Fußzeilenplatzhalter 4">
            <a:extLst>
              <a:ext uri="{FF2B5EF4-FFF2-40B4-BE49-F238E27FC236}">
                <a16:creationId xmlns:a16="http://schemas.microsoft.com/office/drawing/2014/main" id="{26738729-917E-43B0-8EA3-A53D5B726594}"/>
              </a:ext>
            </a:extLst>
          </p:cNvPr>
          <p:cNvSpPr>
            <a:spLocks noGrp="1"/>
          </p:cNvSpPr>
          <p:nvPr>
            <p:ph type="ftr" idx="3"/>
          </p:nvPr>
        </p:nvSpPr>
        <p:spPr>
          <a:xfrm>
            <a:off x="1530720" y="4760140"/>
            <a:ext cx="3939840" cy="274291"/>
          </a:xfrm>
          <a:prstGeom prst="rect">
            <a:avLst/>
          </a:prstGeom>
        </p:spPr>
        <p:txBody>
          <a:bodyPr vert="horz" wrap="square" lIns="0" tIns="50402" rIns="100803" bIns="50402" anchor="b"/>
          <a:lstStyle>
            <a:lvl1pPr>
              <a:buNone/>
              <a:defRPr sz="816" b="1">
                <a:solidFill>
                  <a:schemeClr val="tx2"/>
                </a:solidFill>
              </a:defRPr>
            </a:lvl1pPr>
          </a:lstStyle>
          <a:p>
            <a:r>
              <a:t>Test-Vortrag</a:t>
            </a:r>
          </a:p>
        </p:txBody>
      </p:sp>
      <p:sp>
        <p:nvSpPr>
          <p:cNvPr id="11" name="Textfeld 10">
            <a:extLst>
              <a:ext uri="{FF2B5EF4-FFF2-40B4-BE49-F238E27FC236}">
                <a16:creationId xmlns:a16="http://schemas.microsoft.com/office/drawing/2014/main" id="{51174B4A-DF78-4FC0-A6C1-23FC8D09FABC}"/>
              </a:ext>
            </a:extLst>
          </p:cNvPr>
          <p:cNvSpPr>
            <a:spLocks noGrp="1"/>
          </p:cNvSpPr>
          <p:nvPr/>
        </p:nvSpPr>
        <p:spPr>
          <a:xfrm>
            <a:off x="8687520" y="4819791"/>
            <a:ext cx="356570" cy="217880"/>
          </a:xfrm>
          <a:prstGeom prst="rect">
            <a:avLst/>
          </a:prstGeom>
          <a:noFill/>
        </p:spPr>
        <p:txBody>
          <a:bodyPr wrap="square" anchor="b">
            <a:spAutoFit/>
          </a:bodyPr>
          <a:lstStyle/>
          <a:p>
            <a:fld id="{91A5A186-FB89-4FDE-8850-91D5795EADE7}" type="slidenum">
              <a:rPr sz="816">
                <a:solidFill>
                  <a:schemeClr val="tx2"/>
                </a:solidFill>
              </a:rPr>
              <a:t>‹#›</a:t>
            </a:fld>
            <a:endParaRPr sz="816">
              <a:solidFill>
                <a:schemeClr val="tx2"/>
              </a:solidFill>
            </a:endParaRPr>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hf sldNum="0" hdr="0"/>
  <p:txStyles>
    <p:titleStyle>
      <a:lvl1pPr algn="l" defTabSz="342302">
        <a:lnSpc>
          <a:spcPts val="2721"/>
        </a:lnSpc>
        <a:spcBef>
          <a:spcPct val="0"/>
        </a:spcBef>
        <a:spcAft>
          <a:spcPct val="0"/>
        </a:spcAft>
        <a:buNone/>
        <a:defRPr sz="2721" b="1" kern="1200">
          <a:solidFill>
            <a:schemeClr val="accent2"/>
          </a:solidFill>
          <a:latin typeface="Arial"/>
          <a:ea typeface="Arial"/>
          <a:cs typeface="Arial"/>
        </a:defRPr>
      </a:lvl1pPr>
      <a:lvl2pPr algn="l" defTabSz="342302">
        <a:lnSpc>
          <a:spcPts val="2721"/>
        </a:lnSpc>
        <a:spcBef>
          <a:spcPct val="0"/>
        </a:spcBef>
        <a:spcAft>
          <a:spcPct val="0"/>
        </a:spcAft>
        <a:buNone/>
        <a:defRPr sz="2721" b="1">
          <a:solidFill>
            <a:schemeClr val="accent2"/>
          </a:solidFill>
          <a:latin typeface="Arial"/>
          <a:ea typeface="Arial"/>
          <a:cs typeface="Arial"/>
        </a:defRPr>
      </a:lvl2pPr>
      <a:lvl3pPr algn="l" defTabSz="342302">
        <a:lnSpc>
          <a:spcPts val="2721"/>
        </a:lnSpc>
        <a:spcBef>
          <a:spcPct val="0"/>
        </a:spcBef>
        <a:spcAft>
          <a:spcPct val="0"/>
        </a:spcAft>
        <a:buNone/>
        <a:defRPr sz="2721" b="1">
          <a:solidFill>
            <a:schemeClr val="accent2"/>
          </a:solidFill>
          <a:latin typeface="Arial"/>
          <a:ea typeface="Arial"/>
          <a:cs typeface="Arial"/>
        </a:defRPr>
      </a:lvl3pPr>
      <a:lvl4pPr algn="l" defTabSz="342302">
        <a:lnSpc>
          <a:spcPts val="2721"/>
        </a:lnSpc>
        <a:spcBef>
          <a:spcPct val="0"/>
        </a:spcBef>
        <a:spcAft>
          <a:spcPct val="0"/>
        </a:spcAft>
        <a:buNone/>
        <a:defRPr sz="2721" b="1">
          <a:solidFill>
            <a:schemeClr val="accent2"/>
          </a:solidFill>
          <a:latin typeface="Arial"/>
          <a:ea typeface="Arial"/>
          <a:cs typeface="Arial"/>
        </a:defRPr>
      </a:lvl4pPr>
      <a:lvl5pPr algn="l" defTabSz="342302">
        <a:lnSpc>
          <a:spcPts val="2721"/>
        </a:lnSpc>
        <a:spcBef>
          <a:spcPct val="0"/>
        </a:spcBef>
        <a:spcAft>
          <a:spcPct val="0"/>
        </a:spcAft>
        <a:buNone/>
        <a:defRPr sz="2721" b="1">
          <a:solidFill>
            <a:schemeClr val="accent2"/>
          </a:solidFill>
          <a:latin typeface="Arial"/>
          <a:ea typeface="Arial"/>
          <a:cs typeface="Arial"/>
        </a:defRPr>
      </a:lvl5pPr>
      <a:lvl6pPr marL="310987" algn="l" defTabSz="342302">
        <a:lnSpc>
          <a:spcPts val="2721"/>
        </a:lnSpc>
        <a:spcBef>
          <a:spcPct val="0"/>
        </a:spcBef>
        <a:spcAft>
          <a:spcPct val="0"/>
        </a:spcAft>
        <a:buNone/>
        <a:defRPr sz="2721" b="1">
          <a:solidFill>
            <a:schemeClr val="accent2"/>
          </a:solidFill>
          <a:latin typeface="Arial"/>
          <a:ea typeface="Arial"/>
          <a:cs typeface="Arial"/>
        </a:defRPr>
      </a:lvl6pPr>
      <a:lvl7pPr marL="621975" algn="l" defTabSz="342302">
        <a:lnSpc>
          <a:spcPts val="2721"/>
        </a:lnSpc>
        <a:spcBef>
          <a:spcPct val="0"/>
        </a:spcBef>
        <a:spcAft>
          <a:spcPct val="0"/>
        </a:spcAft>
        <a:buNone/>
        <a:defRPr sz="2721" b="1">
          <a:solidFill>
            <a:schemeClr val="accent2"/>
          </a:solidFill>
          <a:latin typeface="Arial"/>
          <a:ea typeface="Arial"/>
          <a:cs typeface="Arial"/>
        </a:defRPr>
      </a:lvl7pPr>
      <a:lvl8pPr marL="932962" algn="l" defTabSz="342302">
        <a:lnSpc>
          <a:spcPts val="2721"/>
        </a:lnSpc>
        <a:spcBef>
          <a:spcPct val="0"/>
        </a:spcBef>
        <a:spcAft>
          <a:spcPct val="0"/>
        </a:spcAft>
        <a:buNone/>
        <a:defRPr sz="2721" b="1">
          <a:solidFill>
            <a:schemeClr val="accent2"/>
          </a:solidFill>
          <a:latin typeface="Arial"/>
          <a:ea typeface="Arial"/>
          <a:cs typeface="Arial"/>
        </a:defRPr>
      </a:lvl8pPr>
      <a:lvl9pPr marL="1243950" algn="l" defTabSz="342302">
        <a:lnSpc>
          <a:spcPts val="2721"/>
        </a:lnSpc>
        <a:spcBef>
          <a:spcPct val="0"/>
        </a:spcBef>
        <a:spcAft>
          <a:spcPct val="0"/>
        </a:spcAft>
        <a:buNone/>
        <a:defRPr sz="2721" b="1">
          <a:solidFill>
            <a:schemeClr val="accent2"/>
          </a:solidFill>
          <a:latin typeface="Arial"/>
          <a:ea typeface="Arial"/>
          <a:cs typeface="Arial"/>
        </a:defRPr>
      </a:lvl9pPr>
    </p:titleStyle>
    <p:bodyStyle>
      <a:lvl1pPr marL="233241" indent="-233241" algn="l" defTabSz="342302">
        <a:spcBef>
          <a:spcPts val="408"/>
        </a:spcBef>
        <a:spcAft>
          <a:spcPct val="0"/>
        </a:spcAft>
        <a:buFont typeface="Arial"/>
        <a:buNone/>
        <a:defRPr sz="2109" kern="1200">
          <a:solidFill>
            <a:schemeClr val="tx1"/>
          </a:solidFill>
          <a:latin typeface="Arial"/>
          <a:ea typeface="Arial"/>
          <a:cs typeface="Arial"/>
        </a:defRPr>
      </a:lvl1pPr>
      <a:lvl2pPr marL="183569" indent="-183569" algn="l" defTabSz="342302">
        <a:spcBef>
          <a:spcPct val="20000"/>
        </a:spcBef>
        <a:spcAft>
          <a:spcPct val="0"/>
        </a:spcAft>
        <a:buFont typeface="Arial"/>
        <a:buChar char="•"/>
        <a:defRPr sz="2109" kern="1200">
          <a:solidFill>
            <a:schemeClr val="tx1"/>
          </a:solidFill>
          <a:latin typeface="Arial"/>
          <a:ea typeface="Arial"/>
          <a:cs typeface="Arial"/>
        </a:defRPr>
      </a:lvl2pPr>
      <a:lvl3pPr marL="422209" indent="-238640" algn="l" defTabSz="342302">
        <a:spcBef>
          <a:spcPct val="20000"/>
        </a:spcBef>
        <a:spcAft>
          <a:spcPct val="0"/>
        </a:spcAft>
        <a:buFont typeface="Arial"/>
        <a:buNone/>
        <a:defRPr sz="1769" kern="1200">
          <a:solidFill>
            <a:schemeClr val="tx1"/>
          </a:solidFill>
          <a:latin typeface="Arial"/>
          <a:ea typeface="Arial"/>
          <a:cs typeface="Arial"/>
        </a:defRPr>
      </a:lvl3pPr>
      <a:lvl4pPr marL="367138" indent="-183569" algn="l" defTabSz="342302">
        <a:spcBef>
          <a:spcPct val="20000"/>
        </a:spcBef>
        <a:spcAft>
          <a:spcPct val="0"/>
        </a:spcAft>
        <a:buFont typeface="Arial"/>
        <a:buChar char="•"/>
        <a:defRPr sz="1496" kern="1200">
          <a:solidFill>
            <a:schemeClr val="tx1"/>
          </a:solidFill>
          <a:latin typeface="Arial"/>
          <a:ea typeface="Arial"/>
          <a:cs typeface="Arial"/>
        </a:defRPr>
      </a:lvl4pPr>
      <a:lvl5pPr marL="789347" indent="-422209" algn="l" defTabSz="342302">
        <a:spcBef>
          <a:spcPct val="20000"/>
        </a:spcBef>
        <a:spcAft>
          <a:spcPct val="0"/>
        </a:spcAft>
        <a:buFont typeface="Arial"/>
        <a:buNone/>
        <a:defRPr kern="1200">
          <a:solidFill>
            <a:schemeClr val="tx1"/>
          </a:solidFill>
          <a:latin typeface="Arial"/>
          <a:ea typeface="Arial"/>
          <a:cs typeface="Arial"/>
        </a:defRPr>
      </a:lvl5pPr>
      <a:lvl6pPr marL="1885579" indent="-171417" algn="l" defTabSz="342832">
        <a:spcBef>
          <a:spcPct val="20000"/>
        </a:spcBef>
        <a:buFont typeface="Arial"/>
        <a:buChar char="•"/>
        <a:defRPr sz="1496" kern="1200">
          <a:solidFill>
            <a:schemeClr val="tx1"/>
          </a:solidFill>
          <a:latin typeface="+mn-lt"/>
          <a:ea typeface="+mn-lt"/>
          <a:cs typeface="+mn-lt"/>
        </a:defRPr>
      </a:lvl6pPr>
      <a:lvl7pPr marL="2228411" indent="-171417" algn="l" defTabSz="342832">
        <a:spcBef>
          <a:spcPct val="20000"/>
        </a:spcBef>
        <a:buFont typeface="Arial"/>
        <a:buChar char="•"/>
        <a:defRPr sz="1496" kern="1200">
          <a:solidFill>
            <a:schemeClr val="tx1"/>
          </a:solidFill>
          <a:latin typeface="+mn-lt"/>
          <a:ea typeface="+mn-lt"/>
          <a:cs typeface="+mn-lt"/>
        </a:defRPr>
      </a:lvl7pPr>
      <a:lvl8pPr marL="2571244" indent="-171417" algn="l" defTabSz="342832">
        <a:spcBef>
          <a:spcPct val="20000"/>
        </a:spcBef>
        <a:buFont typeface="Arial"/>
        <a:buChar char="•"/>
        <a:defRPr sz="1496" kern="1200">
          <a:solidFill>
            <a:schemeClr val="tx1"/>
          </a:solidFill>
          <a:latin typeface="+mn-lt"/>
          <a:ea typeface="+mn-lt"/>
          <a:cs typeface="+mn-lt"/>
        </a:defRPr>
      </a:lvl8pPr>
      <a:lvl9pPr marL="2914077" indent="-171417" algn="l" defTabSz="342832">
        <a:spcBef>
          <a:spcPct val="20000"/>
        </a:spcBef>
        <a:buFont typeface="Arial"/>
        <a:buChar char="•"/>
        <a:defRPr sz="1496" kern="1200">
          <a:solidFill>
            <a:schemeClr val="tx1"/>
          </a:solidFill>
          <a:latin typeface="+mn-lt"/>
          <a:ea typeface="+mn-lt"/>
          <a:cs typeface="+mn-lt"/>
        </a:defRPr>
      </a:lvl9pPr>
    </p:bodyStyle>
    <p:otherStyle>
      <a:lvl1pPr marL="0" algn="l" defTabSz="342832">
        <a:buNone/>
        <a:defRPr sz="1360" kern="1200">
          <a:solidFill>
            <a:schemeClr val="tx1"/>
          </a:solidFill>
          <a:latin typeface="+mn-lt"/>
          <a:ea typeface="+mn-lt"/>
          <a:cs typeface="+mn-lt"/>
        </a:defRPr>
      </a:lvl1pPr>
      <a:lvl2pPr marL="342832" algn="l" defTabSz="342832">
        <a:buNone/>
        <a:defRPr sz="1360" kern="1200">
          <a:solidFill>
            <a:schemeClr val="tx1"/>
          </a:solidFill>
          <a:latin typeface="+mn-lt"/>
          <a:ea typeface="+mn-lt"/>
          <a:cs typeface="+mn-lt"/>
        </a:defRPr>
      </a:lvl2pPr>
      <a:lvl3pPr marL="685665" algn="l" defTabSz="342832">
        <a:buNone/>
        <a:defRPr sz="1360" kern="1200">
          <a:solidFill>
            <a:schemeClr val="tx1"/>
          </a:solidFill>
          <a:latin typeface="+mn-lt"/>
          <a:ea typeface="+mn-lt"/>
          <a:cs typeface="+mn-lt"/>
        </a:defRPr>
      </a:lvl3pPr>
      <a:lvl4pPr marL="1028498" algn="l" defTabSz="342832">
        <a:buNone/>
        <a:defRPr sz="1360" kern="1200">
          <a:solidFill>
            <a:schemeClr val="tx1"/>
          </a:solidFill>
          <a:latin typeface="+mn-lt"/>
          <a:ea typeface="+mn-lt"/>
          <a:cs typeface="+mn-lt"/>
        </a:defRPr>
      </a:lvl4pPr>
      <a:lvl5pPr marL="1371330" algn="l" defTabSz="342832">
        <a:buNone/>
        <a:defRPr sz="1360" kern="1200">
          <a:solidFill>
            <a:schemeClr val="tx1"/>
          </a:solidFill>
          <a:latin typeface="+mn-lt"/>
          <a:ea typeface="+mn-lt"/>
          <a:cs typeface="+mn-lt"/>
        </a:defRPr>
      </a:lvl5pPr>
      <a:lvl6pPr marL="1714162" algn="l" defTabSz="342832">
        <a:buNone/>
        <a:defRPr sz="1360" kern="1200">
          <a:solidFill>
            <a:schemeClr val="tx1"/>
          </a:solidFill>
          <a:latin typeface="+mn-lt"/>
          <a:ea typeface="+mn-lt"/>
          <a:cs typeface="+mn-lt"/>
        </a:defRPr>
      </a:lvl6pPr>
      <a:lvl7pPr marL="2056996" algn="l" defTabSz="342832">
        <a:buNone/>
        <a:defRPr sz="1360" kern="1200">
          <a:solidFill>
            <a:schemeClr val="tx1"/>
          </a:solidFill>
          <a:latin typeface="+mn-lt"/>
          <a:ea typeface="+mn-lt"/>
          <a:cs typeface="+mn-lt"/>
        </a:defRPr>
      </a:lvl7pPr>
      <a:lvl8pPr marL="2399828" algn="l" defTabSz="342832">
        <a:buNone/>
        <a:defRPr sz="1360" kern="1200">
          <a:solidFill>
            <a:schemeClr val="tx1"/>
          </a:solidFill>
          <a:latin typeface="+mn-lt"/>
          <a:ea typeface="+mn-lt"/>
          <a:cs typeface="+mn-lt"/>
        </a:defRPr>
      </a:lvl8pPr>
      <a:lvl9pPr marL="2742660" algn="l" defTabSz="342832">
        <a:buNone/>
        <a:defRPr sz="136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p:cNvPicPr>
          <p:nvPr/>
        </p:nvPicPr>
        <p:blipFill>
          <a:blip r:embed="rId3"/>
          <a:srcRect b="7906"/>
          <a:stretch>
            <a:fillRect/>
          </a:stretch>
        </p:blipFill>
        <p:spPr>
          <a:xfrm>
            <a:off x="-1" y="7771"/>
            <a:ext cx="9140683" cy="2494183"/>
          </a:xfrm>
          <a:prstGeom prst="roundRect">
            <a:avLst>
              <a:gd name="adj" fmla="val 8594"/>
            </a:avLst>
          </a:prstGeom>
          <a:ln>
            <a:noFill/>
          </a:ln>
          <a:effectLst>
            <a:reflection blurRad="12700" stA="38000" endPos="28000" dist="5000" dir="5400000" sy="-100000" algn="bl" rotWithShape="0"/>
          </a:effectLst>
        </p:spPr>
      </p:pic>
      <p:sp>
        <p:nvSpPr>
          <p:cNvPr id="7" name="Shape 0">
            <a:extLst>
              <a:ext uri="{FF2B5EF4-FFF2-40B4-BE49-F238E27FC236}">
                <a16:creationId xmlns:a16="http://schemas.microsoft.com/office/drawing/2014/main" id="{7D4FB59F-1DDB-47E7-BF05-8152FCBA3AD7}"/>
              </a:ext>
            </a:extLst>
          </p:cNvPr>
          <p:cNvSpPr>
            <a:spLocks noGrp="1"/>
          </p:cNvSpPr>
          <p:nvPr/>
        </p:nvSpPr>
        <p:spPr>
          <a:xfrm>
            <a:off x="5029200" y="0"/>
            <a:ext cx="4114800" cy="576072"/>
          </a:xfrm>
          <a:prstGeom prst="rect">
            <a:avLst/>
          </a:prstGeom>
          <a:solidFill>
            <a:srgbClr val="1A1A2E">
              <a:alpha val="80000"/>
            </a:srgbClr>
          </a:solidFill>
          <a:ln w="12700">
            <a:solidFill>
              <a:srgbClr val="1A1A2E"/>
            </a:solidFill>
            <a:prstDash val="solid"/>
          </a:ln>
        </p:spPr>
        <p:txBody>
          <a:bodyPr/>
          <a:lstStyle/>
          <a:p>
            <a:endParaRPr/>
          </a:p>
        </p:txBody>
      </p:sp>
      <p:sp>
        <p:nvSpPr>
          <p:cNvPr id="8" name="Text 1">
            <a:extLst>
              <a:ext uri="{FF2B5EF4-FFF2-40B4-BE49-F238E27FC236}">
                <a16:creationId xmlns:a16="http://schemas.microsoft.com/office/drawing/2014/main" id="{A02F9B38-45C1-41C1-847B-743054580215}"/>
              </a:ext>
            </a:extLst>
          </p:cNvPr>
          <p:cNvSpPr>
            <a:spLocks noGrp="1"/>
          </p:cNvSpPr>
          <p:nvPr/>
        </p:nvSpPr>
        <p:spPr>
          <a:xfrm>
            <a:off x="5074920" y="0"/>
            <a:ext cx="3977640" cy="576072"/>
          </a:xfrm>
          <a:prstGeom prst="rect">
            <a:avLst/>
          </a:prstGeom>
          <a:noFill/>
        </p:spPr>
        <p:txBody>
          <a:bodyPr wrap="square" anchor="ctr"/>
          <a:lstStyle/>
          <a:p>
            <a:r>
              <a:rPr sz="900" b="1">
                <a:solidFill>
                  <a:srgbClr val="FFFFFF"/>
                </a:solidFill>
                <a:latin typeface="Calibri"/>
                <a:ea typeface="Calibri"/>
                <a:cs typeface="Calibri"/>
              </a:rPr>
              <a:t>WORKSHOP ON BRAIN-MACHINE INTERFACES
IEEE SMC 2026</a:t>
            </a:r>
            <a:br/>
            <a:r>
              <a:rPr sz="900">
                <a:solidFill>
                  <a:srgbClr val="FFFFFF"/>
                </a:solidFill>
                <a:latin typeface="Calibri"/>
                <a:ea typeface="Calibri"/>
                <a:cs typeface="Calibri"/>
              </a:rPr>
              <a:t>October 4-7, 2026</a:t>
            </a:r>
            <a:endParaRPr sz="900"/>
          </a:p>
        </p:txBody>
      </p:sp>
      <p:sp>
        <p:nvSpPr>
          <p:cNvPr id="9" name="Text 2">
            <a:extLst>
              <a:ext uri="{FF2B5EF4-FFF2-40B4-BE49-F238E27FC236}">
                <a16:creationId xmlns:a16="http://schemas.microsoft.com/office/drawing/2014/main" id="{DFEE2E63-1B54-4056-BAAC-210661097901}"/>
              </a:ext>
            </a:extLst>
          </p:cNvPr>
          <p:cNvSpPr>
            <a:spLocks noGrp="1"/>
          </p:cNvSpPr>
          <p:nvPr/>
        </p:nvSpPr>
        <p:spPr>
          <a:xfrm>
            <a:off x="411480" y="1175265"/>
            <a:ext cx="6565197" cy="1371600"/>
          </a:xfrm>
          <a:prstGeom prst="rect">
            <a:avLst/>
          </a:prstGeom>
          <a:noFill/>
          <a:effectLst>
            <a:outerShdw blurRad="50800" dist="38100" dir="2700000" algn="tl" rotWithShape="0">
              <a:prstClr val="black">
                <a:alpha val="40000"/>
              </a:prstClr>
            </a:outerShdw>
          </a:effectLst>
        </p:spPr>
        <p:txBody>
          <a:bodyPr wrap="square" anchor="ctr"/>
          <a:lstStyle/>
          <a:p>
            <a:r>
              <a:rPr sz="2800" b="1">
                <a:latin typeface="Calibri"/>
                <a:ea typeface="Calibri"/>
                <a:cs typeface="Calibri"/>
              </a:rPr>
              <a:t>Subject-Specific Analysis of Self-Initiated Attention Shifts from EEG with Controlled Internal and External Attention Conditions</a:t>
            </a:r>
          </a:p>
        </p:txBody>
      </p:sp>
      <p:sp>
        <p:nvSpPr>
          <p:cNvPr id="10" name="Text 3">
            <a:extLst>
              <a:ext uri="{FF2B5EF4-FFF2-40B4-BE49-F238E27FC236}">
                <a16:creationId xmlns:a16="http://schemas.microsoft.com/office/drawing/2014/main" id="{06158341-160C-454A-8E39-7B63705B2FBF}"/>
              </a:ext>
            </a:extLst>
          </p:cNvPr>
          <p:cNvSpPr>
            <a:spLocks noGrp="1"/>
          </p:cNvSpPr>
          <p:nvPr/>
        </p:nvSpPr>
        <p:spPr>
          <a:xfrm>
            <a:off x="411479" y="2999232"/>
            <a:ext cx="8377957" cy="384048"/>
          </a:xfrm>
          <a:prstGeom prst="rect">
            <a:avLst/>
          </a:prstGeom>
          <a:noFill/>
        </p:spPr>
        <p:txBody>
          <a:bodyPr wrap="square" anchor="ctr"/>
          <a:lstStyle/>
          <a:p>
            <a:r>
              <a:rPr sz="1400" u="sng">
                <a:solidFill>
                  <a:srgbClr val="000000"/>
                </a:solidFill>
                <a:latin typeface="Calibri"/>
                <a:ea typeface="Calibri"/>
                <a:cs typeface="Calibri"/>
              </a:rPr>
              <a:t>Yuwen Zeng</a:t>
            </a:r>
            <a:r>
              <a:rPr sz="1400">
                <a:solidFill>
                  <a:srgbClr val="000000"/>
                </a:solidFill>
                <a:latin typeface="Calibri"/>
                <a:ea typeface="Calibri"/>
                <a:cs typeface="Calibri"/>
              </a:rPr>
              <a:t>, Dengzhe Hou, Zhang Zhang, Sai Sun, Yongsong Huang, Chia-huei Tseng, and Satoshi Shioiri</a:t>
            </a:r>
            <a:endParaRPr sz="1400">
              <a:latin typeface="Calibri"/>
              <a:ea typeface="Calibri"/>
              <a:cs typeface="Calibri"/>
            </a:endParaRPr>
          </a:p>
        </p:txBody>
      </p:sp>
      <p:sp>
        <p:nvSpPr>
          <p:cNvPr id="11" name="Text 4">
            <a:extLst>
              <a:ext uri="{FF2B5EF4-FFF2-40B4-BE49-F238E27FC236}">
                <a16:creationId xmlns:a16="http://schemas.microsoft.com/office/drawing/2014/main" id="{42D87AD6-3F27-46B4-AF2E-4094166E851B}"/>
              </a:ext>
            </a:extLst>
          </p:cNvPr>
          <p:cNvSpPr>
            <a:spLocks noGrp="1"/>
          </p:cNvSpPr>
          <p:nvPr/>
        </p:nvSpPr>
        <p:spPr>
          <a:xfrm>
            <a:off x="411480" y="3469616"/>
            <a:ext cx="5486400" cy="685800"/>
          </a:xfrm>
          <a:prstGeom prst="rect">
            <a:avLst/>
          </a:prstGeom>
          <a:noFill/>
        </p:spPr>
        <p:txBody>
          <a:bodyPr wrap="square" anchor="ctr"/>
          <a:lstStyle/>
          <a:p>
            <a:pPr lvl="0">
              <a:lnSpc>
                <a:spcPct val="90000"/>
              </a:lnSpc>
              <a:buClr>
                <a:schemeClr val="dk1"/>
              </a:buClr>
              <a:buSzPts val="1400"/>
              <a:buNone/>
            </a:pPr>
            <a:r>
              <a:rPr sz="1400">
                <a:solidFill>
                  <a:schemeClr val="dk1"/>
                </a:solidFill>
                <a:latin typeface="Calibri"/>
                <a:ea typeface="Calibri"/>
                <a:cs typeface="Calibri"/>
              </a:rPr>
              <a:t>Advanced Institute of Convergence Knowledge Informatics</a:t>
            </a:r>
          </a:p>
          <a:p>
            <a:pPr lvl="0">
              <a:lnSpc>
                <a:spcPct val="90000"/>
              </a:lnSpc>
              <a:buClr>
                <a:schemeClr val="dk1"/>
              </a:buClr>
              <a:buSzPts val="1400"/>
              <a:buNone/>
            </a:pPr>
            <a:r>
              <a:rPr sz="1400">
                <a:solidFill>
                  <a:schemeClr val="dk1"/>
                </a:solidFill>
                <a:latin typeface="Calibri"/>
                <a:ea typeface="Calibri"/>
                <a:cs typeface="Calibri"/>
              </a:rPr>
              <a:t>Tohoku University</a:t>
            </a:r>
            <a:r>
              <a:rPr sz="1400">
                <a:solidFill>
                  <a:srgbClr val="000000"/>
                </a:solidFill>
                <a:latin typeface="Calibri"/>
                <a:ea typeface="Calibri"/>
                <a:cs typeface="Calibri"/>
              </a:rPr>
              <a:t>, Japan</a:t>
            </a:r>
            <a:endParaRPr sz="1400"/>
          </a:p>
        </p:txBody>
      </p:sp>
    </p:spTree>
    <p:extLst>
      <p:ext uri="{BB962C8B-B14F-4D97-AF65-F5344CB8AC3E}">
        <p14:creationId xmlns:p14="http://schemas.microsoft.com/office/powerpoint/2010/main" val="4037447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DD51D007-6C91-14E1-8D05-0186EFE8234F}"/>
              </a:ext>
            </a:extLst>
          </p:cNvPr>
          <p:cNvSpPr>
            <a:spLocks noGrp="1"/>
          </p:cNvSpPr>
          <p:nvPr/>
        </p:nvSpPr>
        <p:spPr>
          <a:xfrm>
            <a:off x="411480" y="164592"/>
            <a:ext cx="8046720" cy="749808"/>
          </a:xfrm>
          <a:prstGeom prst="rect">
            <a:avLst/>
          </a:prstGeom>
          <a:noFill/>
        </p:spPr>
        <p:txBody>
          <a:bodyPr wrap="square" anchor="ctr"/>
          <a:lstStyle/>
          <a:p>
            <a:pPr marL="0" indent="0">
              <a:buNone/>
            </a:pPr>
            <a:r>
              <a:rPr sz="2600" b="1">
                <a:solidFill>
                  <a:srgbClr val="1F3864"/>
                </a:solidFill>
                <a:latin typeface="Calibri"/>
                <a:ea typeface="Calibri"/>
                <a:cs typeface="Calibri"/>
              </a:rPr>
              <a:t>Background: self-initiated attention</a:t>
            </a:r>
            <a:endParaRPr sz="2600"/>
          </a:p>
        </p:txBody>
      </p:sp>
      <p:sp>
        <p:nvSpPr>
          <p:cNvPr id="10" name="Shape 1">
            <a:extLst>
              <a:ext uri="{FF2B5EF4-FFF2-40B4-BE49-F238E27FC236}">
                <a16:creationId xmlns:a16="http://schemas.microsoft.com/office/drawing/2014/main" id="{01F69937-C589-D3C3-9EFB-31A21BE5555B}"/>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17" name="Google Shape;178;p5">
            <a:extLst>
              <a:ext uri="{FF2B5EF4-FFF2-40B4-BE49-F238E27FC236}">
                <a16:creationId xmlns:a16="http://schemas.microsoft.com/office/drawing/2014/main" id="{521EE460-95B2-1570-C77A-9CE7DBBE010F}"/>
              </a:ext>
            </a:extLst>
          </p:cNvPr>
          <p:cNvSpPr>
            <a:spLocks noGrp="1"/>
          </p:cNvSpPr>
          <p:nvPr/>
        </p:nvSpPr>
        <p:spPr>
          <a:xfrm>
            <a:off x="411480" y="4144136"/>
            <a:ext cx="7897633" cy="369291"/>
          </a:xfrm>
          <a:prstGeom prst="rect">
            <a:avLst/>
          </a:prstGeom>
          <a:noFill/>
          <a:ln w="19050" cmpd="sng">
            <a:solidFill>
              <a:srgbClr val="3E1486"/>
            </a:solidFill>
            <a:prstDash val="solid"/>
            <a:headEnd type="none" w="sm" len="sm"/>
            <a:tailEnd type="none" w="sm" len="sm"/>
          </a:ln>
        </p:spPr>
        <p:txBody>
          <a:bodyPr spcFirstLastPara="1" wrap="square" lIns="91425" tIns="45700" rIns="91425" bIns="45700" anchor="t">
            <a:spAutoFit/>
          </a:bodyPr>
          <a:lstStyle/>
          <a:p>
            <a:pPr lvl="0" algn="ctr">
              <a:buNone/>
            </a:pPr>
            <a:r>
              <a:rPr b="1">
                <a:solidFill>
                  <a:srgbClr val="1F3864"/>
                </a:solidFill>
                <a:latin typeface="Calibri"/>
                <a:ea typeface="Calibri"/>
                <a:cs typeface="Calibri"/>
              </a:rPr>
              <a:t>Gap: Does distinct brain activities precede self-initiated shifts of attention?</a:t>
            </a:r>
          </a:p>
        </p:txBody>
      </p:sp>
      <p:sp>
        <p:nvSpPr>
          <p:cNvPr id="27" name="Google Shape;150;p4">
            <a:extLst>
              <a:ext uri="{FF2B5EF4-FFF2-40B4-BE49-F238E27FC236}">
                <a16:creationId xmlns:a16="http://schemas.microsoft.com/office/drawing/2014/main" id="{94930B64-EFBB-2DA2-F3B0-B20B4CFE1BC5}"/>
              </a:ext>
            </a:extLst>
          </p:cNvPr>
          <p:cNvSpPr>
            <a:spLocks noGrp="1"/>
          </p:cNvSpPr>
          <p:nvPr/>
        </p:nvSpPr>
        <p:spPr>
          <a:xfrm>
            <a:off x="61440" y="4708976"/>
            <a:ext cx="9082560" cy="369291"/>
          </a:xfrm>
          <a:prstGeom prst="rect">
            <a:avLst/>
          </a:prstGeom>
          <a:noFill/>
          <a:ln>
            <a:noFill/>
          </a:ln>
        </p:spPr>
        <p:txBody>
          <a:bodyPr spcFirstLastPara="1" wrap="square" lIns="91425" tIns="45700" rIns="91425" bIns="45700" anchor="t">
            <a:spAutoFit/>
          </a:bodyPr>
          <a:lstStyle/>
          <a:p>
            <a:pPr>
              <a:buClr>
                <a:schemeClr val="dk1"/>
              </a:buClr>
              <a:buSzPts val="1000"/>
              <a:buNone/>
            </a:pPr>
            <a:r>
              <a:rPr sz="900">
                <a:solidFill>
                  <a:schemeClr val="dk1"/>
                </a:solidFill>
                <a:latin typeface="Calibri"/>
                <a:ea typeface="Calibri"/>
                <a:cs typeface="Calibri"/>
              </a:rPr>
              <a:t>[1] Hopfinger, J. B., Camblin, C. C., &amp; Parks, E. L. (2010). Isolating the internal in endogenous attention. Psychophysiology, 47(4), 739-747.</a:t>
            </a:r>
          </a:p>
          <a:p>
            <a:pPr marL="0" marR="0" lvl="0" indent="0" algn="l">
              <a:spcBef>
                <a:spcPts val="0"/>
              </a:spcBef>
              <a:spcAft>
                <a:spcPts val="0"/>
              </a:spcAft>
              <a:buClr>
                <a:schemeClr val="dk1"/>
              </a:buClr>
              <a:buSzPts val="1000"/>
              <a:buFont typeface="Calibri"/>
              <a:buNone/>
            </a:pPr>
            <a:r>
              <a:rPr sz="900">
                <a:solidFill>
                  <a:schemeClr val="dk1"/>
                </a:solidFill>
                <a:latin typeface="Calibri"/>
                <a:ea typeface="Calibri"/>
                <a:cs typeface="Calibri"/>
              </a:rPr>
              <a:t>[2] Katsuki, F. and Constantinidis, C., 2014. Bottom-up and top-down attention: different processes and overlapping neural systems. The Neuroscientist, 20(5), pp.509-521.</a:t>
            </a:r>
          </a:p>
        </p:txBody>
      </p:sp>
      <p:sp>
        <p:nvSpPr>
          <p:cNvPr id="69" name="Google Shape;124;p4">
            <a:extLst>
              <a:ext uri="{FF2B5EF4-FFF2-40B4-BE49-F238E27FC236}">
                <a16:creationId xmlns:a16="http://schemas.microsoft.com/office/drawing/2014/main" id="{87A1870D-B0EA-AA4C-638B-45D44DE14ECE}"/>
              </a:ext>
            </a:extLst>
          </p:cNvPr>
          <p:cNvSpPr>
            <a:spLocks noGrp="1"/>
          </p:cNvSpPr>
          <p:nvPr/>
        </p:nvSpPr>
        <p:spPr>
          <a:xfrm>
            <a:off x="595128" y="1133205"/>
            <a:ext cx="1496418" cy="689449"/>
          </a:xfrm>
          <a:prstGeom prst="rect">
            <a:avLst/>
          </a:prstGeom>
          <a:no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sp>
        <p:nvSpPr>
          <p:cNvPr id="70" name="Google Shape;125;p4">
            <a:extLst>
              <a:ext uri="{FF2B5EF4-FFF2-40B4-BE49-F238E27FC236}">
                <a16:creationId xmlns:a16="http://schemas.microsoft.com/office/drawing/2014/main" id="{21675FB3-0F3A-74AD-6131-D9EF1EF62518}"/>
              </a:ext>
            </a:extLst>
          </p:cNvPr>
          <p:cNvSpPr>
            <a:spLocks noGrp="1"/>
          </p:cNvSpPr>
          <p:nvPr/>
        </p:nvSpPr>
        <p:spPr>
          <a:xfrm>
            <a:off x="690518" y="1274601"/>
            <a:ext cx="421421" cy="406657"/>
          </a:xfrm>
          <a:prstGeom prst="rect">
            <a:avLst/>
          </a:prstGeom>
          <a:no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sp>
        <p:nvSpPr>
          <p:cNvPr id="71" name="Google Shape;126;p4">
            <a:extLst>
              <a:ext uri="{FF2B5EF4-FFF2-40B4-BE49-F238E27FC236}">
                <a16:creationId xmlns:a16="http://schemas.microsoft.com/office/drawing/2014/main" id="{E461905E-4ADE-BE87-78DC-70EA2904476F}"/>
              </a:ext>
            </a:extLst>
          </p:cNvPr>
          <p:cNvSpPr>
            <a:spLocks noGrp="1"/>
          </p:cNvSpPr>
          <p:nvPr/>
        </p:nvSpPr>
        <p:spPr>
          <a:xfrm>
            <a:off x="1574734" y="1274601"/>
            <a:ext cx="421421" cy="406657"/>
          </a:xfrm>
          <a:prstGeom prst="rect">
            <a:avLst/>
          </a:prstGeom>
          <a:solidFill>
            <a:srgbClr val="FF0000"/>
          </a:solid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cxnSp>
        <p:nvCxnSpPr>
          <p:cNvPr id="87" name="Google Shape;127;p4"/>
          <p:cNvCxnSpPr/>
          <p:nvPr/>
        </p:nvCxnSpPr>
        <p:spPr>
          <a:xfrm>
            <a:off x="1233365" y="1477930"/>
            <a:ext cx="219943" cy="0"/>
          </a:xfrm>
          <a:prstGeom prst="straightConnector1">
            <a:avLst/>
          </a:prstGeom>
          <a:ln w="19050" cap="flat">
            <a:solidFill>
              <a:schemeClr val="dk1"/>
            </a:solidFill>
            <a:prstDash val="solid"/>
            <a:round/>
            <a:headEnd type="none" w="sm" len="sm"/>
            <a:tailEnd type="none" w="sm" len="sm"/>
          </a:ln>
        </p:spPr>
      </p:cxnSp>
      <p:cxnSp>
        <p:nvCxnSpPr>
          <p:cNvPr id="88" name="Google Shape;128;p4"/>
          <p:cNvCxnSpPr/>
          <p:nvPr/>
        </p:nvCxnSpPr>
        <p:spPr>
          <a:xfrm rot="5400000">
            <a:off x="1233365" y="1477930"/>
            <a:ext cx="219943" cy="0"/>
          </a:xfrm>
          <a:prstGeom prst="straightConnector1">
            <a:avLst/>
          </a:prstGeom>
          <a:ln w="19050" cap="flat">
            <a:solidFill>
              <a:schemeClr val="dk1"/>
            </a:solidFill>
            <a:prstDash val="solid"/>
            <a:round/>
            <a:headEnd type="none" w="sm" len="sm"/>
            <a:tailEnd type="none" w="sm" len="sm"/>
          </a:ln>
        </p:spPr>
      </p:cxnSp>
      <p:sp>
        <p:nvSpPr>
          <p:cNvPr id="64" name="Google Shape;131;p4">
            <a:extLst>
              <a:ext uri="{FF2B5EF4-FFF2-40B4-BE49-F238E27FC236}">
                <a16:creationId xmlns:a16="http://schemas.microsoft.com/office/drawing/2014/main" id="{6345B931-4F48-510D-7571-443F528225F2}"/>
              </a:ext>
            </a:extLst>
          </p:cNvPr>
          <p:cNvSpPr>
            <a:spLocks noGrp="1"/>
          </p:cNvSpPr>
          <p:nvPr/>
        </p:nvSpPr>
        <p:spPr>
          <a:xfrm>
            <a:off x="595128" y="1994296"/>
            <a:ext cx="1496418" cy="689449"/>
          </a:xfrm>
          <a:prstGeom prst="rect">
            <a:avLst/>
          </a:prstGeom>
          <a:no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sp>
        <p:nvSpPr>
          <p:cNvPr id="65" name="Google Shape;132;p4">
            <a:extLst>
              <a:ext uri="{FF2B5EF4-FFF2-40B4-BE49-F238E27FC236}">
                <a16:creationId xmlns:a16="http://schemas.microsoft.com/office/drawing/2014/main" id="{7FA96554-79DF-DA49-6F8A-F597FD67095B}"/>
              </a:ext>
            </a:extLst>
          </p:cNvPr>
          <p:cNvSpPr>
            <a:spLocks noGrp="1"/>
          </p:cNvSpPr>
          <p:nvPr/>
        </p:nvSpPr>
        <p:spPr>
          <a:xfrm>
            <a:off x="690518" y="2135692"/>
            <a:ext cx="421421" cy="406657"/>
          </a:xfrm>
          <a:prstGeom prst="rect">
            <a:avLst/>
          </a:prstGeom>
          <a:no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sp>
        <p:nvSpPr>
          <p:cNvPr id="66" name="Google Shape;133;p4">
            <a:extLst>
              <a:ext uri="{FF2B5EF4-FFF2-40B4-BE49-F238E27FC236}">
                <a16:creationId xmlns:a16="http://schemas.microsoft.com/office/drawing/2014/main" id="{0BCA50B4-4260-B6F5-165F-CAC6B858BBAB}"/>
              </a:ext>
            </a:extLst>
          </p:cNvPr>
          <p:cNvSpPr>
            <a:spLocks noGrp="1"/>
          </p:cNvSpPr>
          <p:nvPr/>
        </p:nvSpPr>
        <p:spPr>
          <a:xfrm>
            <a:off x="1574734" y="2135692"/>
            <a:ext cx="421421" cy="406657"/>
          </a:xfrm>
          <a:prstGeom prst="rect">
            <a:avLst/>
          </a:prstGeom>
          <a:no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cxnSp>
        <p:nvCxnSpPr>
          <p:cNvPr id="92" name="Google Shape;134;p4"/>
          <p:cNvCxnSpPr/>
          <p:nvPr/>
        </p:nvCxnSpPr>
        <p:spPr>
          <a:xfrm>
            <a:off x="1196851" y="2339021"/>
            <a:ext cx="341306" cy="0"/>
          </a:xfrm>
          <a:prstGeom prst="straightConnector1">
            <a:avLst/>
          </a:prstGeom>
          <a:ln w="19050" cap="flat">
            <a:solidFill>
              <a:srgbClr val="FF0000"/>
            </a:solidFill>
            <a:prstDash val="solid"/>
            <a:round/>
            <a:headEnd type="none" w="sm" len="sm"/>
            <a:tailEnd type="triangle" w="sm" len="sm"/>
          </a:ln>
        </p:spPr>
      </p:cxnSp>
      <p:cxnSp>
        <p:nvCxnSpPr>
          <p:cNvPr id="93" name="Google Shape;135;p4"/>
          <p:cNvCxnSpPr/>
          <p:nvPr/>
        </p:nvCxnSpPr>
        <p:spPr>
          <a:xfrm rot="5400000">
            <a:off x="1233365" y="2339021"/>
            <a:ext cx="219943" cy="0"/>
          </a:xfrm>
          <a:prstGeom prst="straightConnector1">
            <a:avLst/>
          </a:prstGeom>
          <a:ln w="19050" cap="flat">
            <a:solidFill>
              <a:schemeClr val="dk1"/>
            </a:solidFill>
            <a:prstDash val="solid"/>
            <a:round/>
            <a:headEnd type="none" w="sm" len="sm"/>
            <a:tailEnd type="none" w="sm" len="sm"/>
          </a:ln>
        </p:spPr>
      </p:cxnSp>
      <p:sp>
        <p:nvSpPr>
          <p:cNvPr id="59" name="Google Shape;139;p4">
            <a:extLst>
              <a:ext uri="{FF2B5EF4-FFF2-40B4-BE49-F238E27FC236}">
                <a16:creationId xmlns:a16="http://schemas.microsoft.com/office/drawing/2014/main" id="{877227A4-C968-E2AA-4C31-B5E7AFF1732E}"/>
              </a:ext>
            </a:extLst>
          </p:cNvPr>
          <p:cNvSpPr>
            <a:spLocks noGrp="1"/>
          </p:cNvSpPr>
          <p:nvPr/>
        </p:nvSpPr>
        <p:spPr>
          <a:xfrm>
            <a:off x="595128" y="2855387"/>
            <a:ext cx="1496418" cy="689449"/>
          </a:xfrm>
          <a:prstGeom prst="rect">
            <a:avLst/>
          </a:prstGeom>
          <a:no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sp>
        <p:nvSpPr>
          <p:cNvPr id="60" name="Google Shape;140;p4">
            <a:extLst>
              <a:ext uri="{FF2B5EF4-FFF2-40B4-BE49-F238E27FC236}">
                <a16:creationId xmlns:a16="http://schemas.microsoft.com/office/drawing/2014/main" id="{32642FB7-1097-A4D2-E108-680E6D82736C}"/>
              </a:ext>
            </a:extLst>
          </p:cNvPr>
          <p:cNvSpPr>
            <a:spLocks noGrp="1"/>
          </p:cNvSpPr>
          <p:nvPr/>
        </p:nvSpPr>
        <p:spPr>
          <a:xfrm>
            <a:off x="690518" y="2996783"/>
            <a:ext cx="421421" cy="406657"/>
          </a:xfrm>
          <a:prstGeom prst="rect">
            <a:avLst/>
          </a:prstGeom>
          <a:no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sp>
        <p:nvSpPr>
          <p:cNvPr id="61" name="Google Shape;141;p4">
            <a:extLst>
              <a:ext uri="{FF2B5EF4-FFF2-40B4-BE49-F238E27FC236}">
                <a16:creationId xmlns:a16="http://schemas.microsoft.com/office/drawing/2014/main" id="{83C0C98A-F7A1-4FF1-0E81-4A05FACB206E}"/>
              </a:ext>
            </a:extLst>
          </p:cNvPr>
          <p:cNvSpPr>
            <a:spLocks noGrp="1"/>
          </p:cNvSpPr>
          <p:nvPr/>
        </p:nvSpPr>
        <p:spPr>
          <a:xfrm>
            <a:off x="1574734" y="2996783"/>
            <a:ext cx="421421" cy="406657"/>
          </a:xfrm>
          <a:prstGeom prst="rect">
            <a:avLst/>
          </a:prstGeom>
          <a:noFill/>
          <a:ln w="19050" cmpd="sng">
            <a:solidFill>
              <a:schemeClr val="dk1"/>
            </a:solidFill>
            <a:prstDash val="solid"/>
            <a:headEnd type="none" w="sm" len="sm"/>
            <a:tailEnd type="none" w="sm" len="sm"/>
          </a:ln>
        </p:spPr>
        <p:txBody>
          <a:bodyPr spcFirstLastPara="1" wrap="square" lIns="91425" tIns="91425" rIns="91425" bIns="91425" anchor="ctr">
            <a:noAutofit/>
          </a:bodyPr>
          <a:lstStyle/>
          <a:p>
            <a:pPr marL="0" marR="0" lvl="0" indent="0" algn="l">
              <a:lnSpc>
                <a:spcPct val="100000"/>
              </a:lnSpc>
              <a:spcBef>
                <a:spcPts val="0"/>
              </a:spcBef>
              <a:spcAft>
                <a:spcPts val="0"/>
              </a:spcAft>
              <a:buClr>
                <a:srgbClr val="000000"/>
              </a:buClr>
              <a:buSzPts val="1400"/>
              <a:buFont typeface="Arial"/>
              <a:buNone/>
            </a:pPr>
            <a:endParaRPr sz="1600" b="0" i="0" u="none" cap="none">
              <a:solidFill>
                <a:srgbClr val="000000"/>
              </a:solidFill>
              <a:latin typeface="Calibri"/>
              <a:ea typeface="Calibri"/>
              <a:cs typeface="Calibri"/>
            </a:endParaRPr>
          </a:p>
        </p:txBody>
      </p:sp>
      <p:cxnSp>
        <p:nvCxnSpPr>
          <p:cNvPr id="97" name="Google Shape;142;p4"/>
          <p:cNvCxnSpPr/>
          <p:nvPr/>
        </p:nvCxnSpPr>
        <p:spPr>
          <a:xfrm>
            <a:off x="1233365" y="3200112"/>
            <a:ext cx="219943" cy="0"/>
          </a:xfrm>
          <a:prstGeom prst="straightConnector1">
            <a:avLst/>
          </a:prstGeom>
          <a:ln w="19050" cap="flat">
            <a:solidFill>
              <a:schemeClr val="dk1"/>
            </a:solidFill>
            <a:prstDash val="solid"/>
            <a:round/>
            <a:headEnd type="none" w="sm" len="sm"/>
            <a:tailEnd type="none" w="sm" len="sm"/>
          </a:ln>
        </p:spPr>
      </p:cxnSp>
      <p:cxnSp>
        <p:nvCxnSpPr>
          <p:cNvPr id="98" name="Google Shape;143;p4"/>
          <p:cNvCxnSpPr/>
          <p:nvPr/>
        </p:nvCxnSpPr>
        <p:spPr>
          <a:xfrm rot="5400000">
            <a:off x="1233365" y="3200112"/>
            <a:ext cx="219943" cy="0"/>
          </a:xfrm>
          <a:prstGeom prst="straightConnector1">
            <a:avLst/>
          </a:prstGeom>
          <a:ln w="19050" cap="flat">
            <a:solidFill>
              <a:schemeClr val="dk1"/>
            </a:solidFill>
            <a:prstDash val="solid"/>
            <a:round/>
            <a:headEnd type="none" w="sm" len="sm"/>
            <a:tailEnd type="none" w="sm" len="sm"/>
          </a:ln>
        </p:spPr>
      </p:cxnSp>
      <p:sp>
        <p:nvSpPr>
          <p:cNvPr id="45" name="Google Shape;145;p4">
            <a:extLst>
              <a:ext uri="{FF2B5EF4-FFF2-40B4-BE49-F238E27FC236}">
                <a16:creationId xmlns:a16="http://schemas.microsoft.com/office/drawing/2014/main" id="{D0E684FC-607E-3CD9-BA66-188297600A26}"/>
              </a:ext>
            </a:extLst>
          </p:cNvPr>
          <p:cNvSpPr>
            <a:spLocks noGrp="1"/>
          </p:cNvSpPr>
          <p:nvPr/>
        </p:nvSpPr>
        <p:spPr>
          <a:xfrm>
            <a:off x="6549489" y="3331037"/>
            <a:ext cx="2149628" cy="677078"/>
          </a:xfrm>
          <a:prstGeom prst="rect">
            <a:avLst/>
          </a:prstGeom>
          <a:noFill/>
          <a:ln>
            <a:noFill/>
          </a:ln>
        </p:spPr>
        <p:txBody>
          <a:bodyPr spcFirstLastPara="1" wrap="square" lIns="91425" tIns="91425" rIns="91425" bIns="91425" anchor="t">
            <a:spAutoFit/>
          </a:bodyPr>
          <a:lstStyle/>
          <a:p>
            <a:pPr marL="0" marR="0" lvl="0" indent="0" algn="l">
              <a:spcBef>
                <a:spcPts val="0"/>
              </a:spcBef>
              <a:spcAft>
                <a:spcPts val="0"/>
              </a:spcAft>
              <a:buClr>
                <a:schemeClr val="dk1"/>
              </a:buClr>
              <a:buSzPts val="2000"/>
              <a:buFont typeface="Calibri"/>
              <a:buNone/>
            </a:pPr>
            <a:r>
              <a:rPr sz="1600">
                <a:solidFill>
                  <a:schemeClr val="dk1"/>
                </a:solidFill>
                <a:latin typeface="Calibri"/>
                <a:ea typeface="Calibri"/>
                <a:cs typeface="Calibri"/>
              </a:rPr>
              <a:t>Same selection but</a:t>
            </a:r>
            <a:br/>
            <a:r>
              <a:rPr sz="1600">
                <a:solidFill>
                  <a:schemeClr val="dk1"/>
                </a:solidFill>
                <a:latin typeface="Calibri"/>
                <a:ea typeface="Calibri"/>
                <a:cs typeface="Calibri"/>
              </a:rPr>
              <a:t>different process: [2]</a:t>
            </a:r>
            <a:endParaRPr sz="1600" baseline="30000">
              <a:solidFill>
                <a:schemeClr val="dk1"/>
              </a:solidFill>
              <a:latin typeface="Calibri"/>
              <a:ea typeface="Calibri"/>
              <a:cs typeface="Calibri"/>
            </a:endParaRPr>
          </a:p>
        </p:txBody>
      </p:sp>
      <p:sp>
        <p:nvSpPr>
          <p:cNvPr id="46" name="Google Shape;146;p4">
            <a:extLst>
              <a:ext uri="{FF2B5EF4-FFF2-40B4-BE49-F238E27FC236}">
                <a16:creationId xmlns:a16="http://schemas.microsoft.com/office/drawing/2014/main" id="{4DC672C6-930C-E948-1157-00792861D1ED}"/>
              </a:ext>
            </a:extLst>
          </p:cNvPr>
          <p:cNvSpPr>
            <a:spLocks noGrp="1"/>
          </p:cNvSpPr>
          <p:nvPr/>
        </p:nvSpPr>
        <p:spPr>
          <a:xfrm>
            <a:off x="2292239" y="1195116"/>
            <a:ext cx="1857435" cy="615523"/>
          </a:xfrm>
          <a:prstGeom prst="rect">
            <a:avLst/>
          </a:prstGeom>
          <a:noFill/>
          <a:ln w="19050" cmpd="sng">
            <a:noFill/>
            <a:prstDash val="solid"/>
            <a:headEnd type="none" w="sm" len="sm"/>
            <a:tailEnd type="none" w="sm" len="sm"/>
          </a:ln>
        </p:spPr>
        <p:txBody>
          <a:bodyPr spcFirstLastPara="1" wrap="square" lIns="91425" tIns="91425" rIns="91425" bIns="91425" anchor="t">
            <a:spAutoFit/>
          </a:bodyPr>
          <a:lstStyle/>
          <a:p>
            <a:pPr marL="0" marR="0" lvl="0" indent="0" algn="l">
              <a:spcBef>
                <a:spcPts val="0"/>
              </a:spcBef>
              <a:spcAft>
                <a:spcPts val="0"/>
              </a:spcAft>
              <a:buClr>
                <a:schemeClr val="dk1"/>
              </a:buClr>
              <a:buSzPts val="2000"/>
              <a:buFont typeface="Calibri"/>
              <a:buNone/>
            </a:pPr>
            <a:r>
              <a:rPr sz="1400">
                <a:solidFill>
                  <a:schemeClr val="dk1"/>
                </a:solidFill>
                <a:latin typeface="Calibri"/>
                <a:ea typeface="Calibri"/>
                <a:cs typeface="Calibri"/>
              </a:rPr>
              <a:t>(1) Right side turns red</a:t>
            </a:r>
          </a:p>
          <a:p>
            <a:pPr marL="0" marR="0" lvl="0" indent="0" algn="l">
              <a:spcBef>
                <a:spcPts val="0"/>
              </a:spcBef>
              <a:spcAft>
                <a:spcPts val="0"/>
              </a:spcAft>
              <a:buClr>
                <a:schemeClr val="dk1"/>
              </a:buClr>
              <a:buSzPts val="2000"/>
              <a:buFont typeface="Calibri"/>
              <a:buNone/>
            </a:pPr>
            <a:r>
              <a:rPr sz="1400">
                <a:solidFill>
                  <a:schemeClr val="dk1"/>
                </a:solidFill>
                <a:latin typeface="Calibri"/>
                <a:ea typeface="Calibri"/>
                <a:cs typeface="Calibri"/>
              </a:rPr>
              <a:t>(2) Shift to right</a:t>
            </a:r>
          </a:p>
        </p:txBody>
      </p:sp>
      <p:sp>
        <p:nvSpPr>
          <p:cNvPr id="47" name="Google Shape;147;p4">
            <a:extLst>
              <a:ext uri="{FF2B5EF4-FFF2-40B4-BE49-F238E27FC236}">
                <a16:creationId xmlns:a16="http://schemas.microsoft.com/office/drawing/2014/main" id="{D4C0EFCF-D7AE-FBE2-153A-558907D60931}"/>
              </a:ext>
            </a:extLst>
          </p:cNvPr>
          <p:cNvSpPr>
            <a:spLocks noGrp="1"/>
          </p:cNvSpPr>
          <p:nvPr/>
        </p:nvSpPr>
        <p:spPr>
          <a:xfrm>
            <a:off x="2292240" y="1963899"/>
            <a:ext cx="1414634" cy="830966"/>
          </a:xfrm>
          <a:prstGeom prst="rect">
            <a:avLst/>
          </a:prstGeom>
          <a:noFill/>
          <a:ln w="19050" cmpd="sng">
            <a:noFill/>
            <a:prstDash val="solid"/>
            <a:headEnd type="none" w="sm" len="sm"/>
            <a:tailEnd type="none" w="sm" len="sm"/>
          </a:ln>
        </p:spPr>
        <p:txBody>
          <a:bodyPr spcFirstLastPara="1" wrap="square" lIns="91425" tIns="91425" rIns="91425" bIns="91425" anchor="t">
            <a:spAutoFit/>
          </a:bodyPr>
          <a:lstStyle/>
          <a:p>
            <a:pPr marL="0" marR="0" lvl="0" indent="0" algn="l">
              <a:spcBef>
                <a:spcPts val="0"/>
              </a:spcBef>
              <a:spcAft>
                <a:spcPts val="0"/>
              </a:spcAft>
              <a:buClr>
                <a:schemeClr val="dk1"/>
              </a:buClr>
              <a:buSzPts val="2000"/>
              <a:buFont typeface="Calibri"/>
              <a:buNone/>
            </a:pPr>
            <a:r>
              <a:rPr sz="1400">
                <a:solidFill>
                  <a:schemeClr val="dk1"/>
                </a:solidFill>
                <a:latin typeface="Calibri"/>
                <a:ea typeface="Calibri"/>
                <a:cs typeface="Calibri"/>
              </a:rPr>
              <a:t>(1) Arrow</a:t>
            </a:r>
          </a:p>
          <a:p>
            <a:pPr marL="0" marR="0" lvl="0" indent="0" algn="l">
              <a:spcBef>
                <a:spcPts val="0"/>
              </a:spcBef>
              <a:spcAft>
                <a:spcPts val="0"/>
              </a:spcAft>
              <a:buClr>
                <a:schemeClr val="dk1"/>
              </a:buClr>
              <a:buSzPts val="2000"/>
              <a:buFont typeface="Calibri"/>
              <a:buNone/>
            </a:pPr>
            <a:r>
              <a:rPr sz="1400">
                <a:solidFill>
                  <a:schemeClr val="dk1"/>
                </a:solidFill>
                <a:latin typeface="Calibri"/>
                <a:ea typeface="Calibri"/>
                <a:cs typeface="Calibri"/>
              </a:rPr>
              <a:t>(2) Right arrow</a:t>
            </a:r>
          </a:p>
          <a:p>
            <a:pPr marL="0" marR="0" lvl="0" indent="0" algn="l">
              <a:spcBef>
                <a:spcPts val="0"/>
              </a:spcBef>
              <a:spcAft>
                <a:spcPts val="0"/>
              </a:spcAft>
              <a:buClr>
                <a:schemeClr val="dk1"/>
              </a:buClr>
              <a:buSzPts val="2000"/>
              <a:buFont typeface="Calibri"/>
              <a:buNone/>
            </a:pPr>
            <a:r>
              <a:rPr sz="1400">
                <a:solidFill>
                  <a:schemeClr val="dk1"/>
                </a:solidFill>
                <a:latin typeface="Calibri"/>
                <a:ea typeface="Calibri"/>
                <a:cs typeface="Calibri"/>
              </a:rPr>
              <a:t>(3) Shift to right</a:t>
            </a:r>
          </a:p>
        </p:txBody>
      </p:sp>
      <p:sp>
        <p:nvSpPr>
          <p:cNvPr id="48" name="Google Shape;148;p4">
            <a:extLst>
              <a:ext uri="{FF2B5EF4-FFF2-40B4-BE49-F238E27FC236}">
                <a16:creationId xmlns:a16="http://schemas.microsoft.com/office/drawing/2014/main" id="{0F309115-DB60-B744-4CD2-66851C48FD20}"/>
              </a:ext>
            </a:extLst>
          </p:cNvPr>
          <p:cNvSpPr>
            <a:spLocks noGrp="1"/>
          </p:cNvSpPr>
          <p:nvPr/>
        </p:nvSpPr>
        <p:spPr>
          <a:xfrm>
            <a:off x="2292239" y="2914316"/>
            <a:ext cx="2406907" cy="615523"/>
          </a:xfrm>
          <a:prstGeom prst="rect">
            <a:avLst/>
          </a:prstGeom>
          <a:noFill/>
          <a:ln w="19050" cmpd="sng">
            <a:noFill/>
            <a:prstDash val="solid"/>
            <a:headEnd type="none" w="sm" len="sm"/>
            <a:tailEnd type="none" w="sm" len="sm"/>
          </a:ln>
        </p:spPr>
        <p:txBody>
          <a:bodyPr spcFirstLastPara="1" wrap="square" lIns="91425" tIns="91425" rIns="91425" bIns="91425" anchor="t">
            <a:spAutoFit/>
          </a:bodyPr>
          <a:lstStyle/>
          <a:p>
            <a:pPr marL="0" marR="0" lvl="0" indent="0" algn="l">
              <a:spcBef>
                <a:spcPts val="0"/>
              </a:spcBef>
              <a:spcAft>
                <a:spcPts val="0"/>
              </a:spcAft>
              <a:buClr>
                <a:schemeClr val="dk1"/>
              </a:buClr>
              <a:buSzPts val="2000"/>
              <a:buFont typeface="Calibri"/>
              <a:buNone/>
            </a:pPr>
            <a:r>
              <a:rPr sz="1400">
                <a:solidFill>
                  <a:schemeClr val="dk1"/>
                </a:solidFill>
                <a:latin typeface="Calibri"/>
                <a:ea typeface="Calibri"/>
                <a:cs typeface="Calibri"/>
              </a:rPr>
              <a:t>(1)~(n-1) Self-initiation</a:t>
            </a:r>
          </a:p>
          <a:p>
            <a:pPr marL="0" marR="0" lvl="0" indent="0" algn="l">
              <a:spcBef>
                <a:spcPts val="0"/>
              </a:spcBef>
              <a:spcAft>
                <a:spcPts val="0"/>
              </a:spcAft>
              <a:buClr>
                <a:schemeClr val="dk1"/>
              </a:buClr>
              <a:buSzPts val="2000"/>
              <a:buFont typeface="Calibri"/>
              <a:buNone/>
            </a:pPr>
            <a:r>
              <a:rPr sz="1400">
                <a:solidFill>
                  <a:schemeClr val="dk1"/>
                </a:solidFill>
                <a:latin typeface="Calibri"/>
                <a:ea typeface="Calibri"/>
                <a:cs typeface="Calibri"/>
              </a:rPr>
              <a:t>(n) Shift to right</a:t>
            </a:r>
          </a:p>
        </p:txBody>
      </p:sp>
      <p:sp>
        <p:nvSpPr>
          <p:cNvPr id="50" name="Google Shape;151;p4">
            <a:extLst>
              <a:ext uri="{FF2B5EF4-FFF2-40B4-BE49-F238E27FC236}">
                <a16:creationId xmlns:a16="http://schemas.microsoft.com/office/drawing/2014/main" id="{06E0E79F-D2F0-4909-0F6B-1ABB3B130770}"/>
              </a:ext>
            </a:extLst>
          </p:cNvPr>
          <p:cNvSpPr>
            <a:spLocks noGrp="1"/>
          </p:cNvSpPr>
          <p:nvPr/>
        </p:nvSpPr>
        <p:spPr>
          <a:xfrm>
            <a:off x="4143633" y="2274513"/>
            <a:ext cx="226272" cy="153564"/>
          </a:xfrm>
          <a:prstGeom prst="rightArrow">
            <a:avLst>
              <a:gd name="adj1" fmla="val 50000"/>
              <a:gd name="adj2" fmla="val 50000"/>
            </a:avLst>
          </a:prstGeom>
          <a:noFill/>
          <a:ln w="28575" cmpd="sng">
            <a:solidFill>
              <a:srgbClr val="000000"/>
            </a:solidFill>
            <a:prstDash val="solid"/>
            <a:headEnd type="none" w="sm" len="sm"/>
            <a:tailEnd type="none" w="sm" len="sm"/>
          </a:ln>
        </p:spPr>
        <p:txBody>
          <a:bodyPr spcFirstLastPara="1" wrap="square" lIns="91425" tIns="91425" rIns="91425" bIns="91425" anchor="ctr">
            <a:noAutofit/>
          </a:bodyPr>
          <a:lstStyle/>
          <a:p>
            <a:pPr marL="0" marR="0" lvl="0" indent="0" algn="ctr">
              <a:spcBef>
                <a:spcPts val="0"/>
              </a:spcBef>
              <a:spcAft>
                <a:spcPts val="0"/>
              </a:spcAft>
              <a:buNone/>
            </a:pPr>
            <a:endParaRPr sz="1600">
              <a:solidFill>
                <a:schemeClr val="dk1"/>
              </a:solidFill>
              <a:latin typeface="Calibri"/>
              <a:ea typeface="Calibri"/>
              <a:cs typeface="Calibri"/>
            </a:endParaRPr>
          </a:p>
        </p:txBody>
      </p:sp>
      <p:sp>
        <p:nvSpPr>
          <p:cNvPr id="33" name="Google Shape;129;p4">
            <a:extLst>
              <a:ext uri="{FF2B5EF4-FFF2-40B4-BE49-F238E27FC236}">
                <a16:creationId xmlns:a16="http://schemas.microsoft.com/office/drawing/2014/main" id="{93B54D46-5D3E-8F49-0332-78F475962383}"/>
              </a:ext>
            </a:extLst>
          </p:cNvPr>
          <p:cNvSpPr>
            <a:spLocks noGrp="1"/>
          </p:cNvSpPr>
          <p:nvPr/>
        </p:nvSpPr>
        <p:spPr>
          <a:xfrm>
            <a:off x="4441712" y="1092531"/>
            <a:ext cx="1674981" cy="830966"/>
          </a:xfrm>
          <a:prstGeom prst="rect">
            <a:avLst/>
          </a:prstGeom>
          <a:noFill/>
          <a:ln>
            <a:noFill/>
          </a:ln>
        </p:spPr>
        <p:txBody>
          <a:bodyPr spcFirstLastPara="1" wrap="square" lIns="91425" tIns="91425" rIns="91425" bIns="91425" anchor="t">
            <a:spAutoFit/>
          </a:bodyPr>
          <a:lstStyle/>
          <a:p>
            <a:pPr marL="285750" marR="0" lvl="0" indent="-285750" algn="l">
              <a:spcBef>
                <a:spcPts val="0"/>
              </a:spcBef>
              <a:spcAft>
                <a:spcPts val="0"/>
              </a:spcAft>
              <a:buClr>
                <a:schemeClr val="dk1"/>
              </a:buClr>
              <a:buSzPts val="2000"/>
              <a:buFont typeface="Arial"/>
              <a:buChar char="•"/>
            </a:pPr>
            <a:r>
              <a:rPr sz="1400">
                <a:solidFill>
                  <a:schemeClr val="dk1"/>
                </a:solidFill>
                <a:latin typeface="Calibri"/>
                <a:ea typeface="Calibri"/>
                <a:cs typeface="Calibri"/>
              </a:rPr>
              <a:t>Bottom-up</a:t>
            </a:r>
          </a:p>
          <a:p>
            <a:pPr marL="285750" marR="0" lvl="0" indent="-285750" algn="l">
              <a:spcBef>
                <a:spcPts val="0"/>
              </a:spcBef>
              <a:spcAft>
                <a:spcPts val="0"/>
              </a:spcAft>
              <a:buClr>
                <a:schemeClr val="dk1"/>
              </a:buClr>
              <a:buSzPts val="2000"/>
              <a:buFont typeface="Arial"/>
              <a:buChar char="•"/>
            </a:pPr>
            <a:r>
              <a:rPr sz="1400">
                <a:solidFill>
                  <a:schemeClr val="dk1"/>
                </a:solidFill>
                <a:latin typeface="Calibri"/>
                <a:ea typeface="Calibri"/>
                <a:cs typeface="Calibri"/>
              </a:rPr>
              <a:t>Involuntary</a:t>
            </a:r>
          </a:p>
          <a:p>
            <a:pPr marL="285750" marR="0" lvl="0" indent="-285750" algn="l">
              <a:spcBef>
                <a:spcPts val="0"/>
              </a:spcBef>
              <a:spcAft>
                <a:spcPts val="0"/>
              </a:spcAft>
              <a:buClr>
                <a:schemeClr val="dk1"/>
              </a:buClr>
              <a:buSzPts val="2000"/>
              <a:buFont typeface="Arial"/>
              <a:buChar char="•"/>
            </a:pPr>
            <a:r>
              <a:rPr sz="1400">
                <a:solidFill>
                  <a:schemeClr val="dk1"/>
                </a:solidFill>
                <a:latin typeface="Calibri"/>
                <a:ea typeface="Calibri"/>
                <a:cs typeface="Calibri"/>
              </a:rPr>
              <a:t>Exogenous</a:t>
            </a:r>
          </a:p>
        </p:txBody>
      </p:sp>
      <p:sp>
        <p:nvSpPr>
          <p:cNvPr id="37" name="Google Shape;136;p4">
            <a:extLst>
              <a:ext uri="{FF2B5EF4-FFF2-40B4-BE49-F238E27FC236}">
                <a16:creationId xmlns:a16="http://schemas.microsoft.com/office/drawing/2014/main" id="{1E2337D3-4537-86E8-5BAE-06D5740777EA}"/>
              </a:ext>
            </a:extLst>
          </p:cNvPr>
          <p:cNvSpPr>
            <a:spLocks noGrp="1"/>
          </p:cNvSpPr>
          <p:nvPr/>
        </p:nvSpPr>
        <p:spPr>
          <a:xfrm>
            <a:off x="4435671" y="1954397"/>
            <a:ext cx="1831288" cy="923299"/>
          </a:xfrm>
          <a:prstGeom prst="rect">
            <a:avLst/>
          </a:prstGeom>
          <a:noFill/>
          <a:ln>
            <a:noFill/>
          </a:ln>
        </p:spPr>
        <p:txBody>
          <a:bodyPr spcFirstLastPara="1" wrap="square" lIns="91425" tIns="91425" rIns="91425" bIns="91425" anchor="t">
            <a:spAutoFit/>
          </a:bodyPr>
          <a:lstStyle/>
          <a:p>
            <a:pPr marL="285750" marR="0" lvl="0" indent="-285750" algn="l">
              <a:lnSpc>
                <a:spcPts val="1920"/>
              </a:lnSpc>
              <a:spcBef>
                <a:spcPts val="0"/>
              </a:spcBef>
              <a:spcAft>
                <a:spcPts val="0"/>
              </a:spcAft>
              <a:buClr>
                <a:schemeClr val="dk1"/>
              </a:buClr>
              <a:buSzPts val="2000"/>
              <a:buFont typeface="Arial"/>
              <a:buChar char="•"/>
            </a:pPr>
            <a:r>
              <a:rPr sz="1400">
                <a:solidFill>
                  <a:schemeClr val="dk1"/>
                </a:solidFill>
                <a:latin typeface="Calibri"/>
                <a:ea typeface="Calibri"/>
                <a:cs typeface="Calibri"/>
              </a:rPr>
              <a:t>Top-down</a:t>
            </a:r>
          </a:p>
          <a:p>
            <a:pPr marL="285750" marR="0" lvl="0" indent="-285750" algn="l">
              <a:lnSpc>
                <a:spcPts val="1920"/>
              </a:lnSpc>
              <a:spcBef>
                <a:spcPts val="0"/>
              </a:spcBef>
              <a:spcAft>
                <a:spcPts val="0"/>
              </a:spcAft>
              <a:buClr>
                <a:schemeClr val="dk1"/>
              </a:buClr>
              <a:buSzPts val="2000"/>
              <a:buFont typeface="Arial"/>
              <a:buChar char="•"/>
            </a:pPr>
            <a:r>
              <a:rPr sz="1400">
                <a:solidFill>
                  <a:schemeClr val="dk1"/>
                </a:solidFill>
                <a:latin typeface="Calibri"/>
                <a:ea typeface="Calibri"/>
                <a:cs typeface="Calibri"/>
              </a:rPr>
              <a:t>Voluntary</a:t>
            </a:r>
          </a:p>
          <a:p>
            <a:pPr marL="285750" marR="0" lvl="0" indent="-285750" algn="l">
              <a:lnSpc>
                <a:spcPts val="1920"/>
              </a:lnSpc>
              <a:spcBef>
                <a:spcPts val="0"/>
              </a:spcBef>
              <a:spcAft>
                <a:spcPts val="0"/>
              </a:spcAft>
              <a:buClr>
                <a:schemeClr val="dk1"/>
              </a:buClr>
              <a:buSzPts val="2000"/>
              <a:buFont typeface="Arial"/>
              <a:buChar char="•"/>
            </a:pPr>
            <a:r>
              <a:rPr sz="1400">
                <a:solidFill>
                  <a:schemeClr val="dk1"/>
                </a:solidFill>
                <a:latin typeface="Calibri"/>
                <a:ea typeface="Calibri"/>
                <a:cs typeface="Calibri"/>
              </a:rPr>
              <a:t>Endogenous</a:t>
            </a:r>
          </a:p>
        </p:txBody>
      </p:sp>
      <p:sp>
        <p:nvSpPr>
          <p:cNvPr id="39" name="Google Shape;137;p4">
            <a:extLst>
              <a:ext uri="{FF2B5EF4-FFF2-40B4-BE49-F238E27FC236}">
                <a16:creationId xmlns:a16="http://schemas.microsoft.com/office/drawing/2014/main" id="{B1F6881E-7735-9BB7-5D79-14B1F41C5088}"/>
              </a:ext>
            </a:extLst>
          </p:cNvPr>
          <p:cNvSpPr>
            <a:spLocks noGrp="1"/>
          </p:cNvSpPr>
          <p:nvPr/>
        </p:nvSpPr>
        <p:spPr>
          <a:xfrm>
            <a:off x="4412429" y="3052052"/>
            <a:ext cx="2000847" cy="400079"/>
          </a:xfrm>
          <a:prstGeom prst="rect">
            <a:avLst/>
          </a:prstGeom>
          <a:noFill/>
          <a:ln>
            <a:noFill/>
          </a:ln>
        </p:spPr>
        <p:txBody>
          <a:bodyPr spcFirstLastPara="1" wrap="square" lIns="91425" tIns="91425" rIns="91425" bIns="91425" anchor="t">
            <a:spAutoFit/>
          </a:bodyPr>
          <a:lstStyle/>
          <a:p>
            <a:pPr marL="0" marR="0" lvl="0" indent="0" algn="l">
              <a:spcBef>
                <a:spcPts val="0"/>
              </a:spcBef>
              <a:spcAft>
                <a:spcPts val="0"/>
              </a:spcAft>
              <a:buClr>
                <a:schemeClr val="dk1"/>
              </a:buClr>
              <a:buSzPts val="2000"/>
              <a:buFont typeface="Calibri"/>
              <a:buNone/>
            </a:pPr>
            <a:r>
              <a:rPr sz="1400">
                <a:solidFill>
                  <a:schemeClr val="dk1"/>
                </a:solidFill>
                <a:latin typeface="Calibri"/>
                <a:ea typeface="Calibri"/>
                <a:cs typeface="Calibri"/>
              </a:rPr>
              <a:t>Self-initiated attention [2]</a:t>
            </a:r>
            <a:endParaRPr sz="1400" baseline="30000">
              <a:solidFill>
                <a:schemeClr val="dk1"/>
              </a:solidFill>
              <a:latin typeface="Calibri"/>
              <a:ea typeface="Calibri"/>
              <a:cs typeface="Calibri"/>
            </a:endParaRPr>
          </a:p>
        </p:txBody>
      </p:sp>
      <p:sp>
        <p:nvSpPr>
          <p:cNvPr id="56" name="Google Shape;157;p4">
            <a:extLst>
              <a:ext uri="{FF2B5EF4-FFF2-40B4-BE49-F238E27FC236}">
                <a16:creationId xmlns:a16="http://schemas.microsoft.com/office/drawing/2014/main" id="{377EC4DD-E8AE-8A69-5C1B-7310A4352711}"/>
              </a:ext>
            </a:extLst>
          </p:cNvPr>
          <p:cNvSpPr>
            <a:spLocks noGrp="1"/>
          </p:cNvSpPr>
          <p:nvPr/>
        </p:nvSpPr>
        <p:spPr>
          <a:xfrm rot="16200000">
            <a:off x="5049266" y="2909954"/>
            <a:ext cx="254544" cy="74034"/>
          </a:xfrm>
          <a:prstGeom prst="rightArrow">
            <a:avLst>
              <a:gd name="adj1" fmla="val 50000"/>
              <a:gd name="adj2" fmla="val 50000"/>
            </a:avLst>
          </a:prstGeom>
          <a:noFill/>
          <a:ln w="19050" cmpd="sng">
            <a:solidFill>
              <a:srgbClr val="000000"/>
            </a:solidFill>
            <a:prstDash val="solid"/>
            <a:headEnd type="none" w="sm" len="sm"/>
            <a:tailEnd type="none" w="sm" len="sm"/>
          </a:ln>
        </p:spPr>
        <p:txBody>
          <a:bodyPr spcFirstLastPara="1" wrap="square" lIns="91425" tIns="91425" rIns="91425" bIns="91425" anchor="ctr">
            <a:noAutofit/>
          </a:bodyPr>
          <a:lstStyle/>
          <a:p>
            <a:pPr marL="0" marR="0" lvl="0" indent="0" algn="ctr">
              <a:spcBef>
                <a:spcPts val="0"/>
              </a:spcBef>
              <a:spcAft>
                <a:spcPts val="0"/>
              </a:spcAft>
              <a:buClr>
                <a:schemeClr val="dk1"/>
              </a:buClr>
              <a:buSzPts val="1800"/>
              <a:buFont typeface="Calibri"/>
              <a:buNone/>
            </a:pPr>
            <a:endParaRPr sz="1400">
              <a:solidFill>
                <a:schemeClr val="dk1"/>
              </a:solidFill>
              <a:latin typeface="Calibri"/>
              <a:ea typeface="Calibri"/>
              <a:cs typeface="Calibri"/>
            </a:endParaRPr>
          </a:p>
        </p:txBody>
      </p:sp>
      <p:sp>
        <p:nvSpPr>
          <p:cNvPr id="57" name="Google Shape;158;p4">
            <a:extLst>
              <a:ext uri="{FF2B5EF4-FFF2-40B4-BE49-F238E27FC236}">
                <a16:creationId xmlns:a16="http://schemas.microsoft.com/office/drawing/2014/main" id="{5626831A-A86D-9CD5-1BB2-73FE41274B86}"/>
              </a:ext>
            </a:extLst>
          </p:cNvPr>
          <p:cNvSpPr>
            <a:spLocks noGrp="1"/>
          </p:cNvSpPr>
          <p:nvPr/>
        </p:nvSpPr>
        <p:spPr>
          <a:xfrm>
            <a:off x="4578080" y="2776345"/>
            <a:ext cx="1058119" cy="369302"/>
          </a:xfrm>
          <a:prstGeom prst="rect">
            <a:avLst/>
          </a:prstGeom>
          <a:noFill/>
          <a:ln>
            <a:noFill/>
          </a:ln>
        </p:spPr>
        <p:txBody>
          <a:bodyPr spcFirstLastPara="1" wrap="square" lIns="91425" tIns="91425" rIns="91425" bIns="91425" anchor="t">
            <a:spAutoFit/>
          </a:bodyPr>
          <a:lstStyle/>
          <a:p>
            <a:pPr marL="0" marR="0" lvl="0" indent="0" algn="l">
              <a:spcBef>
                <a:spcPts val="0"/>
              </a:spcBef>
              <a:spcAft>
                <a:spcPts val="0"/>
              </a:spcAft>
              <a:buClr>
                <a:schemeClr val="dk1"/>
              </a:buClr>
              <a:buSzPts val="1600"/>
              <a:buFont typeface="Calibri"/>
              <a:buNone/>
            </a:pPr>
            <a:r>
              <a:rPr sz="1200">
                <a:solidFill>
                  <a:schemeClr val="dk1"/>
                </a:solidFill>
                <a:latin typeface="Calibri"/>
                <a:ea typeface="Calibri"/>
                <a:cs typeface="Calibri"/>
              </a:rPr>
              <a:t>belong</a:t>
            </a:r>
            <a:endParaRPr sz="1600" baseline="30000">
              <a:solidFill>
                <a:schemeClr val="dk1"/>
              </a:solidFill>
              <a:latin typeface="Calibri"/>
              <a:ea typeface="Calibri"/>
              <a:cs typeface="Calibri"/>
            </a:endParaRPr>
          </a:p>
        </p:txBody>
      </p:sp>
      <p:sp>
        <p:nvSpPr>
          <p:cNvPr id="58" name="Google Shape;159;p4">
            <a:extLst>
              <a:ext uri="{FF2B5EF4-FFF2-40B4-BE49-F238E27FC236}">
                <a16:creationId xmlns:a16="http://schemas.microsoft.com/office/drawing/2014/main" id="{32879CC2-75E9-E506-2F80-B485DB3168C4}"/>
              </a:ext>
            </a:extLst>
          </p:cNvPr>
          <p:cNvSpPr>
            <a:spLocks noGrp="1"/>
          </p:cNvSpPr>
          <p:nvPr/>
        </p:nvSpPr>
        <p:spPr>
          <a:xfrm>
            <a:off x="4149674" y="1470983"/>
            <a:ext cx="226272" cy="153564"/>
          </a:xfrm>
          <a:prstGeom prst="rightArrow">
            <a:avLst>
              <a:gd name="adj1" fmla="val 50000"/>
              <a:gd name="adj2" fmla="val 50000"/>
            </a:avLst>
          </a:prstGeom>
          <a:noFill/>
          <a:ln w="28575" cmpd="sng">
            <a:solidFill>
              <a:srgbClr val="000000"/>
            </a:solidFill>
            <a:prstDash val="solid"/>
            <a:headEnd type="none" w="sm" len="sm"/>
            <a:tailEnd type="none" w="sm" len="sm"/>
          </a:ln>
        </p:spPr>
        <p:txBody>
          <a:bodyPr spcFirstLastPara="1" wrap="square" lIns="91425" tIns="91425" rIns="91425" bIns="91425" anchor="ctr">
            <a:noAutofit/>
          </a:bodyPr>
          <a:lstStyle/>
          <a:p>
            <a:pPr marL="0" marR="0" lvl="0" indent="0" algn="ctr">
              <a:spcBef>
                <a:spcPts val="0"/>
              </a:spcBef>
              <a:spcAft>
                <a:spcPts val="0"/>
              </a:spcAft>
              <a:buNone/>
            </a:pPr>
            <a:endParaRPr sz="1600">
              <a:solidFill>
                <a:schemeClr val="dk1"/>
              </a:solidFill>
              <a:latin typeface="Calibri"/>
              <a:ea typeface="Calibri"/>
              <a:cs typeface="Calibri"/>
            </a:endParaRPr>
          </a:p>
        </p:txBody>
      </p:sp>
      <p:sp>
        <p:nvSpPr>
          <p:cNvPr id="76" name="TextBox 75">
            <a:extLst>
              <a:ext uri="{FF2B5EF4-FFF2-40B4-BE49-F238E27FC236}">
                <a16:creationId xmlns:a16="http://schemas.microsoft.com/office/drawing/2014/main" id="{AB4669C2-910A-2032-6E6E-8FB283CBCF3C}"/>
              </a:ext>
            </a:extLst>
          </p:cNvPr>
          <p:cNvSpPr>
            <a:spLocks noGrp="1"/>
          </p:cNvSpPr>
          <p:nvPr/>
        </p:nvSpPr>
        <p:spPr>
          <a:xfrm>
            <a:off x="6641549" y="1314434"/>
            <a:ext cx="1602978" cy="338554"/>
          </a:xfrm>
          <a:prstGeom prst="rect">
            <a:avLst/>
          </a:prstGeom>
          <a:noFill/>
          <a:ln w="19050">
            <a:solidFill>
              <a:schemeClr val="tx1"/>
            </a:solidFill>
          </a:ln>
        </p:spPr>
        <p:txBody>
          <a:bodyPr wrap="square">
            <a:spAutoFit/>
          </a:bodyPr>
          <a:lstStyle/>
          <a:p>
            <a:pPr algn="ctr">
              <a:buNone/>
            </a:pPr>
            <a:r>
              <a:rPr sz="1600">
                <a:solidFill>
                  <a:schemeClr val="dk1"/>
                </a:solidFill>
                <a:latin typeface="Calibri"/>
                <a:ea typeface="Calibri"/>
                <a:cs typeface="Calibri"/>
              </a:rPr>
              <a:t>Stimulus-driven</a:t>
            </a:r>
            <a:endParaRPr/>
          </a:p>
        </p:txBody>
      </p:sp>
      <p:sp>
        <p:nvSpPr>
          <p:cNvPr id="77" name="TextBox 76">
            <a:extLst>
              <a:ext uri="{FF2B5EF4-FFF2-40B4-BE49-F238E27FC236}">
                <a16:creationId xmlns:a16="http://schemas.microsoft.com/office/drawing/2014/main" id="{A1AE84E9-557E-E2D5-015E-366C0DD4ED7B}"/>
              </a:ext>
            </a:extLst>
          </p:cNvPr>
          <p:cNvSpPr>
            <a:spLocks noGrp="1"/>
          </p:cNvSpPr>
          <p:nvPr/>
        </p:nvSpPr>
        <p:spPr>
          <a:xfrm>
            <a:off x="6641549" y="2008427"/>
            <a:ext cx="1602978" cy="584775"/>
          </a:xfrm>
          <a:prstGeom prst="rect">
            <a:avLst/>
          </a:prstGeom>
          <a:noFill/>
          <a:ln w="19050">
            <a:solidFill>
              <a:schemeClr val="tx1"/>
            </a:solidFill>
          </a:ln>
        </p:spPr>
        <p:txBody>
          <a:bodyPr wrap="square">
            <a:spAutoFit/>
          </a:bodyPr>
          <a:lstStyle/>
          <a:p>
            <a:pPr algn="ctr">
              <a:buNone/>
            </a:pPr>
            <a:r>
              <a:rPr sz="1600">
                <a:solidFill>
                  <a:schemeClr val="dk1"/>
                </a:solidFill>
                <a:latin typeface="Calibri"/>
                <a:ea typeface="Calibri"/>
                <a:cs typeface="Calibri"/>
              </a:rPr>
              <a:t>Goal-directed / instructed</a:t>
            </a:r>
            <a:endParaRPr/>
          </a:p>
        </p:txBody>
      </p:sp>
      <p:sp>
        <p:nvSpPr>
          <p:cNvPr id="78" name="TextBox 77">
            <a:extLst>
              <a:ext uri="{FF2B5EF4-FFF2-40B4-BE49-F238E27FC236}">
                <a16:creationId xmlns:a16="http://schemas.microsoft.com/office/drawing/2014/main" id="{08AAA3C7-FB93-B987-6FB1-67BFA53FBD37}"/>
              </a:ext>
            </a:extLst>
          </p:cNvPr>
          <p:cNvSpPr>
            <a:spLocks noGrp="1"/>
          </p:cNvSpPr>
          <p:nvPr/>
        </p:nvSpPr>
        <p:spPr>
          <a:xfrm>
            <a:off x="6641549" y="2949605"/>
            <a:ext cx="1634160" cy="338554"/>
          </a:xfrm>
          <a:prstGeom prst="rect">
            <a:avLst/>
          </a:prstGeom>
          <a:noFill/>
          <a:ln w="19050">
            <a:solidFill>
              <a:schemeClr val="tx1"/>
            </a:solidFill>
          </a:ln>
        </p:spPr>
        <p:txBody>
          <a:bodyPr wrap="square">
            <a:spAutoFit/>
          </a:bodyPr>
          <a:lstStyle/>
          <a:p>
            <a:r>
              <a:rPr sz="1600">
                <a:solidFill>
                  <a:schemeClr val="dk1"/>
                </a:solidFill>
                <a:latin typeface="Calibri"/>
                <a:ea typeface="Calibri"/>
                <a:cs typeface="Calibri"/>
              </a:rPr>
              <a:t>Internal decision</a:t>
            </a:r>
            <a:endParaRPr/>
          </a:p>
        </p:txBody>
      </p:sp>
      <p:sp>
        <p:nvSpPr>
          <p:cNvPr id="79" name="Rectangle 78">
            <a:extLst>
              <a:ext uri="{FF2B5EF4-FFF2-40B4-BE49-F238E27FC236}">
                <a16:creationId xmlns:a16="http://schemas.microsoft.com/office/drawing/2014/main" id="{49761F19-903C-02C8-4AFF-22295220FA71}"/>
              </a:ext>
            </a:extLst>
          </p:cNvPr>
          <p:cNvSpPr>
            <a:spLocks noGrp="1"/>
          </p:cNvSpPr>
          <p:nvPr/>
        </p:nvSpPr>
        <p:spPr>
          <a:xfrm>
            <a:off x="6479042" y="1050421"/>
            <a:ext cx="1935139" cy="2957694"/>
          </a:xfrm>
          <a:prstGeom prst="rect">
            <a:avLst/>
          </a:prstGeom>
          <a:noFill/>
          <a:ln w="19050">
            <a:solidFill>
              <a:srgbClr val="2F5D76"/>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Tree>
    <p:extLst>
      <p:ext uri="{BB962C8B-B14F-4D97-AF65-F5344CB8AC3E}">
        <p14:creationId xmlns:p14="http://schemas.microsoft.com/office/powerpoint/2010/main" val="3921674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2575EDDA-4F8D-6286-8EFE-A99B3D7B7D5B}"/>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Background</a:t>
            </a:r>
            <a:br/>
            <a:r>
              <a:rPr b="1">
                <a:solidFill>
                  <a:srgbClr val="1F3864"/>
                </a:solidFill>
                <a:latin typeface="Calibri"/>
                <a:ea typeface="Calibri"/>
                <a:cs typeface="Calibri"/>
              </a:rPr>
              <a:t>Multiple sequential choices Rapid serial visual presentation (RSVP) paradigm [3] </a:t>
            </a:r>
            <a:endParaRPr b="1" baseline="30000">
              <a:solidFill>
                <a:srgbClr val="1F3864"/>
              </a:solidFill>
              <a:latin typeface="Calibri"/>
              <a:ea typeface="Calibri"/>
              <a:cs typeface="Calibri"/>
            </a:endParaRPr>
          </a:p>
        </p:txBody>
      </p:sp>
      <p:sp>
        <p:nvSpPr>
          <p:cNvPr id="10" name="Shape 1">
            <a:extLst>
              <a:ext uri="{FF2B5EF4-FFF2-40B4-BE49-F238E27FC236}">
                <a16:creationId xmlns:a16="http://schemas.microsoft.com/office/drawing/2014/main" id="{BA81F548-5F03-53E3-DDFE-454567102C28}"/>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27" name="Google Shape;150;p4">
            <a:extLst>
              <a:ext uri="{FF2B5EF4-FFF2-40B4-BE49-F238E27FC236}">
                <a16:creationId xmlns:a16="http://schemas.microsoft.com/office/drawing/2014/main" id="{A93C074D-0D56-CFA0-811A-CECA21037F96}"/>
              </a:ext>
            </a:extLst>
          </p:cNvPr>
          <p:cNvSpPr>
            <a:spLocks noGrp="1"/>
          </p:cNvSpPr>
          <p:nvPr/>
        </p:nvSpPr>
        <p:spPr>
          <a:xfrm>
            <a:off x="160501" y="4677026"/>
            <a:ext cx="8297699" cy="369291"/>
          </a:xfrm>
          <a:prstGeom prst="rect">
            <a:avLst/>
          </a:prstGeom>
          <a:noFill/>
          <a:ln>
            <a:noFill/>
          </a:ln>
        </p:spPr>
        <p:txBody>
          <a:bodyPr spcFirstLastPara="1" wrap="square" lIns="91425" tIns="45700" rIns="91425" bIns="45700" anchor="t">
            <a:spAutoFit/>
          </a:bodyPr>
          <a:lstStyle/>
          <a:p>
            <a:pPr lvl="0">
              <a:buNone/>
            </a:pPr>
            <a:r>
              <a:rPr sz="900">
                <a:solidFill>
                  <a:schemeClr val="dk1"/>
                </a:solidFill>
                <a:latin typeface="Calibri"/>
                <a:ea typeface="Calibri"/>
                <a:cs typeface="Calibri"/>
              </a:rPr>
              <a:t>[3] Hou, D., Sun, S., Hatori, Y., Tseng, C. H., &amp; Shioiri, S. (2025). Task-constrained self-initiated attention shifts are indexed by frontal-midline theta ramping. Frontiers in Human Neuroscience.</a:t>
            </a:r>
            <a:endParaRPr sz="900"/>
          </a:p>
        </p:txBody>
      </p:sp>
      <p:pic>
        <p:nvPicPr>
          <p:cNvPr id="32" name="Picture 2"/>
          <p:cNvPicPr>
            <a:picLocks noChangeAspect="1"/>
          </p:cNvPicPr>
          <p:nvPr/>
        </p:nvPicPr>
        <p:blipFill>
          <a:blip r:embed="rId3"/>
          <a:srcRect t="7089"/>
          <a:stretch>
            <a:fillRect/>
          </a:stretch>
        </p:blipFill>
        <p:spPr>
          <a:xfrm>
            <a:off x="490485" y="970554"/>
            <a:ext cx="5810250" cy="3202392"/>
          </a:xfrm>
          <a:prstGeom prst="rect">
            <a:avLst/>
          </a:prstGeom>
        </p:spPr>
      </p:pic>
      <p:sp>
        <p:nvSpPr>
          <p:cNvPr id="5" name="Rectangle 4">
            <a:extLst>
              <a:ext uri="{FF2B5EF4-FFF2-40B4-BE49-F238E27FC236}">
                <a16:creationId xmlns:a16="http://schemas.microsoft.com/office/drawing/2014/main" id="{5829406A-BBFC-862C-9101-8971507F2CB2}"/>
              </a:ext>
            </a:extLst>
          </p:cNvPr>
          <p:cNvSpPr>
            <a:spLocks noGrp="1"/>
          </p:cNvSpPr>
          <p:nvPr/>
        </p:nvSpPr>
        <p:spPr>
          <a:xfrm>
            <a:off x="6396404" y="1050388"/>
            <a:ext cx="2000250" cy="1123950"/>
          </a:xfrm>
          <a:prstGeom prst="rect">
            <a:avLst/>
          </a:prstGeom>
          <a:noFill/>
          <a:ln w="0">
            <a:noFill/>
            <a:prstDash val="solid"/>
          </a:ln>
        </p:spPr>
        <p:txBody>
          <a:bodyPr anchor="ctr"/>
          <a:lstStyle/>
          <a:p>
            <a:pPr>
              <a:buNone/>
              <a:defRPr sz="1500">
                <a:solidFill>
                  <a:srgbClr val="333333"/>
                </a:solidFill>
                <a:latin typeface="Calibri"/>
                <a:ea typeface="Calibri"/>
                <a:cs typeface="Calibri"/>
              </a:defRPr>
            </a:pPr>
            <a:r>
              <a:rPr>
                <a:latin typeface="Calibri"/>
                <a:ea typeface="Calibri"/>
                <a:cs typeface="Calibri"/>
              </a:rPr>
              <a:t>Each trial: </a:t>
            </a:r>
            <a:br/>
            <a:r>
              <a:rPr>
                <a:latin typeface="Calibri"/>
                <a:ea typeface="Calibri"/>
                <a:cs typeface="Calibri"/>
              </a:rPr>
              <a:t>2 s fixation</a:t>
            </a:r>
          </a:p>
          <a:p>
            <a:pPr>
              <a:buNone/>
              <a:defRPr sz="1500">
                <a:solidFill>
                  <a:srgbClr val="333333"/>
                </a:solidFill>
                <a:latin typeface="Calibri"/>
                <a:ea typeface="Calibri"/>
                <a:cs typeface="Calibri"/>
              </a:defRPr>
            </a:pPr>
            <a:r>
              <a:rPr>
                <a:latin typeface="Calibri"/>
                <a:ea typeface="Calibri"/>
                <a:cs typeface="Calibri"/>
              </a:rPr>
              <a:t>+ 1.2-2.0 s preparation</a:t>
            </a:r>
          </a:p>
          <a:p>
            <a:pPr>
              <a:buNone/>
              <a:defRPr sz="1500">
                <a:solidFill>
                  <a:srgbClr val="333333"/>
                </a:solidFill>
                <a:latin typeface="Calibri"/>
                <a:ea typeface="Calibri"/>
                <a:cs typeface="Calibri"/>
              </a:defRPr>
            </a:pPr>
            <a:r>
              <a:rPr>
                <a:latin typeface="Calibri"/>
                <a:ea typeface="Calibri"/>
                <a:cs typeface="Calibri"/>
              </a:rPr>
              <a:t>+ 15 s task</a:t>
            </a:r>
          </a:p>
        </p:txBody>
      </p:sp>
      <p:sp>
        <p:nvSpPr>
          <p:cNvPr id="7" name="Rectangle 6">
            <a:extLst>
              <a:ext uri="{FF2B5EF4-FFF2-40B4-BE49-F238E27FC236}">
                <a16:creationId xmlns:a16="http://schemas.microsoft.com/office/drawing/2014/main" id="{3AB118B9-47BA-E920-0DE4-FCEA69300D44}"/>
              </a:ext>
            </a:extLst>
          </p:cNvPr>
          <p:cNvSpPr>
            <a:spLocks noGrp="1"/>
          </p:cNvSpPr>
          <p:nvPr/>
        </p:nvSpPr>
        <p:spPr>
          <a:xfrm>
            <a:off x="6396404" y="2660056"/>
            <a:ext cx="2627016" cy="1254458"/>
          </a:xfrm>
          <a:prstGeom prst="rect">
            <a:avLst/>
          </a:prstGeom>
          <a:noFill/>
          <a:ln w="0">
            <a:noFill/>
            <a:prstDash val="solid"/>
          </a:ln>
        </p:spPr>
        <p:txBody>
          <a:bodyPr anchor="ctr"/>
          <a:lstStyle/>
          <a:p>
            <a:pPr marL="285750" indent="-285750">
              <a:buFont typeface="Arial"/>
              <a:buChar char="•"/>
              <a:defRPr sz="1500">
                <a:solidFill>
                  <a:srgbClr val="333333"/>
                </a:solidFill>
                <a:latin typeface="Calibri"/>
                <a:ea typeface="Calibri"/>
                <a:cs typeface="Calibri"/>
              </a:defRPr>
            </a:pPr>
            <a:r>
              <a:rPr>
                <a:latin typeface="Calibri"/>
                <a:ea typeface="Calibri"/>
                <a:cs typeface="Calibri"/>
              </a:rPr>
              <a:t>Four streams update every 0.2 s</a:t>
            </a:r>
          </a:p>
          <a:p>
            <a:pPr marL="285750" indent="-285750">
              <a:buFont typeface="Arial"/>
              <a:buChar char="•"/>
              <a:defRPr sz="1500">
                <a:solidFill>
                  <a:srgbClr val="333333"/>
                </a:solidFill>
                <a:latin typeface="Calibri"/>
                <a:ea typeface="Calibri"/>
                <a:cs typeface="Calibri"/>
              </a:defRPr>
            </a:pPr>
            <a:r>
              <a:rPr>
                <a:latin typeface="Calibri"/>
                <a:ea typeface="Calibri"/>
                <a:cs typeface="Calibri"/>
              </a:rPr>
              <a:t>Each stream has 0-2 target</a:t>
            </a:r>
          </a:p>
          <a:p>
            <a:pPr marL="285750" indent="-285750">
              <a:buFont typeface="Arial"/>
              <a:buChar char="•"/>
              <a:defRPr sz="1500">
                <a:solidFill>
                  <a:srgbClr val="333333"/>
                </a:solidFill>
                <a:latin typeface="Calibri"/>
                <a:ea typeface="Calibri"/>
                <a:cs typeface="Calibri"/>
              </a:defRPr>
            </a:pPr>
            <a:r>
              <a:rPr>
                <a:latin typeface="Calibri"/>
                <a:ea typeface="Calibri"/>
                <a:cs typeface="Calibri"/>
              </a:rPr>
              <a:t>Approximately 4.66 targets per trial on average</a:t>
            </a:r>
          </a:p>
        </p:txBody>
      </p:sp>
      <p:sp>
        <p:nvSpPr>
          <p:cNvPr id="11" name="TextBox 10">
            <a:extLst>
              <a:ext uri="{FF2B5EF4-FFF2-40B4-BE49-F238E27FC236}">
                <a16:creationId xmlns:a16="http://schemas.microsoft.com/office/drawing/2014/main" id="{E0617DCA-5EC8-4570-9F4A-D1C0658BAC89}"/>
              </a:ext>
            </a:extLst>
          </p:cNvPr>
          <p:cNvSpPr>
            <a:spLocks noGrp="1"/>
          </p:cNvSpPr>
          <p:nvPr/>
        </p:nvSpPr>
        <p:spPr>
          <a:xfrm>
            <a:off x="1050053" y="4254532"/>
            <a:ext cx="7219739" cy="369332"/>
          </a:xfrm>
          <a:prstGeom prst="rect">
            <a:avLst/>
          </a:prstGeom>
          <a:noFill/>
        </p:spPr>
        <p:txBody>
          <a:bodyPr wrap="square">
            <a:spAutoFit/>
          </a:bodyPr>
          <a:lstStyle/>
          <a:p>
            <a:r>
              <a:rPr>
                <a:latin typeface="Calibri"/>
                <a:ea typeface="Calibri"/>
                <a:cs typeface="Calibri"/>
              </a:rPr>
              <a:t>Task: Report how many of the four locations contained at least one “A”</a:t>
            </a:r>
          </a:p>
        </p:txBody>
      </p:sp>
    </p:spTree>
    <p:extLst>
      <p:ext uri="{BB962C8B-B14F-4D97-AF65-F5344CB8AC3E}">
        <p14:creationId xmlns:p14="http://schemas.microsoft.com/office/powerpoint/2010/main" val="1217305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A1BAACDA-8C88-731C-1EFC-A42E6D35F977}"/>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Background</a:t>
            </a:r>
            <a:br/>
            <a:r>
              <a:rPr b="1">
                <a:solidFill>
                  <a:srgbClr val="1F3864"/>
                </a:solidFill>
                <a:latin typeface="Calibri"/>
                <a:ea typeface="Calibri"/>
                <a:cs typeface="Calibri"/>
              </a:rPr>
              <a:t>Multiple sequential choices Rapid serial visual presentation (RSVP) paradigm [3] </a:t>
            </a:r>
            <a:endParaRPr b="1" baseline="30000">
              <a:solidFill>
                <a:srgbClr val="1F3864"/>
              </a:solidFill>
              <a:latin typeface="Calibri"/>
              <a:ea typeface="Calibri"/>
              <a:cs typeface="Calibri"/>
            </a:endParaRPr>
          </a:p>
        </p:txBody>
      </p:sp>
      <p:sp>
        <p:nvSpPr>
          <p:cNvPr id="10" name="Shape 1">
            <a:extLst>
              <a:ext uri="{FF2B5EF4-FFF2-40B4-BE49-F238E27FC236}">
                <a16:creationId xmlns:a16="http://schemas.microsoft.com/office/drawing/2014/main" id="{FA35F599-524E-35FA-1DB5-F788E54E2309}"/>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27" name="Google Shape;150;p4">
            <a:extLst>
              <a:ext uri="{FF2B5EF4-FFF2-40B4-BE49-F238E27FC236}">
                <a16:creationId xmlns:a16="http://schemas.microsoft.com/office/drawing/2014/main" id="{FF629644-875A-2777-A205-0FCD733ADCE3}"/>
              </a:ext>
            </a:extLst>
          </p:cNvPr>
          <p:cNvSpPr>
            <a:spLocks noGrp="1"/>
          </p:cNvSpPr>
          <p:nvPr/>
        </p:nvSpPr>
        <p:spPr>
          <a:xfrm>
            <a:off x="160501" y="4677026"/>
            <a:ext cx="8297699" cy="369291"/>
          </a:xfrm>
          <a:prstGeom prst="rect">
            <a:avLst/>
          </a:prstGeom>
          <a:noFill/>
          <a:ln>
            <a:noFill/>
          </a:ln>
        </p:spPr>
        <p:txBody>
          <a:bodyPr spcFirstLastPara="1" wrap="square" lIns="91425" tIns="45700" rIns="91425" bIns="45700" anchor="t">
            <a:spAutoFit/>
          </a:bodyPr>
          <a:lstStyle/>
          <a:p>
            <a:pPr lvl="0">
              <a:buNone/>
            </a:pPr>
            <a:r>
              <a:rPr sz="900">
                <a:solidFill>
                  <a:schemeClr val="dk1"/>
                </a:solidFill>
                <a:latin typeface="Calibri"/>
                <a:ea typeface="Calibri"/>
                <a:cs typeface="Calibri"/>
              </a:rPr>
              <a:t>[3] Hou, D., Sun, S., Hatori, Y., Tseng, C. H., &amp; Shioiri, S. (2025). Task-constrained self-initiated attention shifts are indexed by frontal-midline theta ramping. Frontiers in Human Neuroscience.</a:t>
            </a:r>
            <a:endParaRPr sz="900"/>
          </a:p>
        </p:txBody>
      </p:sp>
      <p:sp>
        <p:nvSpPr>
          <p:cNvPr id="4" name="TextBox 3">
            <a:extLst>
              <a:ext uri="{FF2B5EF4-FFF2-40B4-BE49-F238E27FC236}">
                <a16:creationId xmlns:a16="http://schemas.microsoft.com/office/drawing/2014/main" id="{23EFF3A0-DE44-0479-073B-DC7F206DDA00}"/>
              </a:ext>
            </a:extLst>
          </p:cNvPr>
          <p:cNvSpPr>
            <a:spLocks noGrp="1"/>
          </p:cNvSpPr>
          <p:nvPr/>
        </p:nvSpPr>
        <p:spPr>
          <a:xfrm>
            <a:off x="365760" y="969395"/>
            <a:ext cx="7475220" cy="369332"/>
          </a:xfrm>
          <a:prstGeom prst="rect">
            <a:avLst/>
          </a:prstGeom>
          <a:noFill/>
        </p:spPr>
        <p:txBody>
          <a:bodyPr wrap="square">
            <a:spAutoFit/>
          </a:bodyPr>
          <a:lstStyle/>
          <a:p>
            <a:pPr marL="0" indent="0">
              <a:buNone/>
            </a:pPr>
            <a:r>
              <a:rPr>
                <a:latin typeface="Calibri"/>
                <a:ea typeface="Calibri"/>
                <a:cs typeface="Calibri"/>
              </a:rPr>
              <a:t>The same RSVP display supports different sources of control:</a:t>
            </a:r>
          </a:p>
        </p:txBody>
      </p:sp>
      <p:sp>
        <p:nvSpPr>
          <p:cNvPr id="6" name="Text 2">
            <a:extLst>
              <a:ext uri="{FF2B5EF4-FFF2-40B4-BE49-F238E27FC236}">
                <a16:creationId xmlns:a16="http://schemas.microsoft.com/office/drawing/2014/main" id="{29D17240-0FAA-0253-0C5F-9DF966740884}"/>
              </a:ext>
            </a:extLst>
          </p:cNvPr>
          <p:cNvSpPr>
            <a:spLocks noGrp="1"/>
          </p:cNvSpPr>
          <p:nvPr/>
        </p:nvSpPr>
        <p:spPr>
          <a:xfrm>
            <a:off x="411480" y="1327890"/>
            <a:ext cx="3931920" cy="320040"/>
          </a:xfrm>
          <a:prstGeom prst="rect">
            <a:avLst/>
          </a:prstGeom>
          <a:noFill/>
        </p:spPr>
        <p:txBody>
          <a:bodyPr wrap="square" anchor="ctr"/>
          <a:lstStyle/>
          <a:p>
            <a:pPr marL="0" indent="0">
              <a:buNone/>
            </a:pPr>
            <a:r>
              <a:rPr sz="1700" b="1">
                <a:solidFill>
                  <a:srgbClr val="2E75B6"/>
                </a:solidFill>
                <a:latin typeface="Calibri"/>
                <a:ea typeface="Calibri"/>
                <a:cs typeface="Calibri"/>
              </a:rPr>
              <a:t>Task-constrained self-initiated (TCSI)</a:t>
            </a:r>
            <a:endParaRPr sz="1700">
              <a:latin typeface="Calibri"/>
              <a:ea typeface="Calibri"/>
              <a:cs typeface="Calibri"/>
            </a:endParaRPr>
          </a:p>
        </p:txBody>
      </p:sp>
      <p:sp>
        <p:nvSpPr>
          <p:cNvPr id="9" name="Text 3">
            <a:extLst>
              <a:ext uri="{FF2B5EF4-FFF2-40B4-BE49-F238E27FC236}">
                <a16:creationId xmlns:a16="http://schemas.microsoft.com/office/drawing/2014/main" id="{FE979204-E1D1-8C83-3FAA-6FC1DFA69388}"/>
              </a:ext>
            </a:extLst>
          </p:cNvPr>
          <p:cNvSpPr>
            <a:spLocks noGrp="1"/>
          </p:cNvSpPr>
          <p:nvPr/>
        </p:nvSpPr>
        <p:spPr>
          <a:xfrm>
            <a:off x="411480" y="1675362"/>
            <a:ext cx="3657598" cy="2743200"/>
          </a:xfrm>
          <a:prstGeom prst="rect">
            <a:avLst/>
          </a:prstGeom>
          <a:noFill/>
        </p:spPr>
        <p:txBody>
          <a:bodyPr wrap="square" anchor="t"/>
          <a:lstStyle/>
          <a:p>
            <a:pPr marL="285758" indent="-285750">
              <a:spcAft>
                <a:spcPts val="5"/>
              </a:spcAft>
              <a:buFont typeface="Arial"/>
              <a:buChar char="•"/>
            </a:pPr>
            <a:r>
              <a:rPr>
                <a:latin typeface="Calibri"/>
                <a:ea typeface="Calibri"/>
                <a:cs typeface="Calibri"/>
              </a:rPr>
              <a:t>Search for the target letter A among four streams.</a:t>
            </a:r>
          </a:p>
          <a:p>
            <a:pPr marL="285758" indent="-285750">
              <a:spcAft>
                <a:spcPts val="5"/>
              </a:spcAft>
              <a:buFont typeface="Arial"/>
              <a:buChar char="•"/>
            </a:pPr>
            <a:r>
              <a:rPr>
                <a:solidFill>
                  <a:srgbClr val="C00000"/>
                </a:solidFill>
                <a:latin typeface="Calibri"/>
                <a:ea typeface="Calibri"/>
                <a:cs typeface="Calibri"/>
              </a:rPr>
              <a:t>Choose when and where</a:t>
            </a:r>
            <a:r>
              <a:rPr>
                <a:latin typeface="Calibri"/>
                <a:ea typeface="Calibri"/>
                <a:cs typeface="Calibri"/>
              </a:rPr>
              <a:t> to shift attention.</a:t>
            </a:r>
          </a:p>
          <a:p>
            <a:pPr marL="285758" indent="-285750">
              <a:spcAft>
                <a:spcPts val="5"/>
              </a:spcAft>
              <a:buFont typeface="Arial"/>
              <a:buChar char="•"/>
            </a:pPr>
            <a:r>
              <a:rPr>
                <a:latin typeface="Calibri"/>
                <a:ea typeface="Calibri"/>
                <a:cs typeface="Calibri"/>
              </a:rPr>
              <a:t>No external cue determines the shift time.</a:t>
            </a:r>
          </a:p>
        </p:txBody>
      </p:sp>
      <p:sp>
        <p:nvSpPr>
          <p:cNvPr id="12" name="Shape 4">
            <a:extLst>
              <a:ext uri="{FF2B5EF4-FFF2-40B4-BE49-F238E27FC236}">
                <a16:creationId xmlns:a16="http://schemas.microsoft.com/office/drawing/2014/main" id="{0CF67A9C-8E8B-4F26-EFB2-251F00B431DE}"/>
              </a:ext>
            </a:extLst>
          </p:cNvPr>
          <p:cNvSpPr>
            <a:spLocks noGrp="1"/>
          </p:cNvSpPr>
          <p:nvPr/>
        </p:nvSpPr>
        <p:spPr>
          <a:xfrm>
            <a:off x="4351020" y="1327890"/>
            <a:ext cx="0" cy="3108960"/>
          </a:xfrm>
          <a:prstGeom prst="line">
            <a:avLst/>
          </a:prstGeom>
          <a:noFill/>
          <a:ln w="12700">
            <a:solidFill>
              <a:srgbClr val="CCCCCC"/>
            </a:solidFill>
            <a:prstDash val="solid"/>
          </a:ln>
        </p:spPr>
        <p:txBody>
          <a:bodyPr/>
          <a:lstStyle/>
          <a:p>
            <a:endParaRPr>
              <a:latin typeface="Calibri"/>
              <a:ea typeface="Calibri"/>
              <a:cs typeface="Calibri"/>
            </a:endParaRPr>
          </a:p>
        </p:txBody>
      </p:sp>
      <p:sp>
        <p:nvSpPr>
          <p:cNvPr id="13" name="Text 5">
            <a:extLst>
              <a:ext uri="{FF2B5EF4-FFF2-40B4-BE49-F238E27FC236}">
                <a16:creationId xmlns:a16="http://schemas.microsoft.com/office/drawing/2014/main" id="{9E74F13C-DA8F-E879-0A87-54E2DBE89C29}"/>
              </a:ext>
            </a:extLst>
          </p:cNvPr>
          <p:cNvSpPr>
            <a:spLocks noGrp="1"/>
          </p:cNvSpPr>
          <p:nvPr/>
        </p:nvSpPr>
        <p:spPr>
          <a:xfrm>
            <a:off x="4754880" y="1327890"/>
            <a:ext cx="4023360" cy="320040"/>
          </a:xfrm>
          <a:prstGeom prst="rect">
            <a:avLst/>
          </a:prstGeom>
          <a:noFill/>
        </p:spPr>
        <p:txBody>
          <a:bodyPr wrap="square" anchor="ctr"/>
          <a:lstStyle/>
          <a:p>
            <a:pPr marL="0" indent="0">
              <a:buNone/>
            </a:pPr>
            <a:r>
              <a:rPr sz="1700" b="1">
                <a:solidFill>
                  <a:srgbClr val="2E75B6"/>
                </a:solidFill>
                <a:latin typeface="Calibri"/>
                <a:ea typeface="Calibri"/>
                <a:cs typeface="Calibri"/>
              </a:rPr>
              <a:t>Externally instructed (EI)</a:t>
            </a:r>
            <a:endParaRPr sz="1700">
              <a:latin typeface="Calibri"/>
              <a:ea typeface="Calibri"/>
              <a:cs typeface="Calibri"/>
            </a:endParaRPr>
          </a:p>
        </p:txBody>
      </p:sp>
      <p:sp>
        <p:nvSpPr>
          <p:cNvPr id="14" name="Text 6">
            <a:extLst>
              <a:ext uri="{FF2B5EF4-FFF2-40B4-BE49-F238E27FC236}">
                <a16:creationId xmlns:a16="http://schemas.microsoft.com/office/drawing/2014/main" id="{AF3B3EF8-6C14-D0DE-0791-D792C3ED279D}"/>
              </a:ext>
            </a:extLst>
          </p:cNvPr>
          <p:cNvSpPr>
            <a:spLocks noGrp="1"/>
          </p:cNvSpPr>
          <p:nvPr/>
        </p:nvSpPr>
        <p:spPr>
          <a:xfrm>
            <a:off x="4754880" y="1675362"/>
            <a:ext cx="4023360" cy="2743200"/>
          </a:xfrm>
          <a:prstGeom prst="rect">
            <a:avLst/>
          </a:prstGeom>
          <a:noFill/>
        </p:spPr>
        <p:txBody>
          <a:bodyPr wrap="square" anchor="t"/>
          <a:lstStyle/>
          <a:p>
            <a:pPr marL="285758" indent="-285750">
              <a:spcAft>
                <a:spcPts val="5"/>
              </a:spcAft>
              <a:buFont typeface="Arial"/>
              <a:buChar char="•"/>
            </a:pPr>
            <a:r>
              <a:rPr>
                <a:latin typeface="Calibri"/>
                <a:ea typeface="Calibri"/>
                <a:cs typeface="Calibri"/>
              </a:rPr>
              <a:t>Detect a target under the same visual stimulation.</a:t>
            </a:r>
          </a:p>
          <a:p>
            <a:pPr marL="285758" indent="-285750">
              <a:spcAft>
                <a:spcPts val="5"/>
              </a:spcAft>
              <a:buFont typeface="Arial"/>
              <a:buChar char="•"/>
            </a:pPr>
            <a:r>
              <a:rPr>
                <a:solidFill>
                  <a:srgbClr val="C00000"/>
                </a:solidFill>
                <a:latin typeface="Calibri"/>
                <a:ea typeface="Calibri"/>
                <a:cs typeface="Calibri"/>
              </a:rPr>
              <a:t>Follow a fixed rule</a:t>
            </a:r>
            <a:r>
              <a:rPr>
                <a:latin typeface="Calibri"/>
                <a:ea typeface="Calibri"/>
                <a:cs typeface="Calibri"/>
              </a:rPr>
              <a:t> and shift to the diagonal stream.</a:t>
            </a:r>
          </a:p>
          <a:p>
            <a:pPr marL="285758" indent="-285750">
              <a:spcAft>
                <a:spcPts val="5"/>
              </a:spcAft>
              <a:buFont typeface="Arial"/>
              <a:buChar char="•"/>
            </a:pPr>
            <a:r>
              <a:rPr>
                <a:latin typeface="Calibri"/>
                <a:ea typeface="Calibri"/>
                <a:cs typeface="Calibri"/>
              </a:rPr>
              <a:t>An external event determines when to shift.</a:t>
            </a:r>
          </a:p>
        </p:txBody>
      </p:sp>
      <p:pic>
        <p:nvPicPr>
          <p:cNvPr id="39" name="Picture 14"/>
          <p:cNvPicPr>
            <a:picLocks noChangeAspect="1"/>
          </p:cNvPicPr>
          <p:nvPr/>
        </p:nvPicPr>
        <p:blipFill>
          <a:blip r:embed="rId3"/>
          <a:stretch>
            <a:fillRect/>
          </a:stretch>
        </p:blipFill>
        <p:spPr>
          <a:xfrm>
            <a:off x="4694086" y="3476058"/>
            <a:ext cx="4330841" cy="837348"/>
          </a:xfrm>
          <a:prstGeom prst="rect">
            <a:avLst/>
          </a:prstGeom>
        </p:spPr>
      </p:pic>
      <p:pic>
        <p:nvPicPr>
          <p:cNvPr id="40" name="Picture 15"/>
          <p:cNvPicPr>
            <a:picLocks noChangeAspect="1"/>
          </p:cNvPicPr>
          <p:nvPr/>
        </p:nvPicPr>
        <p:blipFill>
          <a:blip r:embed="rId4"/>
          <a:stretch>
            <a:fillRect/>
          </a:stretch>
        </p:blipFill>
        <p:spPr>
          <a:xfrm>
            <a:off x="1758463" y="3377283"/>
            <a:ext cx="1406204" cy="953583"/>
          </a:xfrm>
          <a:prstGeom prst="rect">
            <a:avLst/>
          </a:prstGeom>
        </p:spPr>
      </p:pic>
      <p:sp>
        <p:nvSpPr>
          <p:cNvPr id="17" name="TextBox 16">
            <a:extLst>
              <a:ext uri="{FF2B5EF4-FFF2-40B4-BE49-F238E27FC236}">
                <a16:creationId xmlns:a16="http://schemas.microsoft.com/office/drawing/2014/main" id="{32264DA1-1106-B8DB-5626-0C3A70EBFDCB}"/>
              </a:ext>
            </a:extLst>
          </p:cNvPr>
          <p:cNvSpPr>
            <a:spLocks noGrp="1"/>
          </p:cNvSpPr>
          <p:nvPr/>
        </p:nvSpPr>
        <p:spPr>
          <a:xfrm>
            <a:off x="2305625" y="3911772"/>
            <a:ext cx="296426" cy="369332"/>
          </a:xfrm>
          <a:prstGeom prst="rect">
            <a:avLst/>
          </a:prstGeom>
          <a:noFill/>
        </p:spPr>
        <p:txBody>
          <a:bodyPr wrap="square">
            <a:spAutoFit/>
          </a:bodyPr>
          <a:lstStyle/>
          <a:p>
            <a:r>
              <a:rPr>
                <a:solidFill>
                  <a:schemeClr val="bg1"/>
                </a:solidFill>
              </a:rPr>
              <a:t>?</a:t>
            </a:r>
          </a:p>
        </p:txBody>
      </p:sp>
      <p:cxnSp>
        <p:nvCxnSpPr>
          <p:cNvPr id="42" name="Straight Arrow Connector 17"/>
          <p:cNvCxnSpPr/>
          <p:nvPr/>
        </p:nvCxnSpPr>
        <p:spPr>
          <a:xfrm flipV="1">
            <a:off x="2321107" y="3721432"/>
            <a:ext cx="326853" cy="231704"/>
          </a:xfrm>
          <a:prstGeom prst="straightConnector1">
            <a:avLst/>
          </a:prstGeom>
          <a:ln>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18"/>
          <p:cNvCxnSpPr/>
          <p:nvPr/>
        </p:nvCxnSpPr>
        <p:spPr>
          <a:xfrm>
            <a:off x="2867458" y="3825918"/>
            <a:ext cx="0" cy="231704"/>
          </a:xfrm>
          <a:prstGeom prst="straightConnector1">
            <a:avLst/>
          </a:prstGeom>
          <a:ln>
            <a:solidFill>
              <a:schemeClr val="bg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F77B0F17-FC7F-1973-D830-4BE828181AD5}"/>
              </a:ext>
            </a:extLst>
          </p:cNvPr>
          <p:cNvSpPr>
            <a:spLocks noGrp="1"/>
          </p:cNvSpPr>
          <p:nvPr/>
        </p:nvSpPr>
        <p:spPr>
          <a:xfrm>
            <a:off x="2249887" y="3744488"/>
            <a:ext cx="407902" cy="438340"/>
          </a:xfrm>
          <a:custGeom>
            <a:avLst/>
            <a:gdLst>
              <a:gd name="csX0" fmla="*/ 407902 w 407902"/>
              <a:gd name="csY0" fmla="*/ 438340 h 438340"/>
              <a:gd name="csX1" fmla="*/ 46161 w 407902"/>
              <a:gd name="csY1" fmla="*/ 1236 h 438340"/>
              <a:gd name="csX2" fmla="*/ 5968 w 407902"/>
              <a:gd name="csY2" fmla="*/ 307711 h 438340"/>
              <a:gd name="csX3" fmla="*/ 10992 w 407902"/>
              <a:gd name="csY3" fmla="*/ 337856 h 438340"/>
            </a:gdLst>
            <a:ahLst/>
            <a:cxnLst/>
            <a:rect l="l" t="t" r="r" b="b"/>
            <a:pathLst>
              <a:path w="407902" h="438340">
                <a:moveTo>
                  <a:pt x="407902" y="438340"/>
                </a:moveTo>
                <a:cubicBezTo>
                  <a:pt x="260526" y="230673"/>
                  <a:pt x="113150" y="23007"/>
                  <a:pt x="46161" y="1236"/>
                </a:cubicBezTo>
                <a:cubicBezTo>
                  <a:pt x="-20828" y="-20535"/>
                  <a:pt x="11829" y="251608"/>
                  <a:pt x="5968" y="307711"/>
                </a:cubicBezTo>
                <a:cubicBezTo>
                  <a:pt x="107" y="363814"/>
                  <a:pt x="-5755" y="257469"/>
                  <a:pt x="10992" y="337856"/>
                </a:cubicBezTo>
              </a:path>
            </a:pathLst>
          </a:custGeom>
          <a:noFill/>
          <a:ln w="9525">
            <a:solidFill>
              <a:schemeClr val="bg1"/>
            </a:solidFill>
            <a:prstDash val="sysDash"/>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1" name="TextBox 20">
            <a:extLst>
              <a:ext uri="{FF2B5EF4-FFF2-40B4-BE49-F238E27FC236}">
                <a16:creationId xmlns:a16="http://schemas.microsoft.com/office/drawing/2014/main" id="{D0A298D6-D586-8413-4091-4D342C2B20E3}"/>
              </a:ext>
            </a:extLst>
          </p:cNvPr>
          <p:cNvSpPr>
            <a:spLocks noGrp="1"/>
          </p:cNvSpPr>
          <p:nvPr/>
        </p:nvSpPr>
        <p:spPr>
          <a:xfrm>
            <a:off x="510706" y="4365609"/>
            <a:ext cx="8366759" cy="276999"/>
          </a:xfrm>
          <a:prstGeom prst="rect">
            <a:avLst/>
          </a:prstGeom>
          <a:noFill/>
        </p:spPr>
        <p:txBody>
          <a:bodyPr wrap="square">
            <a:spAutoFit/>
          </a:bodyPr>
          <a:lstStyle/>
          <a:p>
            <a:pPr marL="0" indent="0">
              <a:buNone/>
            </a:pPr>
            <a:r>
              <a:rPr sz="1200">
                <a:latin typeface="Calibri"/>
                <a:ea typeface="Calibri"/>
                <a:cs typeface="Calibri"/>
              </a:rPr>
              <a:t>* Besides TCSI and EI, an additional free viewing (FV, no rule no task) was also collected.</a:t>
            </a:r>
          </a:p>
        </p:txBody>
      </p:sp>
    </p:spTree>
    <p:extLst>
      <p:ext uri="{BB962C8B-B14F-4D97-AF65-F5344CB8AC3E}">
        <p14:creationId xmlns:p14="http://schemas.microsoft.com/office/powerpoint/2010/main" val="3102026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1">
            <a:extLst>
              <a:ext uri="{FF2B5EF4-FFF2-40B4-BE49-F238E27FC236}">
                <a16:creationId xmlns:a16="http://schemas.microsoft.com/office/drawing/2014/main" id="{88210573-93C5-6741-73C2-6D5263C430E0}"/>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pic>
        <p:nvPicPr>
          <p:cNvPr id="43" name="Google Shape;384;p31"/>
          <p:cNvPicPr>
            <a:picLocks noChangeAspect="1"/>
          </p:cNvPicPr>
          <p:nvPr/>
        </p:nvPicPr>
        <p:blipFill>
          <a:blip r:embed="rId3">
            <a:alphaModFix/>
          </a:blip>
          <a:srcRect l="16204" r="14084" b="1719"/>
          <a:stretch>
            <a:fillRect/>
          </a:stretch>
        </p:blipFill>
        <p:spPr>
          <a:xfrm>
            <a:off x="5278710" y="1194558"/>
            <a:ext cx="3362370" cy="2666499"/>
          </a:xfrm>
          <a:prstGeom prst="rect">
            <a:avLst/>
          </a:prstGeom>
          <a:ln w="38100" cap="flat" cmpd="sng">
            <a:solidFill>
              <a:schemeClr val="dk1"/>
            </a:solidFill>
            <a:prstDash val="solid"/>
            <a:round/>
          </a:ln>
        </p:spPr>
      </p:pic>
      <p:sp>
        <p:nvSpPr>
          <p:cNvPr id="4" name="Google Shape;388;p31">
            <a:extLst>
              <a:ext uri="{FF2B5EF4-FFF2-40B4-BE49-F238E27FC236}">
                <a16:creationId xmlns:a16="http://schemas.microsoft.com/office/drawing/2014/main" id="{3DBA7F0F-7285-16E6-5557-A6ED5C0D4F71}"/>
              </a:ext>
            </a:extLst>
          </p:cNvPr>
          <p:cNvSpPr>
            <a:spLocks noGrp="1"/>
          </p:cNvSpPr>
          <p:nvPr/>
        </p:nvSpPr>
        <p:spPr>
          <a:xfrm>
            <a:off x="462870" y="2918342"/>
            <a:ext cx="1350300" cy="430857"/>
          </a:xfrm>
          <a:prstGeom prst="rect">
            <a:avLst/>
          </a:prstGeom>
          <a:noFill/>
          <a:ln w="38100" cmpd="sng">
            <a:solidFill>
              <a:schemeClr val="dk1"/>
            </a:solidFill>
            <a:prstDash val="solid"/>
            <a:headEnd type="none" w="sm" len="sm"/>
            <a:tailEnd type="none" w="sm" len="sm"/>
          </a:ln>
        </p:spPr>
        <p:txBody>
          <a:bodyPr spcFirstLastPara="1" wrap="square" lIns="91425" tIns="91425" rIns="91425" bIns="91425" anchor="t">
            <a:spAutoFit/>
          </a:bodyPr>
          <a:lstStyle/>
          <a:p>
            <a:pPr marL="0" lvl="0" indent="0" algn="ctr">
              <a:spcBef>
                <a:spcPts val="0"/>
              </a:spcBef>
              <a:spcAft>
                <a:spcPts val="0"/>
              </a:spcAft>
              <a:buNone/>
            </a:pPr>
            <a:r>
              <a:rPr sz="1600">
                <a:solidFill>
                  <a:schemeClr val="dk1"/>
                </a:solidFill>
                <a:latin typeface="Calibri"/>
                <a:ea typeface="Calibri"/>
                <a:cs typeface="Calibri"/>
              </a:rPr>
              <a:t>Eye tracking</a:t>
            </a:r>
          </a:p>
        </p:txBody>
      </p:sp>
      <p:sp>
        <p:nvSpPr>
          <p:cNvPr id="6" name="Google Shape;389;p31">
            <a:extLst>
              <a:ext uri="{FF2B5EF4-FFF2-40B4-BE49-F238E27FC236}">
                <a16:creationId xmlns:a16="http://schemas.microsoft.com/office/drawing/2014/main" id="{2894DF99-FD4C-731F-15B2-EB9C8A432F9D}"/>
              </a:ext>
            </a:extLst>
          </p:cNvPr>
          <p:cNvSpPr>
            <a:spLocks noGrp="1"/>
          </p:cNvSpPr>
          <p:nvPr/>
        </p:nvSpPr>
        <p:spPr>
          <a:xfrm>
            <a:off x="502920" y="1107910"/>
            <a:ext cx="635100" cy="430857"/>
          </a:xfrm>
          <a:prstGeom prst="rect">
            <a:avLst/>
          </a:prstGeom>
          <a:noFill/>
          <a:ln w="38100" cmpd="sng">
            <a:solidFill>
              <a:schemeClr val="dk1"/>
            </a:solidFill>
            <a:prstDash val="solid"/>
            <a:headEnd type="none" w="sm" len="sm"/>
            <a:tailEnd type="none" w="sm" len="sm"/>
          </a:ln>
        </p:spPr>
        <p:txBody>
          <a:bodyPr spcFirstLastPara="1" wrap="square" lIns="91425" tIns="91425" rIns="91425" bIns="91425" anchor="t">
            <a:spAutoFit/>
          </a:bodyPr>
          <a:lstStyle/>
          <a:p>
            <a:pPr marL="0" lvl="0" indent="0" algn="ctr">
              <a:spcBef>
                <a:spcPts val="0"/>
              </a:spcBef>
              <a:spcAft>
                <a:spcPts val="0"/>
              </a:spcAft>
              <a:buNone/>
            </a:pPr>
            <a:r>
              <a:rPr sz="1600">
                <a:solidFill>
                  <a:schemeClr val="dk1"/>
                </a:solidFill>
                <a:latin typeface="Calibri"/>
                <a:ea typeface="Calibri"/>
                <a:cs typeface="Calibri"/>
              </a:rPr>
              <a:t>EEG</a:t>
            </a:r>
          </a:p>
        </p:txBody>
      </p:sp>
      <p:sp>
        <p:nvSpPr>
          <p:cNvPr id="33" name="Google Shape;390;p31">
            <a:extLst>
              <a:ext uri="{FF2B5EF4-FFF2-40B4-BE49-F238E27FC236}">
                <a16:creationId xmlns:a16="http://schemas.microsoft.com/office/drawing/2014/main" id="{731F7DBB-C270-8659-F34A-32644640102A}"/>
              </a:ext>
            </a:extLst>
          </p:cNvPr>
          <p:cNvSpPr>
            <a:spLocks noGrp="1"/>
          </p:cNvSpPr>
          <p:nvPr/>
        </p:nvSpPr>
        <p:spPr>
          <a:xfrm>
            <a:off x="462870" y="1538552"/>
            <a:ext cx="4869244" cy="1069493"/>
          </a:xfrm>
          <a:prstGeom prst="rect">
            <a:avLst/>
          </a:prstGeom>
          <a:noFill/>
          <a:ln>
            <a:noFill/>
          </a:ln>
        </p:spPr>
        <p:txBody>
          <a:bodyPr spcFirstLastPara="1" wrap="square" lIns="91425" tIns="91425" rIns="91425" bIns="91425" anchor="t">
            <a:spAutoFit/>
          </a:bodyPr>
          <a:lstStyle/>
          <a:p>
            <a:pPr marL="425450" lvl="0" indent="-285750" algn="l">
              <a:lnSpc>
                <a:spcPct val="115000"/>
              </a:lnSpc>
              <a:spcBef>
                <a:spcPts val="0"/>
              </a:spcBef>
              <a:spcAft>
                <a:spcPts val="0"/>
              </a:spcAft>
              <a:buClr>
                <a:schemeClr val="dk1"/>
              </a:buClr>
              <a:buSzPts val="1400"/>
              <a:buFont typeface="Arial"/>
              <a:buChar char="•"/>
            </a:pPr>
            <a:r>
              <a:rPr sz="1600">
                <a:solidFill>
                  <a:schemeClr val="dk1"/>
                </a:solidFill>
                <a:latin typeface="Calibri"/>
                <a:ea typeface="Calibri"/>
                <a:cs typeface="Calibri"/>
              </a:rPr>
              <a:t>Biosemi 64-channel system 2048 Hz</a:t>
            </a:r>
          </a:p>
          <a:p>
            <a:pPr marL="425450" lvl="0" indent="-285750" algn="l">
              <a:lnSpc>
                <a:spcPct val="115000"/>
              </a:lnSpc>
              <a:spcBef>
                <a:spcPts val="0"/>
              </a:spcBef>
              <a:spcAft>
                <a:spcPts val="0"/>
              </a:spcAft>
              <a:buClr>
                <a:schemeClr val="dk1"/>
              </a:buClr>
              <a:buSzPts val="1400"/>
              <a:buFont typeface="Arial"/>
              <a:buChar char="•"/>
            </a:pPr>
            <a:r>
              <a:rPr sz="1600">
                <a:solidFill>
                  <a:schemeClr val="dk1"/>
                </a:solidFill>
                <a:latin typeface="Calibri"/>
                <a:ea typeface="Calibri"/>
                <a:cs typeface="Calibri"/>
              </a:rPr>
              <a:t>Dynamic brain activity</a:t>
            </a:r>
          </a:p>
          <a:p>
            <a:pPr marL="425450" indent="-285750">
              <a:lnSpc>
                <a:spcPct val="115000"/>
              </a:lnSpc>
              <a:buClr>
                <a:schemeClr val="dk1"/>
              </a:buClr>
              <a:buSzPts val="1400"/>
              <a:buFont typeface="Arial"/>
              <a:buChar char="•"/>
            </a:pPr>
            <a:r>
              <a:rPr sz="1600">
                <a:latin typeface="Calibri"/>
                <a:ea typeface="Calibri"/>
                <a:cs typeface="Calibri"/>
              </a:rPr>
              <a:t>17 participants (15 for final analysis)</a:t>
            </a:r>
            <a:endParaRPr sz="1600">
              <a:solidFill>
                <a:srgbClr val="000000"/>
              </a:solidFill>
              <a:latin typeface="Calibri"/>
              <a:ea typeface="Calibri"/>
              <a:cs typeface="Calibri"/>
            </a:endParaRPr>
          </a:p>
        </p:txBody>
      </p:sp>
      <p:sp>
        <p:nvSpPr>
          <p:cNvPr id="35" name="Google Shape;391;p31">
            <a:extLst>
              <a:ext uri="{FF2B5EF4-FFF2-40B4-BE49-F238E27FC236}">
                <a16:creationId xmlns:a16="http://schemas.microsoft.com/office/drawing/2014/main" id="{D2AFFE0D-36F2-B70B-A47F-253197C3D241}"/>
              </a:ext>
            </a:extLst>
          </p:cNvPr>
          <p:cNvSpPr>
            <a:spLocks noGrp="1"/>
          </p:cNvSpPr>
          <p:nvPr/>
        </p:nvSpPr>
        <p:spPr>
          <a:xfrm>
            <a:off x="502920" y="3413929"/>
            <a:ext cx="6223615" cy="1069493"/>
          </a:xfrm>
          <a:prstGeom prst="rect">
            <a:avLst/>
          </a:prstGeom>
          <a:noFill/>
          <a:ln>
            <a:noFill/>
          </a:ln>
        </p:spPr>
        <p:txBody>
          <a:bodyPr spcFirstLastPara="1" wrap="square" lIns="91425" tIns="91425" rIns="91425" bIns="91425" anchor="t">
            <a:spAutoFit/>
          </a:bodyPr>
          <a:lstStyle/>
          <a:p>
            <a:pPr marL="425450" lvl="0" indent="-285750" algn="l">
              <a:lnSpc>
                <a:spcPct val="115000"/>
              </a:lnSpc>
              <a:spcBef>
                <a:spcPts val="0"/>
              </a:spcBef>
              <a:spcAft>
                <a:spcPts val="0"/>
              </a:spcAft>
              <a:buClr>
                <a:schemeClr val="dk1"/>
              </a:buClr>
              <a:buSzPts val="1400"/>
              <a:buFont typeface="Arial"/>
              <a:buChar char="•"/>
            </a:pPr>
            <a:r>
              <a:rPr sz="1600">
                <a:solidFill>
                  <a:schemeClr val="dk1"/>
                </a:solidFill>
                <a:latin typeface="Calibri"/>
                <a:ea typeface="Calibri"/>
                <a:cs typeface="Calibri"/>
              </a:rPr>
              <a:t>Tobii Pro Fusion 250 Hz</a:t>
            </a:r>
          </a:p>
          <a:p>
            <a:pPr marL="425450" lvl="0" indent="-285750" algn="l">
              <a:lnSpc>
                <a:spcPct val="115000"/>
              </a:lnSpc>
              <a:spcBef>
                <a:spcPts val="0"/>
              </a:spcBef>
              <a:spcAft>
                <a:spcPts val="0"/>
              </a:spcAft>
              <a:buClr>
                <a:schemeClr val="dk1"/>
              </a:buClr>
              <a:buSzPts val="1400"/>
              <a:buFont typeface="Arial"/>
              <a:buChar char="•"/>
            </a:pPr>
            <a:r>
              <a:rPr sz="1600">
                <a:solidFill>
                  <a:schemeClr val="dk1"/>
                </a:solidFill>
                <a:latin typeface="Calibri"/>
                <a:ea typeface="Calibri"/>
                <a:cs typeface="Calibri"/>
              </a:rPr>
              <a:t>Two dimensions gaze </a:t>
            </a:r>
          </a:p>
          <a:p>
            <a:pPr marL="425450" lvl="0" indent="-285750" algn="l">
              <a:lnSpc>
                <a:spcPct val="115000"/>
              </a:lnSpc>
              <a:spcBef>
                <a:spcPts val="0"/>
              </a:spcBef>
              <a:spcAft>
                <a:spcPts val="0"/>
              </a:spcAft>
              <a:buClr>
                <a:schemeClr val="dk1"/>
              </a:buClr>
              <a:buSzPts val="1400"/>
              <a:buFont typeface="Arial"/>
              <a:buChar char="•"/>
            </a:pPr>
            <a:r>
              <a:rPr sz="1600">
                <a:solidFill>
                  <a:schemeClr val="dk1"/>
                </a:solidFill>
                <a:latin typeface="Calibri"/>
                <a:ea typeface="Calibri"/>
                <a:cs typeface="Calibri"/>
              </a:rPr>
              <a:t>Saccade time is used to estimate attention shift time</a:t>
            </a:r>
          </a:p>
        </p:txBody>
      </p:sp>
      <p:sp>
        <p:nvSpPr>
          <p:cNvPr id="40" name="Text 0">
            <a:extLst>
              <a:ext uri="{FF2B5EF4-FFF2-40B4-BE49-F238E27FC236}">
                <a16:creationId xmlns:a16="http://schemas.microsoft.com/office/drawing/2014/main" id="{981981D2-8480-638D-F829-35C2FB91D273}"/>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Background</a:t>
            </a:r>
            <a:br/>
            <a:r>
              <a:rPr b="1">
                <a:solidFill>
                  <a:srgbClr val="1F3864"/>
                </a:solidFill>
                <a:latin typeface="Calibri"/>
                <a:ea typeface="Calibri"/>
                <a:cs typeface="Calibri"/>
              </a:rPr>
              <a:t>Multiple sequential choices Rapid serial visual presentation (RSVP) paradigm [3] </a:t>
            </a:r>
            <a:endParaRPr b="1" baseline="30000">
              <a:solidFill>
                <a:srgbClr val="1F3864"/>
              </a:solidFill>
              <a:latin typeface="Calibri"/>
              <a:ea typeface="Calibri"/>
              <a:cs typeface="Calibri"/>
            </a:endParaRPr>
          </a:p>
        </p:txBody>
      </p:sp>
    </p:spTree>
    <p:extLst>
      <p:ext uri="{BB962C8B-B14F-4D97-AF65-F5344CB8AC3E}">
        <p14:creationId xmlns:p14="http://schemas.microsoft.com/office/powerpoint/2010/main" val="3354436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1">
            <a:extLst>
              <a:ext uri="{FF2B5EF4-FFF2-40B4-BE49-F238E27FC236}">
                <a16:creationId xmlns:a16="http://schemas.microsoft.com/office/drawing/2014/main" id="{761708B4-D56B-A18A-D25E-BC191ADCF1F7}"/>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40" name="Text 0">
            <a:extLst>
              <a:ext uri="{FF2B5EF4-FFF2-40B4-BE49-F238E27FC236}">
                <a16:creationId xmlns:a16="http://schemas.microsoft.com/office/drawing/2014/main" id="{5F618909-2F40-1E44-F00C-ADC3E7F14077}"/>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Background</a:t>
            </a:r>
            <a:endParaRPr b="1" baseline="30000">
              <a:solidFill>
                <a:srgbClr val="1F3864"/>
              </a:solidFill>
              <a:latin typeface="Calibri"/>
              <a:ea typeface="Calibri"/>
              <a:cs typeface="Calibri"/>
            </a:endParaRPr>
          </a:p>
        </p:txBody>
      </p:sp>
      <p:sp>
        <p:nvSpPr>
          <p:cNvPr id="13" name="TextBox 12">
            <a:extLst>
              <a:ext uri="{FF2B5EF4-FFF2-40B4-BE49-F238E27FC236}">
                <a16:creationId xmlns:a16="http://schemas.microsoft.com/office/drawing/2014/main" id="{F75D33FF-1826-29CD-5A4D-36A0072FB797}"/>
              </a:ext>
            </a:extLst>
          </p:cNvPr>
          <p:cNvSpPr>
            <a:spLocks noGrp="1"/>
          </p:cNvSpPr>
          <p:nvPr/>
        </p:nvSpPr>
        <p:spPr>
          <a:xfrm>
            <a:off x="662278" y="2800182"/>
            <a:ext cx="7821317" cy="1092607"/>
          </a:xfrm>
          <a:prstGeom prst="rect">
            <a:avLst/>
          </a:prstGeom>
          <a:noFill/>
        </p:spPr>
        <p:txBody>
          <a:bodyPr wrap="square">
            <a:spAutoFit/>
          </a:bodyPr>
          <a:lstStyle/>
          <a:p>
            <a:r>
              <a:rPr sz="1600" b="1">
                <a:latin typeface="Calibri"/>
                <a:ea typeface="Calibri"/>
                <a:cs typeface="Calibri"/>
              </a:rPr>
              <a:t>Purpose: </a:t>
            </a:r>
            <a:r>
              <a:rPr sz="1600">
                <a:latin typeface="Calibri"/>
                <a:ea typeface="Calibri"/>
                <a:cs typeface="Calibri"/>
              </a:rPr>
              <a:t>From a </a:t>
            </a:r>
            <a:r>
              <a:rPr sz="1600" b="1">
                <a:latin typeface="Calibri"/>
                <a:ea typeface="Calibri"/>
                <a:cs typeface="Calibri"/>
              </a:rPr>
              <a:t>data-science perspective</a:t>
            </a:r>
            <a:r>
              <a:rPr sz="1600">
                <a:latin typeface="Calibri"/>
                <a:ea typeface="Calibri"/>
                <a:cs typeface="Calibri"/>
              </a:rPr>
              <a:t>, determine whether </a:t>
            </a:r>
            <a:r>
              <a:rPr sz="1600" b="1">
                <a:latin typeface="Calibri"/>
                <a:ea typeface="Calibri"/>
                <a:cs typeface="Calibri"/>
              </a:rPr>
              <a:t>voluntary attention </a:t>
            </a:r>
            <a:r>
              <a:rPr sz="1600">
                <a:latin typeface="Calibri"/>
                <a:ea typeface="Calibri"/>
                <a:cs typeface="Calibri"/>
              </a:rPr>
              <a:t>shifts, i.e., </a:t>
            </a:r>
            <a:r>
              <a:rPr sz="1600" b="1">
                <a:solidFill>
                  <a:srgbClr val="2E75B6"/>
                </a:solidFill>
                <a:latin typeface="Calibri"/>
                <a:ea typeface="Calibri"/>
                <a:cs typeface="Calibri"/>
              </a:rPr>
              <a:t>Task-constrained self-initiated (TCSI) vs Externally instructed (EI), </a:t>
            </a:r>
            <a:r>
              <a:rPr sz="1600">
                <a:latin typeface="Calibri"/>
                <a:ea typeface="Calibri"/>
                <a:cs typeface="Calibri"/>
              </a:rPr>
              <a:t>exhibit distinct and decodable neural patterns</a:t>
            </a:r>
          </a:p>
          <a:p>
            <a:endParaRPr sz="1600" b="1">
              <a:latin typeface="Calibri"/>
              <a:ea typeface="Calibri"/>
              <a:cs typeface="Calibri"/>
            </a:endParaRPr>
          </a:p>
        </p:txBody>
      </p:sp>
      <p:sp>
        <p:nvSpPr>
          <p:cNvPr id="17" name="TextBox 16">
            <a:extLst>
              <a:ext uri="{FF2B5EF4-FFF2-40B4-BE49-F238E27FC236}">
                <a16:creationId xmlns:a16="http://schemas.microsoft.com/office/drawing/2014/main" id="{B065D4C0-C3F1-3295-369B-325A9B31D530}"/>
              </a:ext>
            </a:extLst>
          </p:cNvPr>
          <p:cNvSpPr>
            <a:spLocks noGrp="1"/>
          </p:cNvSpPr>
          <p:nvPr/>
        </p:nvSpPr>
        <p:spPr>
          <a:xfrm>
            <a:off x="832453" y="1055322"/>
            <a:ext cx="2185460" cy="253536"/>
          </a:xfrm>
          <a:prstGeom prst="rect">
            <a:avLst/>
          </a:prstGeom>
          <a:noFill/>
        </p:spPr>
        <p:txBody>
          <a:bodyPr wrap="square">
            <a:spAutoFit/>
          </a:bodyPr>
          <a:lstStyle/>
          <a:p>
            <a:r>
              <a:rPr sz="1600" b="1">
                <a:latin typeface="Calibri"/>
                <a:ea typeface="Calibri"/>
                <a:cs typeface="Calibri"/>
              </a:rPr>
              <a:t>Previous studies</a:t>
            </a:r>
          </a:p>
        </p:txBody>
      </p:sp>
      <p:sp>
        <p:nvSpPr>
          <p:cNvPr id="18" name="TextBox 17">
            <a:extLst>
              <a:ext uri="{FF2B5EF4-FFF2-40B4-BE49-F238E27FC236}">
                <a16:creationId xmlns:a16="http://schemas.microsoft.com/office/drawing/2014/main" id="{A1F2EC70-13D9-A8B1-C5AA-FD250A77EE1E}"/>
              </a:ext>
            </a:extLst>
          </p:cNvPr>
          <p:cNvSpPr>
            <a:spLocks noGrp="1"/>
          </p:cNvSpPr>
          <p:nvPr/>
        </p:nvSpPr>
        <p:spPr>
          <a:xfrm>
            <a:off x="943108" y="1384606"/>
            <a:ext cx="7354002" cy="645364"/>
          </a:xfrm>
          <a:prstGeom prst="rect">
            <a:avLst/>
          </a:prstGeom>
          <a:noFill/>
        </p:spPr>
        <p:txBody>
          <a:bodyPr wrap="square">
            <a:spAutoFit/>
          </a:bodyPr>
          <a:lstStyle/>
          <a:p>
            <a:r>
              <a:rPr sz="1600">
                <a:latin typeface="Calibri"/>
                <a:ea typeface="Calibri"/>
                <a:cs typeface="Calibri"/>
              </a:rPr>
              <a:t>Identifying the </a:t>
            </a:r>
            <a:r>
              <a:rPr sz="1600" b="1">
                <a:latin typeface="Calibri"/>
                <a:ea typeface="Calibri"/>
                <a:cs typeface="Calibri"/>
              </a:rPr>
              <a:t>neural mechanisms underlying voluntary attention</a:t>
            </a:r>
            <a:r>
              <a:rPr sz="1600">
                <a:latin typeface="Calibri"/>
                <a:ea typeface="Calibri"/>
                <a:cs typeface="Calibri"/>
              </a:rPr>
              <a:t>:</a:t>
            </a:r>
          </a:p>
          <a:p>
            <a:pPr marL="342900" lvl="1" indent="-342900">
              <a:buFont typeface="Arial"/>
              <a:buChar char="•"/>
            </a:pPr>
            <a:r>
              <a:rPr sz="1600">
                <a:latin typeface="Calibri"/>
                <a:ea typeface="Calibri"/>
                <a:cs typeface="Calibri"/>
              </a:rPr>
              <a:t>frontal theta associated with internally generated decisions and alpha dynamics preceding voluntary shifts</a:t>
            </a:r>
          </a:p>
          <a:p>
            <a:pPr marL="342900" lvl="1" indent="-342900">
              <a:buFont typeface="Arial"/>
              <a:buChar char="•"/>
            </a:pPr>
            <a:r>
              <a:rPr sz="1600">
                <a:latin typeface="Calibri"/>
                <a:ea typeface="Calibri"/>
                <a:cs typeface="Calibri"/>
              </a:rPr>
              <a:t>primarily describe </a:t>
            </a:r>
            <a:r>
              <a:rPr sz="1600" b="1">
                <a:latin typeface="Calibri"/>
                <a:ea typeface="Calibri"/>
                <a:cs typeface="Calibri"/>
              </a:rPr>
              <a:t>how</a:t>
            </a:r>
            <a:r>
              <a:rPr sz="1600">
                <a:latin typeface="Calibri"/>
                <a:ea typeface="Calibri"/>
                <a:cs typeface="Calibri"/>
              </a:rPr>
              <a:t> the brain produces voluntary orienting</a:t>
            </a:r>
          </a:p>
        </p:txBody>
      </p:sp>
      <p:sp>
        <p:nvSpPr>
          <p:cNvPr id="19" name="Rectangle 18">
            <a:extLst>
              <a:ext uri="{FF2B5EF4-FFF2-40B4-BE49-F238E27FC236}">
                <a16:creationId xmlns:a16="http://schemas.microsoft.com/office/drawing/2014/main" id="{1BF8B9DE-425B-1510-DE91-26BBE4A9D6ED}"/>
              </a:ext>
            </a:extLst>
          </p:cNvPr>
          <p:cNvSpPr>
            <a:spLocks noGrp="1"/>
          </p:cNvSpPr>
          <p:nvPr/>
        </p:nvSpPr>
        <p:spPr>
          <a:xfrm>
            <a:off x="720829" y="1006514"/>
            <a:ext cx="7576281" cy="1565234"/>
          </a:xfrm>
          <a:prstGeom prst="rect">
            <a:avLst/>
          </a:prstGeom>
          <a:noFill/>
          <a:ln>
            <a:solidFill>
              <a:srgbClr val="2F5D7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solidFill>
                <a:srgbClr val="1F3864"/>
              </a:solidFill>
            </a:endParaRPr>
          </a:p>
        </p:txBody>
      </p:sp>
      <p:sp>
        <p:nvSpPr>
          <p:cNvPr id="20" name="Straight Connector 19">
            <a:extLst>
              <a:ext uri="{FF2B5EF4-FFF2-40B4-BE49-F238E27FC236}">
                <a16:creationId xmlns:a16="http://schemas.microsoft.com/office/drawing/2014/main" id="{C8AE0173-1532-4DCF-A03C-CD16C599D1FA}"/>
              </a:ext>
            </a:extLst>
          </p:cNvPr>
          <p:cNvSpPr>
            <a:spLocks noGrp="1"/>
          </p:cNvSpPr>
          <p:nvPr/>
        </p:nvSpPr>
        <p:spPr>
          <a:xfrm>
            <a:off x="894725" y="1384606"/>
            <a:ext cx="2910894" cy="0"/>
          </a:xfrm>
          <a:prstGeom prst="line">
            <a:avLst/>
          </a:prstGeom>
          <a:ln w="19050">
            <a:solidFill>
              <a:srgbClr val="2F5D76"/>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sp>
        <p:nvSpPr>
          <p:cNvPr id="21" name="TextBox 20">
            <a:extLst>
              <a:ext uri="{FF2B5EF4-FFF2-40B4-BE49-F238E27FC236}">
                <a16:creationId xmlns:a16="http://schemas.microsoft.com/office/drawing/2014/main" id="{A993F544-648D-B8AF-75C1-F4897B7F860E}"/>
              </a:ext>
            </a:extLst>
          </p:cNvPr>
          <p:cNvSpPr>
            <a:spLocks noGrp="1"/>
          </p:cNvSpPr>
          <p:nvPr/>
        </p:nvSpPr>
        <p:spPr>
          <a:xfrm>
            <a:off x="660405" y="3702266"/>
            <a:ext cx="1207101" cy="253536"/>
          </a:xfrm>
          <a:prstGeom prst="rect">
            <a:avLst/>
          </a:prstGeom>
          <a:noFill/>
        </p:spPr>
        <p:txBody>
          <a:bodyPr wrap="square">
            <a:spAutoFit/>
          </a:bodyPr>
          <a:lstStyle/>
          <a:p>
            <a:r>
              <a:rPr sz="1600" b="1">
                <a:latin typeface="Calibri"/>
                <a:ea typeface="Calibri"/>
                <a:cs typeface="Calibri"/>
              </a:rPr>
              <a:t>Method</a:t>
            </a:r>
          </a:p>
        </p:txBody>
      </p:sp>
      <p:sp>
        <p:nvSpPr>
          <p:cNvPr id="22" name="TextBox 21">
            <a:extLst>
              <a:ext uri="{FF2B5EF4-FFF2-40B4-BE49-F238E27FC236}">
                <a16:creationId xmlns:a16="http://schemas.microsoft.com/office/drawing/2014/main" id="{57034BBB-EA61-6EFA-B85A-FAE0CF8D1531}"/>
              </a:ext>
            </a:extLst>
          </p:cNvPr>
          <p:cNvSpPr>
            <a:spLocks noGrp="1"/>
          </p:cNvSpPr>
          <p:nvPr/>
        </p:nvSpPr>
        <p:spPr>
          <a:xfrm>
            <a:off x="902639" y="3962391"/>
            <a:ext cx="7394472" cy="584775"/>
          </a:xfrm>
          <a:prstGeom prst="rect">
            <a:avLst/>
          </a:prstGeom>
          <a:noFill/>
        </p:spPr>
        <p:txBody>
          <a:bodyPr wrap="square">
            <a:spAutoFit/>
          </a:bodyPr>
          <a:lstStyle/>
          <a:p>
            <a:pPr marL="342900" indent="-342900">
              <a:buFont typeface="Arial"/>
              <a:buChar char="•"/>
            </a:pPr>
            <a:r>
              <a:rPr sz="1600">
                <a:latin typeface="Calibri"/>
                <a:ea typeface="Calibri"/>
                <a:cs typeface="Calibri"/>
              </a:rPr>
              <a:t>Classify EEG signals with machine-learning classifier</a:t>
            </a:r>
          </a:p>
          <a:p>
            <a:pPr marL="342900" indent="-342900">
              <a:buFont typeface="Arial"/>
              <a:buChar char="•"/>
            </a:pPr>
            <a:r>
              <a:rPr sz="1600">
                <a:latin typeface="Calibri"/>
                <a:ea typeface="Calibri"/>
                <a:cs typeface="Calibri"/>
              </a:rPr>
              <a:t>Identify neural patterns that distinguish types of voluntary attention shifts</a:t>
            </a:r>
          </a:p>
        </p:txBody>
      </p:sp>
    </p:spTree>
    <p:extLst>
      <p:ext uri="{BB962C8B-B14F-4D97-AF65-F5344CB8AC3E}">
        <p14:creationId xmlns:p14="http://schemas.microsoft.com/office/powerpoint/2010/main" val="1063114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35A2BE1A-947E-1528-B9B6-3BCEA8E3CE05}"/>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Method</a:t>
            </a:r>
            <a:br/>
            <a:r>
              <a:rPr b="1">
                <a:solidFill>
                  <a:srgbClr val="1F3864"/>
                </a:solidFill>
                <a:latin typeface="Calibri"/>
                <a:ea typeface="Calibri"/>
                <a:cs typeface="Calibri"/>
              </a:rPr>
              <a:t>Dataset</a:t>
            </a:r>
            <a:endParaRPr sz="2600" b="1">
              <a:solidFill>
                <a:srgbClr val="1F3864"/>
              </a:solidFill>
              <a:latin typeface="Calibri"/>
              <a:ea typeface="Calibri"/>
              <a:cs typeface="Calibri"/>
            </a:endParaRPr>
          </a:p>
        </p:txBody>
      </p:sp>
      <p:sp>
        <p:nvSpPr>
          <p:cNvPr id="10" name="Shape 1">
            <a:extLst>
              <a:ext uri="{FF2B5EF4-FFF2-40B4-BE49-F238E27FC236}">
                <a16:creationId xmlns:a16="http://schemas.microsoft.com/office/drawing/2014/main" id="{F7F15169-6283-7A0C-325A-B6EE5C5D5FCD}"/>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3" name="Google Shape;209;p7">
            <a:extLst>
              <a:ext uri="{FF2B5EF4-FFF2-40B4-BE49-F238E27FC236}">
                <a16:creationId xmlns:a16="http://schemas.microsoft.com/office/drawing/2014/main" id="{75E2CFD4-21FA-FB09-C3B7-9432DF926897}"/>
              </a:ext>
            </a:extLst>
          </p:cNvPr>
          <p:cNvSpPr>
            <a:spLocks noGrp="1"/>
          </p:cNvSpPr>
          <p:nvPr/>
        </p:nvSpPr>
        <p:spPr>
          <a:xfrm>
            <a:off x="1432744" y="3599400"/>
            <a:ext cx="7482472" cy="1077178"/>
          </a:xfrm>
          <a:prstGeom prst="rect">
            <a:avLst/>
          </a:prstGeom>
          <a:noFill/>
          <a:ln>
            <a:noFill/>
          </a:ln>
        </p:spPr>
        <p:txBody>
          <a:bodyPr spcFirstLastPara="1" wrap="square" lIns="91425" tIns="45700" rIns="91425" bIns="45700" anchor="t">
            <a:spAutoFit/>
          </a:bodyPr>
          <a:lstStyle/>
          <a:p>
            <a:pPr marL="285750" lvl="0" indent="-285750">
              <a:buClr>
                <a:schemeClr val="dk1"/>
              </a:buClr>
              <a:buSzPts val="1800"/>
              <a:buFont typeface="Arial"/>
              <a:buChar char="•"/>
            </a:pPr>
            <a:r>
              <a:rPr sz="1600">
                <a:solidFill>
                  <a:schemeClr val="dk1"/>
                </a:solidFill>
                <a:latin typeface="Calibri"/>
                <a:ea typeface="Calibri"/>
                <a:cs typeface="Calibri"/>
              </a:rPr>
              <a:t>15 participants (8 males, 7 females; age 20-30 years)</a:t>
            </a:r>
          </a:p>
          <a:p>
            <a:pPr marL="285750" indent="-285750">
              <a:buClr>
                <a:schemeClr val="dk1"/>
              </a:buClr>
              <a:buSzPts val="1800"/>
              <a:buFont typeface="Arial"/>
              <a:buChar char="•"/>
            </a:pPr>
            <a:r>
              <a:rPr sz="1600">
                <a:solidFill>
                  <a:schemeClr val="dk1"/>
                </a:solidFill>
                <a:latin typeface="Calibri"/>
                <a:ea typeface="Calibri"/>
                <a:cs typeface="Calibri"/>
              </a:rPr>
              <a:t>Time-frequency representations </a:t>
            </a:r>
          </a:p>
          <a:p>
            <a:pPr marL="285750" lvl="0" indent="-285750">
              <a:buClr>
                <a:schemeClr val="dk1"/>
              </a:buClr>
              <a:buSzPts val="1800"/>
              <a:buFont typeface="Arial"/>
              <a:buChar char="•"/>
            </a:pPr>
            <a:r>
              <a:rPr sz="1600">
                <a:solidFill>
                  <a:schemeClr val="dk1"/>
                </a:solidFill>
                <a:latin typeface="Calibri"/>
                <a:ea typeface="Calibri"/>
                <a:cs typeface="Calibri"/>
              </a:rPr>
              <a:t>Focused on epochs surrounding each attention shift (gaze shift)</a:t>
            </a:r>
          </a:p>
          <a:p>
            <a:pPr marL="285750" indent="-285750">
              <a:buClr>
                <a:schemeClr val="dk1"/>
              </a:buClr>
              <a:buSzPts val="1800"/>
              <a:buFont typeface="Arial"/>
              <a:buChar char="•"/>
            </a:pPr>
            <a:r>
              <a:rPr sz="1600">
                <a:solidFill>
                  <a:schemeClr val="dk1"/>
                </a:solidFill>
                <a:latin typeface="Calibri"/>
                <a:ea typeface="Calibri"/>
                <a:cs typeface="Calibri"/>
              </a:rPr>
              <a:t>Pre-shift time window of -2.0 s to -0.5 s relative to the shift onset (0 s)</a:t>
            </a:r>
          </a:p>
        </p:txBody>
      </p:sp>
      <p:pic>
        <p:nvPicPr>
          <p:cNvPr id="15" name="Picture 4"/>
          <p:cNvPicPr>
            <a:picLocks noChangeAspect="1"/>
          </p:cNvPicPr>
          <p:nvPr/>
        </p:nvPicPr>
        <p:blipFill>
          <a:blip r:embed="rId3"/>
          <a:stretch>
            <a:fillRect/>
          </a:stretch>
        </p:blipFill>
        <p:spPr>
          <a:xfrm>
            <a:off x="1897380" y="1005511"/>
            <a:ext cx="4811993" cy="2387784"/>
          </a:xfrm>
          <a:prstGeom prst="rect">
            <a:avLst/>
          </a:prstGeom>
        </p:spPr>
      </p:pic>
    </p:spTree>
    <p:extLst>
      <p:ext uri="{BB962C8B-B14F-4D97-AF65-F5344CB8AC3E}">
        <p14:creationId xmlns:p14="http://schemas.microsoft.com/office/powerpoint/2010/main" val="867592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2B25D318-F829-CEF8-ECFF-834C8071412D}"/>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Method</a:t>
            </a:r>
          </a:p>
        </p:txBody>
      </p:sp>
      <p:sp>
        <p:nvSpPr>
          <p:cNvPr id="10" name="Shape 1">
            <a:extLst>
              <a:ext uri="{FF2B5EF4-FFF2-40B4-BE49-F238E27FC236}">
                <a16:creationId xmlns:a16="http://schemas.microsoft.com/office/drawing/2014/main" id="{63BD5AF8-F86E-2857-9DE0-D6CFA71054D3}"/>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4" name="Google Shape;186;p6">
            <a:extLst>
              <a:ext uri="{FF2B5EF4-FFF2-40B4-BE49-F238E27FC236}">
                <a16:creationId xmlns:a16="http://schemas.microsoft.com/office/drawing/2014/main" id="{B3DB1F7C-B7BC-974E-D693-637813399B1C}"/>
              </a:ext>
            </a:extLst>
          </p:cNvPr>
          <p:cNvSpPr>
            <a:spLocks noGrp="1"/>
          </p:cNvSpPr>
          <p:nvPr/>
        </p:nvSpPr>
        <p:spPr>
          <a:xfrm>
            <a:off x="217804" y="984675"/>
            <a:ext cx="3350514" cy="503184"/>
          </a:xfrm>
          <a:prstGeom prst="rect">
            <a:avLst/>
          </a:prstGeom>
          <a:noFill/>
          <a:ln>
            <a:noFill/>
          </a:ln>
        </p:spPr>
        <p:txBody>
          <a:bodyPr spcFirstLastPara="1" wrap="square" lIns="91425" tIns="91425" rIns="91425" bIns="91425" anchor="t">
            <a:spAutoFit/>
          </a:bodyPr>
          <a:lstStyle/>
          <a:p>
            <a:pPr marL="139700" lvl="0">
              <a:lnSpc>
                <a:spcPct val="115000"/>
              </a:lnSpc>
              <a:buNone/>
            </a:pPr>
            <a:r>
              <a:rPr b="1">
                <a:latin typeface="Calibri"/>
                <a:ea typeface="Calibri"/>
                <a:cs typeface="Calibri"/>
              </a:rPr>
              <a:t>Setups</a:t>
            </a:r>
          </a:p>
        </p:txBody>
      </p:sp>
      <p:sp>
        <p:nvSpPr>
          <p:cNvPr id="6" name="TextBox 5">
            <a:extLst>
              <a:ext uri="{FF2B5EF4-FFF2-40B4-BE49-F238E27FC236}">
                <a16:creationId xmlns:a16="http://schemas.microsoft.com/office/drawing/2014/main" id="{E378A459-4F82-111B-1C21-A60292BA11A2}"/>
              </a:ext>
            </a:extLst>
          </p:cNvPr>
          <p:cNvSpPr>
            <a:spLocks noGrp="1"/>
          </p:cNvSpPr>
          <p:nvPr/>
        </p:nvSpPr>
        <p:spPr>
          <a:xfrm>
            <a:off x="4977249" y="1504614"/>
            <a:ext cx="3806448" cy="2624052"/>
          </a:xfrm>
          <a:prstGeom prst="rect">
            <a:avLst/>
          </a:prstGeom>
          <a:noFill/>
        </p:spPr>
        <p:txBody>
          <a:bodyPr wrap="square">
            <a:spAutoFit/>
          </a:bodyPr>
          <a:lstStyle/>
          <a:p>
            <a:pPr marL="482600" lvl="0" indent="-342900">
              <a:lnSpc>
                <a:spcPct val="115000"/>
              </a:lnSpc>
              <a:buFont typeface="Arial"/>
              <a:buChar char="•"/>
            </a:pPr>
            <a:r>
              <a:rPr sz="1600" b="1">
                <a:latin typeface="Calibri"/>
                <a:ea typeface="Calibri"/>
                <a:cs typeface="Calibri"/>
              </a:rPr>
              <a:t>Within-subject: </a:t>
            </a:r>
            <a:r>
              <a:rPr sz="1600">
                <a:latin typeface="Calibri"/>
                <a:ea typeface="Calibri"/>
                <a:cs typeface="Calibri"/>
              </a:rPr>
              <a:t>3-fold stratified cross-validation for each subject</a:t>
            </a:r>
          </a:p>
          <a:p>
            <a:pPr marL="482600" lvl="0" indent="-342900">
              <a:lnSpc>
                <a:spcPct val="115000"/>
              </a:lnSpc>
              <a:buFont typeface="Arial"/>
              <a:buChar char="•"/>
            </a:pPr>
            <a:r>
              <a:rPr sz="1600" b="1">
                <a:latin typeface="Calibri"/>
                <a:ea typeface="Calibri"/>
                <a:cs typeface="Calibri"/>
              </a:rPr>
              <a:t>Cross-subject:</a:t>
            </a:r>
            <a:r>
              <a:rPr sz="1600">
                <a:latin typeface="Calibri"/>
                <a:ea typeface="Calibri"/>
                <a:cs typeface="Calibri"/>
              </a:rPr>
              <a:t> leave-one-subject-out (LOSO) validation across subjects (classification only)</a:t>
            </a:r>
          </a:p>
          <a:p>
            <a:pPr marL="482600" lvl="0" indent="-342900">
              <a:lnSpc>
                <a:spcPct val="115000"/>
              </a:lnSpc>
              <a:buFont typeface="Arial"/>
              <a:buChar char="•"/>
            </a:pPr>
            <a:r>
              <a:rPr sz="1600" b="1">
                <a:latin typeface="Calibri"/>
                <a:ea typeface="Calibri"/>
                <a:cs typeface="Calibri"/>
              </a:rPr>
              <a:t>Evaluation metrics</a:t>
            </a:r>
            <a:r>
              <a:rPr sz="1600">
                <a:latin typeface="Calibri"/>
                <a:ea typeface="Calibri"/>
                <a:cs typeface="Calibri"/>
              </a:rPr>
              <a:t>: Accuracy, Receiver Operating Characteristic curves (ROC) curves, and Area Under the Curve (AUC)</a:t>
            </a:r>
          </a:p>
        </p:txBody>
      </p:sp>
      <p:sp>
        <p:nvSpPr>
          <p:cNvPr id="7" name="TextBox 6">
            <a:extLst>
              <a:ext uri="{FF2B5EF4-FFF2-40B4-BE49-F238E27FC236}">
                <a16:creationId xmlns:a16="http://schemas.microsoft.com/office/drawing/2014/main" id="{04CEAD47-192B-9146-37DE-F30D03E499EC}"/>
              </a:ext>
            </a:extLst>
          </p:cNvPr>
          <p:cNvSpPr>
            <a:spLocks noGrp="1"/>
          </p:cNvSpPr>
          <p:nvPr/>
        </p:nvSpPr>
        <p:spPr>
          <a:xfrm>
            <a:off x="388483" y="1360437"/>
            <a:ext cx="4699546" cy="358816"/>
          </a:xfrm>
          <a:prstGeom prst="rect">
            <a:avLst/>
          </a:prstGeom>
          <a:noFill/>
        </p:spPr>
        <p:txBody>
          <a:bodyPr wrap="square">
            <a:spAutoFit/>
          </a:bodyPr>
          <a:lstStyle/>
          <a:p>
            <a:pPr marL="425450" indent="-285750">
              <a:lnSpc>
                <a:spcPct val="115000"/>
              </a:lnSpc>
              <a:buFont typeface="Arial"/>
              <a:buChar char="•"/>
            </a:pPr>
            <a:r>
              <a:rPr sz="1600" b="1">
                <a:latin typeface="Calibri"/>
                <a:ea typeface="Calibri"/>
                <a:cs typeface="Calibri"/>
              </a:rPr>
              <a:t>Input: </a:t>
            </a:r>
            <a:r>
              <a:rPr sz="1600">
                <a:latin typeface="Calibri"/>
                <a:ea typeface="Calibri"/>
                <a:cs typeface="Calibri"/>
              </a:rPr>
              <a:t>single-band vs. multiband</a:t>
            </a:r>
          </a:p>
        </p:txBody>
      </p:sp>
      <p:sp>
        <p:nvSpPr>
          <p:cNvPr id="15" name="Google Shape;186;p6">
            <a:extLst>
              <a:ext uri="{FF2B5EF4-FFF2-40B4-BE49-F238E27FC236}">
                <a16:creationId xmlns:a16="http://schemas.microsoft.com/office/drawing/2014/main" id="{016F3590-0200-3452-2832-9B601EA3E50B}"/>
              </a:ext>
            </a:extLst>
          </p:cNvPr>
          <p:cNvSpPr>
            <a:spLocks noGrp="1"/>
          </p:cNvSpPr>
          <p:nvPr/>
        </p:nvSpPr>
        <p:spPr>
          <a:xfrm>
            <a:off x="5072939" y="1012041"/>
            <a:ext cx="2855126" cy="503184"/>
          </a:xfrm>
          <a:prstGeom prst="rect">
            <a:avLst/>
          </a:prstGeom>
          <a:noFill/>
          <a:ln>
            <a:noFill/>
          </a:ln>
        </p:spPr>
        <p:txBody>
          <a:bodyPr spcFirstLastPara="1" wrap="square" lIns="91425" tIns="91425" rIns="91425" bIns="91425" anchor="t">
            <a:spAutoFit/>
          </a:bodyPr>
          <a:lstStyle/>
          <a:p>
            <a:pPr marL="139700" lvl="0">
              <a:lnSpc>
                <a:spcPct val="115000"/>
              </a:lnSpc>
              <a:buNone/>
            </a:pPr>
            <a:r>
              <a:rPr b="1">
                <a:solidFill>
                  <a:schemeClr val="dk1"/>
                </a:solidFill>
                <a:latin typeface="Calibri"/>
                <a:ea typeface="Calibri"/>
                <a:cs typeface="Calibri"/>
              </a:rPr>
              <a:t>Experimental settings</a:t>
            </a:r>
          </a:p>
        </p:txBody>
      </p:sp>
      <p:sp>
        <p:nvSpPr>
          <p:cNvPr id="19" name="TextBox 18">
            <a:extLst>
              <a:ext uri="{FF2B5EF4-FFF2-40B4-BE49-F238E27FC236}">
                <a16:creationId xmlns:a16="http://schemas.microsoft.com/office/drawing/2014/main" id="{1ECA7BA6-0F2E-DDC0-145D-C27CB68C1422}"/>
              </a:ext>
            </a:extLst>
          </p:cNvPr>
          <p:cNvSpPr>
            <a:spLocks noGrp="1"/>
          </p:cNvSpPr>
          <p:nvPr/>
        </p:nvSpPr>
        <p:spPr>
          <a:xfrm>
            <a:off x="1941696" y="1772598"/>
            <a:ext cx="1646932" cy="1015663"/>
          </a:xfrm>
          <a:prstGeom prst="rect">
            <a:avLst/>
          </a:prstGeom>
          <a:noFill/>
          <a:ln w="19050">
            <a:solidFill>
              <a:schemeClr val="tx1"/>
            </a:solidFill>
          </a:ln>
        </p:spPr>
        <p:txBody>
          <a:bodyPr wrap="square">
            <a:spAutoFit/>
          </a:bodyPr>
          <a:lstStyle/>
          <a:p>
            <a:r>
              <a:rPr sz="1200" b="0">
                <a:solidFill>
                  <a:schemeClr val="tx1"/>
                </a:solidFill>
                <a:latin typeface="Calibri"/>
                <a:ea typeface="Calibri"/>
                <a:cs typeface="Calibri"/>
              </a:rPr>
              <a:t>Theta: 4~7 Hz</a:t>
            </a:r>
          </a:p>
          <a:p>
            <a:r>
              <a:rPr sz="1200">
                <a:solidFill>
                  <a:schemeClr val="tx1"/>
                </a:solidFill>
                <a:latin typeface="Calibri"/>
                <a:ea typeface="Calibri"/>
                <a:cs typeface="Calibri"/>
              </a:rPr>
              <a:t>A</a:t>
            </a:r>
            <a:r>
              <a:rPr sz="1200" b="0">
                <a:solidFill>
                  <a:schemeClr val="tx1"/>
                </a:solidFill>
                <a:latin typeface="Calibri"/>
                <a:ea typeface="Calibri"/>
                <a:cs typeface="Calibri"/>
              </a:rPr>
              <a:t>lpha</a:t>
            </a:r>
            <a:r>
              <a:rPr sz="1200">
                <a:solidFill>
                  <a:schemeClr val="tx1"/>
                </a:solidFill>
                <a:latin typeface="Calibri"/>
                <a:ea typeface="Calibri"/>
                <a:cs typeface="Calibri"/>
              </a:rPr>
              <a:t>: 8~</a:t>
            </a:r>
            <a:r>
              <a:rPr sz="1200" b="0">
                <a:solidFill>
                  <a:schemeClr val="tx1"/>
                </a:solidFill>
                <a:latin typeface="Calibri"/>
                <a:ea typeface="Calibri"/>
                <a:cs typeface="Calibri"/>
              </a:rPr>
              <a:t>12 Hz</a:t>
            </a:r>
          </a:p>
          <a:p>
            <a:r>
              <a:rPr sz="1200" b="0">
                <a:solidFill>
                  <a:schemeClr val="tx1"/>
                </a:solidFill>
                <a:latin typeface="Calibri"/>
                <a:ea typeface="Calibri"/>
                <a:cs typeface="Calibri"/>
              </a:rPr>
              <a:t>Low Beta</a:t>
            </a:r>
            <a:r>
              <a:rPr sz="1200">
                <a:solidFill>
                  <a:schemeClr val="tx1"/>
                </a:solidFill>
                <a:latin typeface="Calibri"/>
                <a:ea typeface="Calibri"/>
                <a:cs typeface="Calibri"/>
              </a:rPr>
              <a:t>: 13~20 Hz</a:t>
            </a:r>
            <a:endParaRPr sz="1200" b="0">
              <a:solidFill>
                <a:schemeClr val="tx1"/>
              </a:solidFill>
              <a:latin typeface="Calibri"/>
              <a:ea typeface="Calibri"/>
              <a:cs typeface="Calibri"/>
            </a:endParaRPr>
          </a:p>
          <a:p>
            <a:r>
              <a:rPr sz="1200" b="0">
                <a:solidFill>
                  <a:schemeClr val="tx1"/>
                </a:solidFill>
                <a:latin typeface="Calibri"/>
                <a:ea typeface="Calibri"/>
                <a:cs typeface="Calibri"/>
              </a:rPr>
              <a:t>High Beta</a:t>
            </a:r>
            <a:r>
              <a:rPr sz="1200">
                <a:solidFill>
                  <a:schemeClr val="tx1"/>
                </a:solidFill>
                <a:latin typeface="Calibri"/>
                <a:ea typeface="Calibri"/>
                <a:cs typeface="Calibri"/>
              </a:rPr>
              <a:t>: 20~30 Hz</a:t>
            </a:r>
            <a:endParaRPr sz="1200" b="0">
              <a:solidFill>
                <a:schemeClr val="tx1"/>
              </a:solidFill>
              <a:latin typeface="Calibri"/>
              <a:ea typeface="Calibri"/>
              <a:cs typeface="Calibri"/>
            </a:endParaRPr>
          </a:p>
          <a:p>
            <a:r>
              <a:rPr sz="1200" b="0">
                <a:solidFill>
                  <a:schemeClr val="tx1"/>
                </a:solidFill>
                <a:latin typeface="Calibri"/>
                <a:ea typeface="Calibri"/>
                <a:cs typeface="Calibri"/>
              </a:rPr>
              <a:t>Gamma</a:t>
            </a:r>
            <a:r>
              <a:rPr sz="1200">
                <a:solidFill>
                  <a:schemeClr val="tx1"/>
                </a:solidFill>
                <a:latin typeface="Calibri"/>
                <a:ea typeface="Calibri"/>
                <a:cs typeface="Calibri"/>
              </a:rPr>
              <a:t>: 30~40 Hz</a:t>
            </a:r>
          </a:p>
        </p:txBody>
      </p:sp>
      <p:sp>
        <p:nvSpPr>
          <p:cNvPr id="20" name="Left Brace 19">
            <a:extLst>
              <a:ext uri="{FF2B5EF4-FFF2-40B4-BE49-F238E27FC236}">
                <a16:creationId xmlns:a16="http://schemas.microsoft.com/office/drawing/2014/main" id="{F7470F86-B99E-6338-241F-2378144AB906}"/>
              </a:ext>
            </a:extLst>
          </p:cNvPr>
          <p:cNvSpPr>
            <a:spLocks noGrp="1"/>
          </p:cNvSpPr>
          <p:nvPr/>
        </p:nvSpPr>
        <p:spPr>
          <a:xfrm flipH="1">
            <a:off x="3634447" y="1823516"/>
            <a:ext cx="92730" cy="837588"/>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buNone/>
            </a:pPr>
            <a:endParaRPr sz="1400"/>
          </a:p>
        </p:txBody>
      </p:sp>
      <p:sp>
        <p:nvSpPr>
          <p:cNvPr id="21" name="Google Shape;209;p7">
            <a:extLst>
              <a:ext uri="{FF2B5EF4-FFF2-40B4-BE49-F238E27FC236}">
                <a16:creationId xmlns:a16="http://schemas.microsoft.com/office/drawing/2014/main" id="{CEDE519E-87A6-6232-923B-68E26CD9526E}"/>
              </a:ext>
            </a:extLst>
          </p:cNvPr>
          <p:cNvSpPr>
            <a:spLocks noGrp="1"/>
          </p:cNvSpPr>
          <p:nvPr/>
        </p:nvSpPr>
        <p:spPr>
          <a:xfrm>
            <a:off x="3588628" y="1963263"/>
            <a:ext cx="1401356" cy="461624"/>
          </a:xfrm>
          <a:prstGeom prst="rect">
            <a:avLst/>
          </a:prstGeom>
          <a:noFill/>
          <a:ln>
            <a:noFill/>
          </a:ln>
        </p:spPr>
        <p:txBody>
          <a:bodyPr spcFirstLastPara="1" wrap="square" lIns="91425" tIns="45700" rIns="91425" bIns="45700" anchor="t">
            <a:spAutoFit/>
          </a:bodyPr>
          <a:lstStyle/>
          <a:p>
            <a:pPr lvl="0" algn="ctr">
              <a:buClr>
                <a:schemeClr val="dk1"/>
              </a:buClr>
              <a:buSzPts val="1800"/>
              <a:buNone/>
            </a:pPr>
            <a:r>
              <a:rPr sz="1200">
                <a:solidFill>
                  <a:schemeClr val="dk1"/>
                </a:solidFill>
                <a:latin typeface="Calibri"/>
                <a:ea typeface="Calibri"/>
                <a:cs typeface="Calibri"/>
              </a:rPr>
              <a:t>Multiband input</a:t>
            </a:r>
          </a:p>
          <a:p>
            <a:pPr lvl="0" algn="ctr">
              <a:buClr>
                <a:schemeClr val="dk1"/>
              </a:buClr>
              <a:buSzPts val="1800"/>
              <a:buNone/>
            </a:pPr>
            <a:r>
              <a:rPr sz="1200">
                <a:solidFill>
                  <a:schemeClr val="dk1"/>
                </a:solidFill>
                <a:latin typeface="Calibri"/>
                <a:ea typeface="Calibri"/>
                <a:cs typeface="Calibri"/>
              </a:rPr>
              <a:t>(5 sequences)</a:t>
            </a:r>
          </a:p>
        </p:txBody>
      </p:sp>
      <p:cxnSp>
        <p:nvCxnSpPr>
          <p:cNvPr id="43" name="Straight Arrow Connector 21"/>
          <p:cNvCxnSpPr/>
          <p:nvPr/>
        </p:nvCxnSpPr>
        <p:spPr>
          <a:xfrm flipH="1">
            <a:off x="1810373" y="1920409"/>
            <a:ext cx="1977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22"/>
          <p:cNvCxnSpPr/>
          <p:nvPr/>
        </p:nvCxnSpPr>
        <p:spPr>
          <a:xfrm flipH="1">
            <a:off x="1810373" y="2102351"/>
            <a:ext cx="1977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23"/>
          <p:cNvCxnSpPr/>
          <p:nvPr/>
        </p:nvCxnSpPr>
        <p:spPr>
          <a:xfrm flipH="1">
            <a:off x="1810373" y="2291913"/>
            <a:ext cx="1977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24"/>
          <p:cNvCxnSpPr/>
          <p:nvPr/>
        </p:nvCxnSpPr>
        <p:spPr>
          <a:xfrm flipH="1">
            <a:off x="1810373" y="2466235"/>
            <a:ext cx="1977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25"/>
          <p:cNvCxnSpPr/>
          <p:nvPr/>
        </p:nvCxnSpPr>
        <p:spPr>
          <a:xfrm flipH="1">
            <a:off x="1810373" y="2648178"/>
            <a:ext cx="1977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Google Shape;209;p7">
            <a:extLst>
              <a:ext uri="{FF2B5EF4-FFF2-40B4-BE49-F238E27FC236}">
                <a16:creationId xmlns:a16="http://schemas.microsoft.com/office/drawing/2014/main" id="{7B6E5163-FC84-1B27-09EB-B1C2C025CF00}"/>
              </a:ext>
            </a:extLst>
          </p:cNvPr>
          <p:cNvSpPr>
            <a:spLocks noGrp="1"/>
          </p:cNvSpPr>
          <p:nvPr/>
        </p:nvSpPr>
        <p:spPr>
          <a:xfrm>
            <a:off x="493280" y="2156013"/>
            <a:ext cx="1286313" cy="461624"/>
          </a:xfrm>
          <a:prstGeom prst="rect">
            <a:avLst/>
          </a:prstGeom>
          <a:noFill/>
          <a:ln>
            <a:noFill/>
          </a:ln>
        </p:spPr>
        <p:txBody>
          <a:bodyPr spcFirstLastPara="1" wrap="square" lIns="91425" tIns="45700" rIns="91425" bIns="45700" anchor="t">
            <a:spAutoFit/>
          </a:bodyPr>
          <a:lstStyle/>
          <a:p>
            <a:pPr lvl="0" algn="ctr">
              <a:buClr>
                <a:schemeClr val="dk1"/>
              </a:buClr>
              <a:buSzPts val="1800"/>
              <a:buNone/>
            </a:pPr>
            <a:r>
              <a:rPr sz="1200">
                <a:solidFill>
                  <a:schemeClr val="dk1"/>
                </a:solidFill>
                <a:latin typeface="Calibri"/>
                <a:ea typeface="Calibri"/>
                <a:cs typeface="Calibri"/>
              </a:rPr>
              <a:t>Single-band input</a:t>
            </a:r>
            <a:br/>
            <a:r>
              <a:rPr sz="1200">
                <a:solidFill>
                  <a:schemeClr val="dk1"/>
                </a:solidFill>
                <a:latin typeface="Calibri"/>
                <a:ea typeface="Calibri"/>
                <a:cs typeface="Calibri"/>
              </a:rPr>
              <a:t>(1 sequence)</a:t>
            </a:r>
          </a:p>
        </p:txBody>
      </p:sp>
      <p:sp>
        <p:nvSpPr>
          <p:cNvPr id="30" name="TextBox 29">
            <a:extLst>
              <a:ext uri="{FF2B5EF4-FFF2-40B4-BE49-F238E27FC236}">
                <a16:creationId xmlns:a16="http://schemas.microsoft.com/office/drawing/2014/main" id="{F59CAFFB-B567-7762-A8EE-4625D7D132C4}"/>
              </a:ext>
            </a:extLst>
          </p:cNvPr>
          <p:cNvSpPr>
            <a:spLocks noGrp="1"/>
          </p:cNvSpPr>
          <p:nvPr/>
        </p:nvSpPr>
        <p:spPr>
          <a:xfrm>
            <a:off x="340209" y="3003830"/>
            <a:ext cx="4864939" cy="1208279"/>
          </a:xfrm>
          <a:prstGeom prst="rect">
            <a:avLst/>
          </a:prstGeom>
          <a:noFill/>
        </p:spPr>
        <p:txBody>
          <a:bodyPr wrap="square">
            <a:spAutoFit/>
          </a:bodyPr>
          <a:lstStyle/>
          <a:p>
            <a:pPr marL="425450" indent="-285750">
              <a:lnSpc>
                <a:spcPct val="115000"/>
              </a:lnSpc>
              <a:buFont typeface="Arial"/>
              <a:buChar char="•"/>
            </a:pPr>
            <a:r>
              <a:rPr sz="1600" b="1">
                <a:latin typeface="Calibri"/>
                <a:ea typeface="Calibri"/>
                <a:cs typeface="Calibri"/>
              </a:rPr>
              <a:t>Model: </a:t>
            </a:r>
            <a:r>
              <a:rPr sz="1600">
                <a:latin typeface="Calibri"/>
                <a:ea typeface="Calibri"/>
                <a:cs typeface="Calibri"/>
              </a:rPr>
              <a:t>Random forest</a:t>
            </a:r>
          </a:p>
          <a:p>
            <a:pPr marL="425450" indent="-285750">
              <a:lnSpc>
                <a:spcPct val="115000"/>
              </a:lnSpc>
              <a:buFont typeface="Arial"/>
              <a:buChar char="•"/>
            </a:pPr>
            <a:r>
              <a:rPr sz="1600" b="1">
                <a:latin typeface="Calibri"/>
                <a:ea typeface="Calibri"/>
                <a:cs typeface="Calibri"/>
              </a:rPr>
              <a:t>Pipeline:</a:t>
            </a:r>
            <a:r>
              <a:rPr sz="1600">
                <a:latin typeface="Calibri"/>
                <a:ea typeface="Calibri"/>
                <a:cs typeface="Calibri"/>
              </a:rPr>
              <a:t> input → feature extraction → model training → importance analysis (score-based importance analysis &amp; SHAP analysis)</a:t>
            </a:r>
          </a:p>
        </p:txBody>
      </p:sp>
      <p:sp>
        <p:nvSpPr>
          <p:cNvPr id="33" name="Shape 4">
            <a:extLst>
              <a:ext uri="{FF2B5EF4-FFF2-40B4-BE49-F238E27FC236}">
                <a16:creationId xmlns:a16="http://schemas.microsoft.com/office/drawing/2014/main" id="{70E81A0B-BBF3-C040-CF26-3F278AFFDE5A}"/>
              </a:ext>
            </a:extLst>
          </p:cNvPr>
          <p:cNvSpPr>
            <a:spLocks noGrp="1"/>
          </p:cNvSpPr>
          <p:nvPr/>
        </p:nvSpPr>
        <p:spPr>
          <a:xfrm>
            <a:off x="4969629" y="1360437"/>
            <a:ext cx="0" cy="2851672"/>
          </a:xfrm>
          <a:prstGeom prst="line">
            <a:avLst/>
          </a:prstGeom>
          <a:noFill/>
          <a:ln w="12700">
            <a:solidFill>
              <a:srgbClr val="CCCCCC"/>
            </a:solidFill>
            <a:prstDash val="solid"/>
          </a:ln>
        </p:spPr>
        <p:txBody>
          <a:bodyPr/>
          <a:lstStyle/>
          <a:p>
            <a:endParaRPr>
              <a:latin typeface="Calibri"/>
              <a:ea typeface="Calibri"/>
              <a:cs typeface="Calibri"/>
            </a:endParaRPr>
          </a:p>
        </p:txBody>
      </p:sp>
    </p:spTree>
    <p:extLst>
      <p:ext uri="{BB962C8B-B14F-4D97-AF65-F5344CB8AC3E}">
        <p14:creationId xmlns:p14="http://schemas.microsoft.com/office/powerpoint/2010/main" val="1439147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9A77EC95-C8D0-2005-3BD6-A995E8CE520B}"/>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Method</a:t>
            </a:r>
            <a:br/>
            <a:r>
              <a:rPr b="1">
                <a:solidFill>
                  <a:srgbClr val="1F3864"/>
                </a:solidFill>
                <a:latin typeface="Calibri"/>
                <a:ea typeface="Calibri"/>
                <a:cs typeface="Calibri"/>
              </a:rPr>
              <a:t>Feature Extraction: Trial-wise features </a:t>
            </a:r>
            <a:endParaRPr sz="2600" b="1">
              <a:solidFill>
                <a:srgbClr val="1F3864"/>
              </a:solidFill>
              <a:latin typeface="Calibri"/>
              <a:ea typeface="Calibri"/>
              <a:cs typeface="Calibri"/>
            </a:endParaRPr>
          </a:p>
        </p:txBody>
      </p:sp>
      <p:sp>
        <p:nvSpPr>
          <p:cNvPr id="10" name="Shape 1">
            <a:extLst>
              <a:ext uri="{FF2B5EF4-FFF2-40B4-BE49-F238E27FC236}">
                <a16:creationId xmlns:a16="http://schemas.microsoft.com/office/drawing/2014/main" id="{0BD94683-D11A-3FBB-C6F8-05B268791767}"/>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pic>
        <p:nvPicPr>
          <p:cNvPr id="86" name="Google Shape;553;p41"/>
          <p:cNvPicPr>
            <a:picLocks noChangeAspect="1"/>
          </p:cNvPicPr>
          <p:nvPr/>
        </p:nvPicPr>
        <p:blipFill rotWithShape="1">
          <a:blip r:embed="rId3">
            <a:alphaModFix/>
          </a:blip>
          <a:srcRect l="32096" t="21254" r="25189" b="20720"/>
          <a:stretch/>
        </p:blipFill>
        <p:spPr>
          <a:xfrm>
            <a:off x="6458172" y="1710472"/>
            <a:ext cx="2012521" cy="2050440"/>
          </a:xfrm>
          <a:prstGeom prst="rect">
            <a:avLst/>
          </a:prstGeom>
          <a:ln>
            <a:noFill/>
          </a:ln>
        </p:spPr>
      </p:pic>
      <p:sp>
        <p:nvSpPr>
          <p:cNvPr id="66" name="Freeform: Shape 65">
            <a:extLst>
              <a:ext uri="{FF2B5EF4-FFF2-40B4-BE49-F238E27FC236}">
                <a16:creationId xmlns:a16="http://schemas.microsoft.com/office/drawing/2014/main" id="{04653C27-7508-3B7C-78F8-01C1A4276FBB}"/>
              </a:ext>
            </a:extLst>
          </p:cNvPr>
          <p:cNvSpPr>
            <a:spLocks noGrp="1"/>
          </p:cNvSpPr>
          <p:nvPr/>
        </p:nvSpPr>
        <p:spPr>
          <a:xfrm>
            <a:off x="6859177" y="1798462"/>
            <a:ext cx="514214" cy="573833"/>
          </a:xfrm>
          <a:custGeom>
            <a:avLst/>
            <a:gdLst>
              <a:gd name="csX0" fmla="*/ 426720 w 841248"/>
              <a:gd name="csY0" fmla="*/ 30480 h 938784"/>
              <a:gd name="csX1" fmla="*/ 54864 w 841248"/>
              <a:gd name="csY1" fmla="*/ 115824 h 938784"/>
              <a:gd name="csX2" fmla="*/ 0 w 841248"/>
              <a:gd name="csY2" fmla="*/ 158496 h 938784"/>
              <a:gd name="csX3" fmla="*/ 6096 w 841248"/>
              <a:gd name="csY3" fmla="*/ 463296 h 938784"/>
              <a:gd name="csX4" fmla="*/ 85344 w 841248"/>
              <a:gd name="csY4" fmla="*/ 512064 h 938784"/>
              <a:gd name="csX5" fmla="*/ 493776 w 841248"/>
              <a:gd name="csY5" fmla="*/ 579120 h 938784"/>
              <a:gd name="csX6" fmla="*/ 560832 w 841248"/>
              <a:gd name="csY6" fmla="*/ 774192 h 938784"/>
              <a:gd name="csX7" fmla="*/ 591312 w 841248"/>
              <a:gd name="csY7" fmla="*/ 865632 h 938784"/>
              <a:gd name="csX8" fmla="*/ 822960 w 841248"/>
              <a:gd name="csY8" fmla="*/ 938784 h 938784"/>
              <a:gd name="csX9" fmla="*/ 841248 w 841248"/>
              <a:gd name="csY9" fmla="*/ 304800 h 938784"/>
              <a:gd name="csX10" fmla="*/ 768096 w 841248"/>
              <a:gd name="csY10" fmla="*/ 0 h 938784"/>
              <a:gd name="csX11" fmla="*/ 426720 w 841248"/>
              <a:gd name="csY11" fmla="*/ 30480 h 938784"/>
            </a:gdLst>
            <a:ahLst/>
            <a:cxnLst/>
            <a:rect l="l" t="t" r="r" b="b"/>
            <a:pathLst>
              <a:path w="841248" h="938784">
                <a:moveTo>
                  <a:pt x="426720" y="30480"/>
                </a:moveTo>
                <a:lnTo>
                  <a:pt x="54864" y="115824"/>
                </a:lnTo>
                <a:cubicBezTo>
                  <a:pt x="2243" y="148712"/>
                  <a:pt x="14669" y="129158"/>
                  <a:pt x="0" y="158496"/>
                </a:cubicBezTo>
                <a:lnTo>
                  <a:pt x="6096" y="463296"/>
                </a:lnTo>
                <a:cubicBezTo>
                  <a:pt x="59860" y="501699"/>
                  <a:pt x="33133" y="485959"/>
                  <a:pt x="85344" y="512064"/>
                </a:cubicBezTo>
                <a:lnTo>
                  <a:pt x="493776" y="579120"/>
                </a:lnTo>
                <a:lnTo>
                  <a:pt x="560832" y="774192"/>
                </a:lnTo>
                <a:lnTo>
                  <a:pt x="591312" y="865632"/>
                </a:lnTo>
                <a:lnTo>
                  <a:pt x="822960" y="938784"/>
                </a:lnTo>
                <a:lnTo>
                  <a:pt x="841248" y="304800"/>
                </a:lnTo>
                <a:lnTo>
                  <a:pt x="768096" y="0"/>
                </a:lnTo>
                <a:lnTo>
                  <a:pt x="426720" y="30480"/>
                </a:lnTo>
                <a:close/>
              </a:path>
            </a:pathLst>
          </a:custGeom>
          <a:solidFill>
            <a:schemeClr val="accent1">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67" name="Freeform: Shape 66">
            <a:extLst>
              <a:ext uri="{FF2B5EF4-FFF2-40B4-BE49-F238E27FC236}">
                <a16:creationId xmlns:a16="http://schemas.microsoft.com/office/drawing/2014/main" id="{FA51B280-B103-04D2-C5D4-7C6F4D639752}"/>
              </a:ext>
            </a:extLst>
          </p:cNvPr>
          <p:cNvSpPr>
            <a:spLocks noGrp="1"/>
          </p:cNvSpPr>
          <p:nvPr/>
        </p:nvSpPr>
        <p:spPr>
          <a:xfrm>
            <a:off x="6508915" y="2104010"/>
            <a:ext cx="700524" cy="398702"/>
          </a:xfrm>
          <a:custGeom>
            <a:avLst/>
            <a:gdLst>
              <a:gd name="csX0" fmla="*/ 463296 w 1146048"/>
              <a:gd name="csY0" fmla="*/ 377952 h 652272"/>
              <a:gd name="csX1" fmla="*/ 420624 w 1146048"/>
              <a:gd name="csY1" fmla="*/ 646176 h 652272"/>
              <a:gd name="csX2" fmla="*/ 310896 w 1146048"/>
              <a:gd name="csY2" fmla="*/ 652272 h 652272"/>
              <a:gd name="csX3" fmla="*/ 6096 w 1146048"/>
              <a:gd name="csY3" fmla="*/ 536448 h 652272"/>
              <a:gd name="csX4" fmla="*/ 0 w 1146048"/>
              <a:gd name="csY4" fmla="*/ 463296 h 652272"/>
              <a:gd name="csX5" fmla="*/ 213360 w 1146048"/>
              <a:gd name="csY5" fmla="*/ 0 h 652272"/>
              <a:gd name="csX6" fmla="*/ 579120 w 1146048"/>
              <a:gd name="csY6" fmla="*/ 6096 h 652272"/>
              <a:gd name="csX7" fmla="*/ 1036320 w 1146048"/>
              <a:gd name="csY7" fmla="*/ 73152 h 652272"/>
              <a:gd name="csX8" fmla="*/ 1146048 w 1146048"/>
              <a:gd name="csY8" fmla="*/ 371856 h 652272"/>
              <a:gd name="csX9" fmla="*/ 822960 w 1146048"/>
              <a:gd name="csY9" fmla="*/ 463296 h 652272"/>
              <a:gd name="csX10" fmla="*/ 463296 w 1146048"/>
              <a:gd name="csY10" fmla="*/ 377952 h 652272"/>
            </a:gdLst>
            <a:ahLst/>
            <a:cxnLst/>
            <a:rect l="l" t="t" r="r" b="b"/>
            <a:pathLst>
              <a:path w="1146048" h="652272">
                <a:moveTo>
                  <a:pt x="463296" y="377952"/>
                </a:moveTo>
                <a:lnTo>
                  <a:pt x="420624" y="646176"/>
                </a:lnTo>
                <a:lnTo>
                  <a:pt x="310896" y="652272"/>
                </a:lnTo>
                <a:lnTo>
                  <a:pt x="6096" y="536448"/>
                </a:lnTo>
                <a:lnTo>
                  <a:pt x="0" y="463296"/>
                </a:lnTo>
                <a:lnTo>
                  <a:pt x="213360" y="0"/>
                </a:lnTo>
                <a:lnTo>
                  <a:pt x="579120" y="6096"/>
                </a:lnTo>
                <a:lnTo>
                  <a:pt x="1036320" y="73152"/>
                </a:lnTo>
                <a:lnTo>
                  <a:pt x="1146048" y="371856"/>
                </a:lnTo>
                <a:lnTo>
                  <a:pt x="822960" y="463296"/>
                </a:lnTo>
                <a:lnTo>
                  <a:pt x="463296" y="377952"/>
                </a:lnTo>
                <a:close/>
              </a:path>
            </a:pathLst>
          </a:custGeom>
          <a:solidFill>
            <a:schemeClr val="accent1">
              <a:lumMod val="40000"/>
              <a:lumOff val="6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68" name="Freeform: Shape 67">
            <a:extLst>
              <a:ext uri="{FF2B5EF4-FFF2-40B4-BE49-F238E27FC236}">
                <a16:creationId xmlns:a16="http://schemas.microsoft.com/office/drawing/2014/main" id="{9DD5F372-7309-5CD7-81AA-FF073B0B1729}"/>
              </a:ext>
            </a:extLst>
          </p:cNvPr>
          <p:cNvSpPr>
            <a:spLocks noGrp="1"/>
          </p:cNvSpPr>
          <p:nvPr/>
        </p:nvSpPr>
        <p:spPr>
          <a:xfrm>
            <a:off x="6766022" y="2361118"/>
            <a:ext cx="626000" cy="413607"/>
          </a:xfrm>
          <a:custGeom>
            <a:avLst/>
            <a:gdLst>
              <a:gd name="csX0" fmla="*/ 109728 w 1024128"/>
              <a:gd name="csY0" fmla="*/ 18288 h 676656"/>
              <a:gd name="csX1" fmla="*/ 384048 w 1024128"/>
              <a:gd name="csY1" fmla="*/ 91440 h 676656"/>
              <a:gd name="csX2" fmla="*/ 688848 w 1024128"/>
              <a:gd name="csY2" fmla="*/ 0 h 676656"/>
              <a:gd name="csX3" fmla="*/ 938784 w 1024128"/>
              <a:gd name="csY3" fmla="*/ 42672 h 676656"/>
              <a:gd name="csX4" fmla="*/ 1024128 w 1024128"/>
              <a:gd name="csY4" fmla="*/ 121920 h 676656"/>
              <a:gd name="csX5" fmla="*/ 975360 w 1024128"/>
              <a:gd name="csY5" fmla="*/ 475488 h 676656"/>
              <a:gd name="csX6" fmla="*/ 841248 w 1024128"/>
              <a:gd name="csY6" fmla="*/ 676656 h 676656"/>
              <a:gd name="csX7" fmla="*/ 621792 w 1024128"/>
              <a:gd name="csY7" fmla="*/ 560832 h 676656"/>
              <a:gd name="csX8" fmla="*/ 621792 w 1024128"/>
              <a:gd name="csY8" fmla="*/ 329184 h 676656"/>
              <a:gd name="csX9" fmla="*/ 323088 w 1024128"/>
              <a:gd name="csY9" fmla="*/ 304800 h 676656"/>
              <a:gd name="csX10" fmla="*/ 97536 w 1024128"/>
              <a:gd name="csY10" fmla="*/ 304800 h 676656"/>
              <a:gd name="csX11" fmla="*/ 0 w 1024128"/>
              <a:gd name="csY11" fmla="*/ 79248 h 676656"/>
              <a:gd name="csX12" fmla="*/ 109728 w 1024128"/>
              <a:gd name="csY12" fmla="*/ 18288 h 676656"/>
            </a:gdLst>
            <a:ahLst/>
            <a:cxnLst/>
            <a:rect l="l" t="t" r="r" b="b"/>
            <a:pathLst>
              <a:path w="1024128" h="676656">
                <a:moveTo>
                  <a:pt x="109728" y="18288"/>
                </a:moveTo>
                <a:lnTo>
                  <a:pt x="384048" y="91440"/>
                </a:lnTo>
                <a:lnTo>
                  <a:pt x="688848" y="0"/>
                </a:lnTo>
                <a:lnTo>
                  <a:pt x="938784" y="42672"/>
                </a:lnTo>
                <a:lnTo>
                  <a:pt x="1024128" y="121920"/>
                </a:lnTo>
                <a:lnTo>
                  <a:pt x="975360" y="475488"/>
                </a:lnTo>
                <a:lnTo>
                  <a:pt x="841248" y="676656"/>
                </a:lnTo>
                <a:lnTo>
                  <a:pt x="621792" y="560832"/>
                </a:lnTo>
                <a:lnTo>
                  <a:pt x="621792" y="329184"/>
                </a:lnTo>
                <a:lnTo>
                  <a:pt x="323088" y="304800"/>
                </a:lnTo>
                <a:lnTo>
                  <a:pt x="97536" y="304800"/>
                </a:lnTo>
                <a:lnTo>
                  <a:pt x="0" y="79248"/>
                </a:lnTo>
                <a:lnTo>
                  <a:pt x="109728" y="18288"/>
                </a:lnTo>
                <a:close/>
              </a:path>
            </a:pathLst>
          </a:custGeom>
          <a:solidFill>
            <a:schemeClr val="accent2">
              <a:lumMod val="40000"/>
              <a:lumOff val="6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69" name="Freeform: Shape 68">
            <a:extLst>
              <a:ext uri="{FF2B5EF4-FFF2-40B4-BE49-F238E27FC236}">
                <a16:creationId xmlns:a16="http://schemas.microsoft.com/office/drawing/2014/main" id="{F7FC826D-603B-1952-0D81-93D0AFAA137E}"/>
              </a:ext>
            </a:extLst>
          </p:cNvPr>
          <p:cNvSpPr>
            <a:spLocks noGrp="1"/>
          </p:cNvSpPr>
          <p:nvPr/>
        </p:nvSpPr>
        <p:spPr>
          <a:xfrm>
            <a:off x="6508915" y="2536249"/>
            <a:ext cx="640905" cy="521667"/>
          </a:xfrm>
          <a:custGeom>
            <a:avLst/>
            <a:gdLst>
              <a:gd name="csX0" fmla="*/ 999744 w 1048512"/>
              <a:gd name="csY0" fmla="*/ 115824 h 853440"/>
              <a:gd name="csX1" fmla="*/ 1048512 w 1048512"/>
              <a:gd name="csY1" fmla="*/ 329184 h 853440"/>
              <a:gd name="csX2" fmla="*/ 676656 w 1048512"/>
              <a:gd name="csY2" fmla="*/ 396240 h 853440"/>
              <a:gd name="csX3" fmla="*/ 396240 w 1048512"/>
              <a:gd name="csY3" fmla="*/ 390144 h 853440"/>
              <a:gd name="csX4" fmla="*/ 402336 w 1048512"/>
              <a:gd name="csY4" fmla="*/ 548640 h 853440"/>
              <a:gd name="csX5" fmla="*/ 451104 w 1048512"/>
              <a:gd name="csY5" fmla="*/ 725424 h 853440"/>
              <a:gd name="csX6" fmla="*/ 262128 w 1048512"/>
              <a:gd name="csY6" fmla="*/ 853440 h 853440"/>
              <a:gd name="csX7" fmla="*/ 48768 w 1048512"/>
              <a:gd name="csY7" fmla="*/ 749808 h 853440"/>
              <a:gd name="csX8" fmla="*/ 24384 w 1048512"/>
              <a:gd name="csY8" fmla="*/ 670560 h 853440"/>
              <a:gd name="csX9" fmla="*/ 0 w 1048512"/>
              <a:gd name="csY9" fmla="*/ 274320 h 853440"/>
              <a:gd name="csX10" fmla="*/ 24384 w 1048512"/>
              <a:gd name="csY10" fmla="*/ 213360 h 853440"/>
              <a:gd name="csX11" fmla="*/ 67056 w 1048512"/>
              <a:gd name="csY11" fmla="*/ 79248 h 853440"/>
              <a:gd name="csX12" fmla="*/ 201168 w 1048512"/>
              <a:gd name="csY12" fmla="*/ 0 h 853440"/>
              <a:gd name="csX13" fmla="*/ 475488 w 1048512"/>
              <a:gd name="csY13" fmla="*/ 30480 h 853440"/>
              <a:gd name="csX14" fmla="*/ 725424 w 1048512"/>
              <a:gd name="csY14" fmla="*/ 91440 h 853440"/>
              <a:gd name="csX15" fmla="*/ 999744 w 1048512"/>
              <a:gd name="csY15" fmla="*/ 115824 h 853440"/>
            </a:gdLst>
            <a:ahLst/>
            <a:cxnLst/>
            <a:rect l="l" t="t" r="r" b="b"/>
            <a:pathLst>
              <a:path w="1048512" h="853440">
                <a:moveTo>
                  <a:pt x="999744" y="115824"/>
                </a:moveTo>
                <a:lnTo>
                  <a:pt x="1048512" y="329184"/>
                </a:lnTo>
                <a:lnTo>
                  <a:pt x="676656" y="396240"/>
                </a:lnTo>
                <a:lnTo>
                  <a:pt x="396240" y="390144"/>
                </a:lnTo>
                <a:lnTo>
                  <a:pt x="402336" y="548640"/>
                </a:lnTo>
                <a:lnTo>
                  <a:pt x="451104" y="725424"/>
                </a:lnTo>
                <a:lnTo>
                  <a:pt x="262128" y="853440"/>
                </a:lnTo>
                <a:lnTo>
                  <a:pt x="48768" y="749808"/>
                </a:lnTo>
                <a:lnTo>
                  <a:pt x="24384" y="670560"/>
                </a:lnTo>
                <a:lnTo>
                  <a:pt x="0" y="274320"/>
                </a:lnTo>
                <a:lnTo>
                  <a:pt x="24384" y="213360"/>
                </a:lnTo>
                <a:lnTo>
                  <a:pt x="67056" y="79248"/>
                </a:lnTo>
                <a:lnTo>
                  <a:pt x="201168" y="0"/>
                </a:lnTo>
                <a:lnTo>
                  <a:pt x="475488" y="30480"/>
                </a:lnTo>
                <a:lnTo>
                  <a:pt x="725424" y="91440"/>
                </a:lnTo>
                <a:lnTo>
                  <a:pt x="999744" y="115824"/>
                </a:lnTo>
                <a:close/>
              </a:path>
            </a:pathLst>
          </a:custGeom>
          <a:solidFill>
            <a:schemeClr val="accent2">
              <a:lumMod val="75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0" name="Freeform: Shape 69">
            <a:extLst>
              <a:ext uri="{FF2B5EF4-FFF2-40B4-BE49-F238E27FC236}">
                <a16:creationId xmlns:a16="http://schemas.microsoft.com/office/drawing/2014/main" id="{49FB0ECC-CE1C-4BEB-E7A6-1A5060BD2C28}"/>
              </a:ext>
            </a:extLst>
          </p:cNvPr>
          <p:cNvSpPr>
            <a:spLocks noGrp="1"/>
          </p:cNvSpPr>
          <p:nvPr/>
        </p:nvSpPr>
        <p:spPr>
          <a:xfrm>
            <a:off x="6773475" y="2778451"/>
            <a:ext cx="633452" cy="421059"/>
          </a:xfrm>
          <a:custGeom>
            <a:avLst/>
            <a:gdLst>
              <a:gd name="csX0" fmla="*/ 182880 w 1036320"/>
              <a:gd name="csY0" fmla="*/ 67056 h 688848"/>
              <a:gd name="csX1" fmla="*/ 0 w 1036320"/>
              <a:gd name="csY1" fmla="*/ 54864 h 688848"/>
              <a:gd name="csX2" fmla="*/ 24384 w 1036320"/>
              <a:gd name="csY2" fmla="*/ 237744 h 688848"/>
              <a:gd name="csX3" fmla="*/ 152400 w 1036320"/>
              <a:gd name="csY3" fmla="*/ 353568 h 688848"/>
              <a:gd name="csX4" fmla="*/ 518160 w 1036320"/>
              <a:gd name="csY4" fmla="*/ 316992 h 688848"/>
              <a:gd name="csX5" fmla="*/ 737616 w 1036320"/>
              <a:gd name="csY5" fmla="*/ 371856 h 688848"/>
              <a:gd name="csX6" fmla="*/ 731520 w 1036320"/>
              <a:gd name="csY6" fmla="*/ 554736 h 688848"/>
              <a:gd name="csX7" fmla="*/ 822960 w 1036320"/>
              <a:gd name="csY7" fmla="*/ 688848 h 688848"/>
              <a:gd name="csX8" fmla="*/ 987552 w 1036320"/>
              <a:gd name="csY8" fmla="*/ 597408 h 688848"/>
              <a:gd name="csX9" fmla="*/ 1036320 w 1036320"/>
              <a:gd name="csY9" fmla="*/ 280416 h 688848"/>
              <a:gd name="csX10" fmla="*/ 981456 w 1036320"/>
              <a:gd name="csY10" fmla="*/ 42672 h 688848"/>
              <a:gd name="csX11" fmla="*/ 798576 w 1036320"/>
              <a:gd name="csY11" fmla="*/ 0 h 688848"/>
              <a:gd name="csX12" fmla="*/ 573024 w 1036320"/>
              <a:gd name="csY12" fmla="*/ 18288 h 688848"/>
              <a:gd name="csX13" fmla="*/ 182880 w 1036320"/>
              <a:gd name="csY13" fmla="*/ 67056 h 688848"/>
            </a:gdLst>
            <a:ahLst/>
            <a:cxnLst/>
            <a:rect l="l" t="t" r="r" b="b"/>
            <a:pathLst>
              <a:path w="1036320" h="688848">
                <a:moveTo>
                  <a:pt x="182880" y="67056"/>
                </a:moveTo>
                <a:lnTo>
                  <a:pt x="0" y="54864"/>
                </a:lnTo>
                <a:lnTo>
                  <a:pt x="24384" y="237744"/>
                </a:lnTo>
                <a:lnTo>
                  <a:pt x="152400" y="353568"/>
                </a:lnTo>
                <a:lnTo>
                  <a:pt x="518160" y="316992"/>
                </a:lnTo>
                <a:lnTo>
                  <a:pt x="737616" y="371856"/>
                </a:lnTo>
                <a:lnTo>
                  <a:pt x="731520" y="554736"/>
                </a:lnTo>
                <a:lnTo>
                  <a:pt x="822960" y="688848"/>
                </a:lnTo>
                <a:lnTo>
                  <a:pt x="987552" y="597408"/>
                </a:lnTo>
                <a:lnTo>
                  <a:pt x="1036320" y="280416"/>
                </a:lnTo>
                <a:lnTo>
                  <a:pt x="981456" y="42672"/>
                </a:lnTo>
                <a:lnTo>
                  <a:pt x="798576" y="0"/>
                </a:lnTo>
                <a:lnTo>
                  <a:pt x="573024" y="18288"/>
                </a:lnTo>
                <a:lnTo>
                  <a:pt x="182880" y="67056"/>
                </a:lnTo>
                <a:close/>
              </a:path>
            </a:pathLst>
          </a:custGeom>
          <a:solidFill>
            <a:schemeClr val="accent4">
              <a:lumMod val="40000"/>
              <a:lumOff val="6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1" name="Freeform: Shape 70">
            <a:extLst>
              <a:ext uri="{FF2B5EF4-FFF2-40B4-BE49-F238E27FC236}">
                <a16:creationId xmlns:a16="http://schemas.microsoft.com/office/drawing/2014/main" id="{2A81D89C-89A8-98D5-68DF-7C2B91164D66}"/>
              </a:ext>
            </a:extLst>
          </p:cNvPr>
          <p:cNvSpPr>
            <a:spLocks noGrp="1"/>
          </p:cNvSpPr>
          <p:nvPr/>
        </p:nvSpPr>
        <p:spPr>
          <a:xfrm>
            <a:off x="6516367" y="3005749"/>
            <a:ext cx="693071" cy="394976"/>
          </a:xfrm>
          <a:custGeom>
            <a:avLst/>
            <a:gdLst>
              <a:gd name="csX0" fmla="*/ 1060704 w 1133856"/>
              <a:gd name="csY0" fmla="*/ 24384 h 646176"/>
              <a:gd name="csX1" fmla="*/ 701040 w 1133856"/>
              <a:gd name="csY1" fmla="*/ 0 h 646176"/>
              <a:gd name="csX2" fmla="*/ 329184 w 1133856"/>
              <a:gd name="csY2" fmla="*/ 97536 h 646176"/>
              <a:gd name="csX3" fmla="*/ 48768 w 1133856"/>
              <a:gd name="csY3" fmla="*/ 237744 h 646176"/>
              <a:gd name="csX4" fmla="*/ 0 w 1133856"/>
              <a:gd name="csY4" fmla="*/ 542544 h 646176"/>
              <a:gd name="csX5" fmla="*/ 182880 w 1133856"/>
              <a:gd name="csY5" fmla="*/ 646176 h 646176"/>
              <a:gd name="csX6" fmla="*/ 249936 w 1133856"/>
              <a:gd name="csY6" fmla="*/ 646176 h 646176"/>
              <a:gd name="csX7" fmla="*/ 426720 w 1133856"/>
              <a:gd name="csY7" fmla="*/ 469392 h 646176"/>
              <a:gd name="csX8" fmla="*/ 676656 w 1133856"/>
              <a:gd name="csY8" fmla="*/ 310896 h 646176"/>
              <a:gd name="csX9" fmla="*/ 1085088 w 1133856"/>
              <a:gd name="csY9" fmla="*/ 274320 h 646176"/>
              <a:gd name="csX10" fmla="*/ 1133856 w 1133856"/>
              <a:gd name="csY10" fmla="*/ 97536 h 646176"/>
              <a:gd name="csX11" fmla="*/ 1060704 w 1133856"/>
              <a:gd name="csY11" fmla="*/ 24384 h 646176"/>
            </a:gdLst>
            <a:ahLst/>
            <a:cxnLst/>
            <a:rect l="l" t="t" r="r" b="b"/>
            <a:pathLst>
              <a:path w="1133856" h="646176">
                <a:moveTo>
                  <a:pt x="1060704" y="24384"/>
                </a:moveTo>
                <a:lnTo>
                  <a:pt x="701040" y="0"/>
                </a:lnTo>
                <a:lnTo>
                  <a:pt x="329184" y="97536"/>
                </a:lnTo>
                <a:lnTo>
                  <a:pt x="48768" y="237744"/>
                </a:lnTo>
                <a:lnTo>
                  <a:pt x="0" y="542544"/>
                </a:lnTo>
                <a:lnTo>
                  <a:pt x="182880" y="646176"/>
                </a:lnTo>
                <a:lnTo>
                  <a:pt x="249936" y="646176"/>
                </a:lnTo>
                <a:lnTo>
                  <a:pt x="426720" y="469392"/>
                </a:lnTo>
                <a:lnTo>
                  <a:pt x="676656" y="310896"/>
                </a:lnTo>
                <a:lnTo>
                  <a:pt x="1085088" y="274320"/>
                </a:lnTo>
                <a:lnTo>
                  <a:pt x="1133856" y="97536"/>
                </a:lnTo>
                <a:lnTo>
                  <a:pt x="1060704" y="24384"/>
                </a:lnTo>
                <a:close/>
              </a:path>
            </a:pathLst>
          </a:custGeom>
          <a:solidFill>
            <a:schemeClr val="accent4">
              <a:lumMod val="60000"/>
              <a:lumOff val="4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2" name="Freeform: Shape 71">
            <a:extLst>
              <a:ext uri="{FF2B5EF4-FFF2-40B4-BE49-F238E27FC236}">
                <a16:creationId xmlns:a16="http://schemas.microsoft.com/office/drawing/2014/main" id="{390A1007-E85C-84C4-73B7-748EB32F0294}"/>
              </a:ext>
            </a:extLst>
          </p:cNvPr>
          <p:cNvSpPr>
            <a:spLocks noGrp="1"/>
          </p:cNvSpPr>
          <p:nvPr/>
        </p:nvSpPr>
        <p:spPr>
          <a:xfrm>
            <a:off x="6829368" y="3195785"/>
            <a:ext cx="741512" cy="611095"/>
          </a:xfrm>
          <a:custGeom>
            <a:avLst/>
            <a:gdLst>
              <a:gd name="csX0" fmla="*/ 237744 w 1213104"/>
              <a:gd name="csY0" fmla="*/ 36576 h 999744"/>
              <a:gd name="csX1" fmla="*/ 0 w 1213104"/>
              <a:gd name="csY1" fmla="*/ 219456 h 999744"/>
              <a:gd name="csX2" fmla="*/ 36576 w 1213104"/>
              <a:gd name="csY2" fmla="*/ 396240 h 999744"/>
              <a:gd name="csX3" fmla="*/ 579120 w 1213104"/>
              <a:gd name="csY3" fmla="*/ 585216 h 999744"/>
              <a:gd name="csX4" fmla="*/ 768096 w 1213104"/>
              <a:gd name="csY4" fmla="*/ 755904 h 999744"/>
              <a:gd name="csX5" fmla="*/ 896112 w 1213104"/>
              <a:gd name="csY5" fmla="*/ 987552 h 999744"/>
              <a:gd name="csX6" fmla="*/ 957072 w 1213104"/>
              <a:gd name="csY6" fmla="*/ 999744 h 999744"/>
              <a:gd name="csX7" fmla="*/ 1213104 w 1213104"/>
              <a:gd name="csY7" fmla="*/ 920496 h 999744"/>
              <a:gd name="csX8" fmla="*/ 1152144 w 1213104"/>
              <a:gd name="csY8" fmla="*/ 664464 h 999744"/>
              <a:gd name="csX9" fmla="*/ 932688 w 1213104"/>
              <a:gd name="csY9" fmla="*/ 524256 h 999744"/>
              <a:gd name="csX10" fmla="*/ 841248 w 1213104"/>
              <a:gd name="csY10" fmla="*/ 286512 h 999744"/>
              <a:gd name="csX11" fmla="*/ 865632 w 1213104"/>
              <a:gd name="csY11" fmla="*/ 67056 h 999744"/>
              <a:gd name="csX12" fmla="*/ 664464 w 1213104"/>
              <a:gd name="csY12" fmla="*/ 0 h 999744"/>
              <a:gd name="csX13" fmla="*/ 237744 w 1213104"/>
              <a:gd name="csY13" fmla="*/ 36576 h 999744"/>
            </a:gdLst>
            <a:ahLst/>
            <a:cxnLst/>
            <a:rect l="l" t="t" r="r" b="b"/>
            <a:pathLst>
              <a:path w="1213104" h="999744">
                <a:moveTo>
                  <a:pt x="237744" y="36576"/>
                </a:moveTo>
                <a:lnTo>
                  <a:pt x="0" y="219456"/>
                </a:lnTo>
                <a:lnTo>
                  <a:pt x="36576" y="396240"/>
                </a:lnTo>
                <a:lnTo>
                  <a:pt x="579120" y="585216"/>
                </a:lnTo>
                <a:lnTo>
                  <a:pt x="768096" y="755904"/>
                </a:lnTo>
                <a:lnTo>
                  <a:pt x="896112" y="987552"/>
                </a:lnTo>
                <a:lnTo>
                  <a:pt x="957072" y="999744"/>
                </a:lnTo>
                <a:lnTo>
                  <a:pt x="1213104" y="920496"/>
                </a:lnTo>
                <a:lnTo>
                  <a:pt x="1152144" y="664464"/>
                </a:lnTo>
                <a:lnTo>
                  <a:pt x="932688" y="524256"/>
                </a:lnTo>
                <a:lnTo>
                  <a:pt x="841248" y="286512"/>
                </a:lnTo>
                <a:lnTo>
                  <a:pt x="865632" y="67056"/>
                </a:lnTo>
                <a:lnTo>
                  <a:pt x="664464" y="0"/>
                </a:lnTo>
                <a:lnTo>
                  <a:pt x="237744" y="36576"/>
                </a:lnTo>
                <a:close/>
              </a:path>
            </a:pathLst>
          </a:custGeom>
          <a:solidFill>
            <a:schemeClr val="bg1">
              <a:lumMod val="75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3" name="Freeform: Shape 72">
            <a:extLst>
              <a:ext uri="{FF2B5EF4-FFF2-40B4-BE49-F238E27FC236}">
                <a16:creationId xmlns:a16="http://schemas.microsoft.com/office/drawing/2014/main" id="{E021A957-000B-EB45-C41B-6A8ADCBD0BB8}"/>
              </a:ext>
            </a:extLst>
          </p:cNvPr>
          <p:cNvSpPr>
            <a:spLocks noGrp="1"/>
          </p:cNvSpPr>
          <p:nvPr/>
        </p:nvSpPr>
        <p:spPr>
          <a:xfrm>
            <a:off x="7531847" y="1786720"/>
            <a:ext cx="603643" cy="558929"/>
          </a:xfrm>
          <a:custGeom>
            <a:avLst/>
            <a:gdLst>
              <a:gd name="csX0" fmla="*/ 237744 w 987552"/>
              <a:gd name="csY0" fmla="*/ 18288 h 914400"/>
              <a:gd name="csX1" fmla="*/ 91440 w 987552"/>
              <a:gd name="csY1" fmla="*/ 85344 h 914400"/>
              <a:gd name="csX2" fmla="*/ 85344 w 987552"/>
              <a:gd name="csY2" fmla="*/ 225552 h 914400"/>
              <a:gd name="csX3" fmla="*/ 164592 w 987552"/>
              <a:gd name="csY3" fmla="*/ 396240 h 914400"/>
              <a:gd name="csX4" fmla="*/ 109728 w 987552"/>
              <a:gd name="csY4" fmla="*/ 548640 h 914400"/>
              <a:gd name="csX5" fmla="*/ 67056 w 987552"/>
              <a:gd name="csY5" fmla="*/ 591312 h 914400"/>
              <a:gd name="csX6" fmla="*/ 0 w 987552"/>
              <a:gd name="csY6" fmla="*/ 743712 h 914400"/>
              <a:gd name="csX7" fmla="*/ 67056 w 987552"/>
              <a:gd name="csY7" fmla="*/ 890016 h 914400"/>
              <a:gd name="csX8" fmla="*/ 286512 w 987552"/>
              <a:gd name="csY8" fmla="*/ 914400 h 914400"/>
              <a:gd name="csX9" fmla="*/ 341376 w 987552"/>
              <a:gd name="csY9" fmla="*/ 707136 h 914400"/>
              <a:gd name="csX10" fmla="*/ 377952 w 987552"/>
              <a:gd name="csY10" fmla="*/ 530352 h 914400"/>
              <a:gd name="csX11" fmla="*/ 615696 w 987552"/>
              <a:gd name="csY11" fmla="*/ 469392 h 914400"/>
              <a:gd name="csX12" fmla="*/ 890016 w 987552"/>
              <a:gd name="csY12" fmla="*/ 420624 h 914400"/>
              <a:gd name="csX13" fmla="*/ 987552 w 987552"/>
              <a:gd name="csY13" fmla="*/ 310896 h 914400"/>
              <a:gd name="csX14" fmla="*/ 804672 w 987552"/>
              <a:gd name="csY14" fmla="*/ 158496 h 914400"/>
              <a:gd name="csX15" fmla="*/ 603504 w 987552"/>
              <a:gd name="csY15" fmla="*/ 170688 h 914400"/>
              <a:gd name="csX16" fmla="*/ 286512 w 987552"/>
              <a:gd name="csY16" fmla="*/ 0 h 914400"/>
              <a:gd name="csX17" fmla="*/ 237744 w 987552"/>
              <a:gd name="csY17" fmla="*/ 18288 h 914400"/>
            </a:gdLst>
            <a:ahLst/>
            <a:cxnLst/>
            <a:rect l="l" t="t" r="r" b="b"/>
            <a:pathLst>
              <a:path w="987552" h="914400">
                <a:moveTo>
                  <a:pt x="237744" y="18288"/>
                </a:moveTo>
                <a:lnTo>
                  <a:pt x="91440" y="85344"/>
                </a:lnTo>
                <a:lnTo>
                  <a:pt x="85344" y="225552"/>
                </a:lnTo>
                <a:lnTo>
                  <a:pt x="164592" y="396240"/>
                </a:lnTo>
                <a:lnTo>
                  <a:pt x="109728" y="548640"/>
                </a:lnTo>
                <a:lnTo>
                  <a:pt x="67056" y="591312"/>
                </a:lnTo>
                <a:lnTo>
                  <a:pt x="0" y="743712"/>
                </a:lnTo>
                <a:lnTo>
                  <a:pt x="67056" y="890016"/>
                </a:lnTo>
                <a:lnTo>
                  <a:pt x="286512" y="914400"/>
                </a:lnTo>
                <a:lnTo>
                  <a:pt x="341376" y="707136"/>
                </a:lnTo>
                <a:lnTo>
                  <a:pt x="377952" y="530352"/>
                </a:lnTo>
                <a:lnTo>
                  <a:pt x="615696" y="469392"/>
                </a:lnTo>
                <a:lnTo>
                  <a:pt x="890016" y="420624"/>
                </a:lnTo>
                <a:lnTo>
                  <a:pt x="987552" y="310896"/>
                </a:lnTo>
                <a:lnTo>
                  <a:pt x="804672" y="158496"/>
                </a:lnTo>
                <a:lnTo>
                  <a:pt x="603504" y="170688"/>
                </a:lnTo>
                <a:lnTo>
                  <a:pt x="286512" y="0"/>
                </a:lnTo>
                <a:lnTo>
                  <a:pt x="237744" y="18288"/>
                </a:lnTo>
                <a:close/>
              </a:path>
            </a:pathLst>
          </a:custGeom>
          <a:solidFill>
            <a:schemeClr val="accent1">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4" name="Freeform: Shape 73">
            <a:extLst>
              <a:ext uri="{FF2B5EF4-FFF2-40B4-BE49-F238E27FC236}">
                <a16:creationId xmlns:a16="http://schemas.microsoft.com/office/drawing/2014/main" id="{CEE6A784-80BD-5A6A-1439-BEA04AE216FD}"/>
              </a:ext>
            </a:extLst>
          </p:cNvPr>
          <p:cNvSpPr>
            <a:spLocks noGrp="1"/>
          </p:cNvSpPr>
          <p:nvPr/>
        </p:nvSpPr>
        <p:spPr>
          <a:xfrm>
            <a:off x="7738559" y="2063022"/>
            <a:ext cx="670714" cy="424786"/>
          </a:xfrm>
          <a:custGeom>
            <a:avLst/>
            <a:gdLst>
              <a:gd name="csX0" fmla="*/ 481584 w 1097280"/>
              <a:gd name="csY0" fmla="*/ 60960 h 694944"/>
              <a:gd name="csX1" fmla="*/ 134112 w 1097280"/>
              <a:gd name="csY1" fmla="*/ 128016 h 694944"/>
              <a:gd name="csX2" fmla="*/ 18288 w 1097280"/>
              <a:gd name="csY2" fmla="*/ 304800 h 694944"/>
              <a:gd name="csX3" fmla="*/ 0 w 1097280"/>
              <a:gd name="csY3" fmla="*/ 445008 h 694944"/>
              <a:gd name="csX4" fmla="*/ 310896 w 1097280"/>
              <a:gd name="csY4" fmla="*/ 475488 h 694944"/>
              <a:gd name="csX5" fmla="*/ 359664 w 1097280"/>
              <a:gd name="csY5" fmla="*/ 451104 h 694944"/>
              <a:gd name="csX6" fmla="*/ 518160 w 1097280"/>
              <a:gd name="csY6" fmla="*/ 384048 h 694944"/>
              <a:gd name="csX7" fmla="*/ 615696 w 1097280"/>
              <a:gd name="csY7" fmla="*/ 384048 h 694944"/>
              <a:gd name="csX8" fmla="*/ 725424 w 1097280"/>
              <a:gd name="csY8" fmla="*/ 365760 h 694944"/>
              <a:gd name="csX9" fmla="*/ 743712 w 1097280"/>
              <a:gd name="csY9" fmla="*/ 542544 h 694944"/>
              <a:gd name="csX10" fmla="*/ 829056 w 1097280"/>
              <a:gd name="csY10" fmla="*/ 682752 h 694944"/>
              <a:gd name="csX11" fmla="*/ 890016 w 1097280"/>
              <a:gd name="csY11" fmla="*/ 688848 h 694944"/>
              <a:gd name="csX12" fmla="*/ 975360 w 1097280"/>
              <a:gd name="csY12" fmla="*/ 694944 h 694944"/>
              <a:gd name="csX13" fmla="*/ 1097280 w 1097280"/>
              <a:gd name="csY13" fmla="*/ 579120 h 694944"/>
              <a:gd name="csX14" fmla="*/ 1048512 w 1097280"/>
              <a:gd name="csY14" fmla="*/ 341376 h 694944"/>
              <a:gd name="csX15" fmla="*/ 896112 w 1097280"/>
              <a:gd name="csY15" fmla="*/ 67056 h 694944"/>
              <a:gd name="csX16" fmla="*/ 670560 w 1097280"/>
              <a:gd name="csY16" fmla="*/ 0 h 694944"/>
              <a:gd name="csX17" fmla="*/ 481584 w 1097280"/>
              <a:gd name="csY17" fmla="*/ 60960 h 694944"/>
            </a:gdLst>
            <a:ahLst/>
            <a:cxnLst/>
            <a:rect l="l" t="t" r="r" b="b"/>
            <a:pathLst>
              <a:path w="1097280" h="694944">
                <a:moveTo>
                  <a:pt x="481584" y="60960"/>
                </a:moveTo>
                <a:lnTo>
                  <a:pt x="134112" y="128016"/>
                </a:lnTo>
                <a:lnTo>
                  <a:pt x="18288" y="304800"/>
                </a:lnTo>
                <a:lnTo>
                  <a:pt x="0" y="445008"/>
                </a:lnTo>
                <a:lnTo>
                  <a:pt x="310896" y="475488"/>
                </a:lnTo>
                <a:lnTo>
                  <a:pt x="359664" y="451104"/>
                </a:lnTo>
                <a:lnTo>
                  <a:pt x="518160" y="384048"/>
                </a:lnTo>
                <a:lnTo>
                  <a:pt x="615696" y="384048"/>
                </a:lnTo>
                <a:lnTo>
                  <a:pt x="725424" y="365760"/>
                </a:lnTo>
                <a:lnTo>
                  <a:pt x="743712" y="542544"/>
                </a:lnTo>
                <a:lnTo>
                  <a:pt x="829056" y="682752"/>
                </a:lnTo>
                <a:lnTo>
                  <a:pt x="890016" y="688848"/>
                </a:lnTo>
                <a:lnTo>
                  <a:pt x="975360" y="694944"/>
                </a:lnTo>
                <a:lnTo>
                  <a:pt x="1097280" y="579120"/>
                </a:lnTo>
                <a:lnTo>
                  <a:pt x="1048512" y="341376"/>
                </a:lnTo>
                <a:lnTo>
                  <a:pt x="896112" y="67056"/>
                </a:lnTo>
                <a:lnTo>
                  <a:pt x="670560" y="0"/>
                </a:lnTo>
                <a:lnTo>
                  <a:pt x="481584" y="60960"/>
                </a:lnTo>
                <a:close/>
              </a:path>
            </a:pathLst>
          </a:custGeom>
          <a:solidFill>
            <a:schemeClr val="accent1">
              <a:lumMod val="40000"/>
              <a:lumOff val="6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5" name="Freeform: Shape 74">
            <a:extLst>
              <a:ext uri="{FF2B5EF4-FFF2-40B4-BE49-F238E27FC236}">
                <a16:creationId xmlns:a16="http://schemas.microsoft.com/office/drawing/2014/main" id="{2AFD2695-D6E9-AF26-31DD-9C077115BE64}"/>
              </a:ext>
            </a:extLst>
          </p:cNvPr>
          <p:cNvSpPr>
            <a:spLocks noGrp="1"/>
          </p:cNvSpPr>
          <p:nvPr/>
        </p:nvSpPr>
        <p:spPr>
          <a:xfrm>
            <a:off x="7578333" y="2323856"/>
            <a:ext cx="626000" cy="447143"/>
          </a:xfrm>
          <a:custGeom>
            <a:avLst/>
            <a:gdLst>
              <a:gd name="csX0" fmla="*/ 195072 w 1024128"/>
              <a:gd name="csY0" fmla="*/ 85344 h 731520"/>
              <a:gd name="csX1" fmla="*/ 6096 w 1024128"/>
              <a:gd name="csY1" fmla="*/ 115824 h 731520"/>
              <a:gd name="csX2" fmla="*/ 30480 w 1024128"/>
              <a:gd name="csY2" fmla="*/ 274320 h 731520"/>
              <a:gd name="csX3" fmla="*/ 0 w 1024128"/>
              <a:gd name="csY3" fmla="*/ 371856 h 731520"/>
              <a:gd name="csX4" fmla="*/ 18288 w 1024128"/>
              <a:gd name="csY4" fmla="*/ 603504 h 731520"/>
              <a:gd name="csX5" fmla="*/ 128016 w 1024128"/>
              <a:gd name="csY5" fmla="*/ 707136 h 731520"/>
              <a:gd name="csX6" fmla="*/ 262128 w 1024128"/>
              <a:gd name="csY6" fmla="*/ 731520 h 731520"/>
              <a:gd name="csX7" fmla="*/ 341376 w 1024128"/>
              <a:gd name="csY7" fmla="*/ 597408 h 731520"/>
              <a:gd name="csX8" fmla="*/ 341376 w 1024128"/>
              <a:gd name="csY8" fmla="*/ 390144 h 731520"/>
              <a:gd name="csX9" fmla="*/ 554736 w 1024128"/>
              <a:gd name="csY9" fmla="*/ 335280 h 731520"/>
              <a:gd name="csX10" fmla="*/ 810768 w 1024128"/>
              <a:gd name="csY10" fmla="*/ 304800 h 731520"/>
              <a:gd name="csX11" fmla="*/ 1018032 w 1024128"/>
              <a:gd name="csY11" fmla="*/ 286512 h 731520"/>
              <a:gd name="csX12" fmla="*/ 1024128 w 1024128"/>
              <a:gd name="csY12" fmla="*/ 164592 h 731520"/>
              <a:gd name="csX13" fmla="*/ 969264 w 1024128"/>
              <a:gd name="csY13" fmla="*/ 12192 h 731520"/>
              <a:gd name="csX14" fmla="*/ 774192 w 1024128"/>
              <a:gd name="csY14" fmla="*/ 0 h 731520"/>
              <a:gd name="csX15" fmla="*/ 512064 w 1024128"/>
              <a:gd name="csY15" fmla="*/ 97536 h 731520"/>
              <a:gd name="csX16" fmla="*/ 195072 w 1024128"/>
              <a:gd name="csY16" fmla="*/ 85344 h 731520"/>
            </a:gdLst>
            <a:ahLst/>
            <a:cxnLst/>
            <a:rect l="l" t="t" r="r" b="b"/>
            <a:pathLst>
              <a:path w="1024128" h="731520">
                <a:moveTo>
                  <a:pt x="195072" y="85344"/>
                </a:moveTo>
                <a:lnTo>
                  <a:pt x="6096" y="115824"/>
                </a:lnTo>
                <a:lnTo>
                  <a:pt x="30480" y="274320"/>
                </a:lnTo>
                <a:lnTo>
                  <a:pt x="0" y="371856"/>
                </a:lnTo>
                <a:lnTo>
                  <a:pt x="18288" y="603504"/>
                </a:lnTo>
                <a:lnTo>
                  <a:pt x="128016" y="707136"/>
                </a:lnTo>
                <a:lnTo>
                  <a:pt x="262128" y="731520"/>
                </a:lnTo>
                <a:lnTo>
                  <a:pt x="341376" y="597408"/>
                </a:lnTo>
                <a:lnTo>
                  <a:pt x="341376" y="390144"/>
                </a:lnTo>
                <a:lnTo>
                  <a:pt x="554736" y="335280"/>
                </a:lnTo>
                <a:lnTo>
                  <a:pt x="810768" y="304800"/>
                </a:lnTo>
                <a:lnTo>
                  <a:pt x="1018032" y="286512"/>
                </a:lnTo>
                <a:lnTo>
                  <a:pt x="1024128" y="164592"/>
                </a:lnTo>
                <a:lnTo>
                  <a:pt x="969264" y="12192"/>
                </a:lnTo>
                <a:lnTo>
                  <a:pt x="774192" y="0"/>
                </a:lnTo>
                <a:lnTo>
                  <a:pt x="512064" y="97536"/>
                </a:lnTo>
                <a:lnTo>
                  <a:pt x="195072" y="85344"/>
                </a:lnTo>
                <a:close/>
              </a:path>
            </a:pathLst>
          </a:custGeom>
          <a:solidFill>
            <a:schemeClr val="accent2">
              <a:lumMod val="40000"/>
              <a:lumOff val="6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6" name="Freeform: Shape 75">
            <a:extLst>
              <a:ext uri="{FF2B5EF4-FFF2-40B4-BE49-F238E27FC236}">
                <a16:creationId xmlns:a16="http://schemas.microsoft.com/office/drawing/2014/main" id="{2EB3A6F9-9CEE-BD03-D6CD-07E295C3F0E0}"/>
              </a:ext>
            </a:extLst>
          </p:cNvPr>
          <p:cNvSpPr>
            <a:spLocks noGrp="1"/>
          </p:cNvSpPr>
          <p:nvPr/>
        </p:nvSpPr>
        <p:spPr>
          <a:xfrm>
            <a:off x="7790726" y="2525070"/>
            <a:ext cx="607369" cy="525393"/>
          </a:xfrm>
          <a:custGeom>
            <a:avLst/>
            <a:gdLst>
              <a:gd name="csX0" fmla="*/ 54864 w 993648"/>
              <a:gd name="csY0" fmla="*/ 97536 h 859536"/>
              <a:gd name="csX1" fmla="*/ 274320 w 993648"/>
              <a:gd name="csY1" fmla="*/ 36576 h 859536"/>
              <a:gd name="csX2" fmla="*/ 505968 w 993648"/>
              <a:gd name="csY2" fmla="*/ 0 h 859536"/>
              <a:gd name="csX3" fmla="*/ 829056 w 993648"/>
              <a:gd name="csY3" fmla="*/ 60960 h 859536"/>
              <a:gd name="csX4" fmla="*/ 926592 w 993648"/>
              <a:gd name="csY4" fmla="*/ 103632 h 859536"/>
              <a:gd name="csX5" fmla="*/ 957072 w 993648"/>
              <a:gd name="csY5" fmla="*/ 280416 h 859536"/>
              <a:gd name="csX6" fmla="*/ 993648 w 993648"/>
              <a:gd name="csY6" fmla="*/ 548640 h 859536"/>
              <a:gd name="csX7" fmla="*/ 987552 w 993648"/>
              <a:gd name="csY7" fmla="*/ 768096 h 859536"/>
              <a:gd name="csX8" fmla="*/ 737616 w 993648"/>
              <a:gd name="csY8" fmla="*/ 859536 h 859536"/>
              <a:gd name="csX9" fmla="*/ 627888 w 993648"/>
              <a:gd name="csY9" fmla="*/ 676656 h 859536"/>
              <a:gd name="csX10" fmla="*/ 658368 w 993648"/>
              <a:gd name="csY10" fmla="*/ 445008 h 859536"/>
              <a:gd name="csX11" fmla="*/ 493776 w 993648"/>
              <a:gd name="csY11" fmla="*/ 377952 h 859536"/>
              <a:gd name="csX12" fmla="*/ 188976 w 993648"/>
              <a:gd name="csY12" fmla="*/ 365760 h 859536"/>
              <a:gd name="csX13" fmla="*/ 36576 w 993648"/>
              <a:gd name="csY13" fmla="*/ 384048 h 859536"/>
              <a:gd name="csX14" fmla="*/ 0 w 993648"/>
              <a:gd name="csY14" fmla="*/ 298704 h 859536"/>
              <a:gd name="csX15" fmla="*/ 54864 w 993648"/>
              <a:gd name="csY15" fmla="*/ 97536 h 859536"/>
            </a:gdLst>
            <a:ahLst/>
            <a:cxnLst/>
            <a:rect l="l" t="t" r="r" b="b"/>
            <a:pathLst>
              <a:path w="993648" h="859536">
                <a:moveTo>
                  <a:pt x="54864" y="97536"/>
                </a:moveTo>
                <a:lnTo>
                  <a:pt x="274320" y="36576"/>
                </a:lnTo>
                <a:lnTo>
                  <a:pt x="505968" y="0"/>
                </a:lnTo>
                <a:lnTo>
                  <a:pt x="829056" y="60960"/>
                </a:lnTo>
                <a:lnTo>
                  <a:pt x="926592" y="103632"/>
                </a:lnTo>
                <a:lnTo>
                  <a:pt x="957072" y="280416"/>
                </a:lnTo>
                <a:lnTo>
                  <a:pt x="993648" y="548640"/>
                </a:lnTo>
                <a:lnTo>
                  <a:pt x="987552" y="768096"/>
                </a:lnTo>
                <a:lnTo>
                  <a:pt x="737616" y="859536"/>
                </a:lnTo>
                <a:lnTo>
                  <a:pt x="627888" y="676656"/>
                </a:lnTo>
                <a:lnTo>
                  <a:pt x="658368" y="445008"/>
                </a:lnTo>
                <a:lnTo>
                  <a:pt x="493776" y="377952"/>
                </a:lnTo>
                <a:lnTo>
                  <a:pt x="188976" y="365760"/>
                </a:lnTo>
                <a:lnTo>
                  <a:pt x="36576" y="384048"/>
                </a:lnTo>
                <a:lnTo>
                  <a:pt x="0" y="298704"/>
                </a:lnTo>
                <a:lnTo>
                  <a:pt x="54864" y="97536"/>
                </a:lnTo>
                <a:close/>
              </a:path>
            </a:pathLst>
          </a:custGeom>
          <a:solidFill>
            <a:schemeClr val="accent2">
              <a:lumMod val="75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7" name="Freeform: Shape 76">
            <a:extLst>
              <a:ext uri="{FF2B5EF4-FFF2-40B4-BE49-F238E27FC236}">
                <a16:creationId xmlns:a16="http://schemas.microsoft.com/office/drawing/2014/main" id="{66415A5A-C1E4-8E13-EF42-712CDECBE50A}"/>
              </a:ext>
            </a:extLst>
          </p:cNvPr>
          <p:cNvSpPr>
            <a:spLocks noGrp="1"/>
          </p:cNvSpPr>
          <p:nvPr/>
        </p:nvSpPr>
        <p:spPr>
          <a:xfrm>
            <a:off x="7555975" y="2759820"/>
            <a:ext cx="637179" cy="409881"/>
          </a:xfrm>
          <a:custGeom>
            <a:avLst/>
            <a:gdLst>
              <a:gd name="csX0" fmla="*/ 286512 w 1042416"/>
              <a:gd name="csY0" fmla="*/ 67056 h 670560"/>
              <a:gd name="csX1" fmla="*/ 128016 w 1042416"/>
              <a:gd name="csY1" fmla="*/ 60960 h 670560"/>
              <a:gd name="csX2" fmla="*/ 36576 w 1042416"/>
              <a:gd name="csY2" fmla="*/ 121920 h 670560"/>
              <a:gd name="csX3" fmla="*/ 36576 w 1042416"/>
              <a:gd name="csY3" fmla="*/ 292608 h 670560"/>
              <a:gd name="csX4" fmla="*/ 0 w 1042416"/>
              <a:gd name="csY4" fmla="*/ 493776 h 670560"/>
              <a:gd name="csX5" fmla="*/ 12192 w 1042416"/>
              <a:gd name="csY5" fmla="*/ 627888 h 670560"/>
              <a:gd name="csX6" fmla="*/ 48768 w 1042416"/>
              <a:gd name="csY6" fmla="*/ 670560 h 670560"/>
              <a:gd name="csX7" fmla="*/ 219456 w 1042416"/>
              <a:gd name="csY7" fmla="*/ 652272 h 670560"/>
              <a:gd name="csX8" fmla="*/ 280416 w 1042416"/>
              <a:gd name="csY8" fmla="*/ 493776 h 670560"/>
              <a:gd name="csX9" fmla="*/ 323088 w 1042416"/>
              <a:gd name="csY9" fmla="*/ 292608 h 670560"/>
              <a:gd name="csX10" fmla="*/ 499872 w 1042416"/>
              <a:gd name="csY10" fmla="*/ 292608 h 670560"/>
              <a:gd name="csX11" fmla="*/ 554736 w 1042416"/>
              <a:gd name="csY11" fmla="*/ 310896 h 670560"/>
              <a:gd name="csX12" fmla="*/ 853440 w 1042416"/>
              <a:gd name="csY12" fmla="*/ 353568 h 670560"/>
              <a:gd name="csX13" fmla="*/ 1005840 w 1042416"/>
              <a:gd name="csY13" fmla="*/ 335280 h 670560"/>
              <a:gd name="csX14" fmla="*/ 1042416 w 1042416"/>
              <a:gd name="csY14" fmla="*/ 134112 h 670560"/>
              <a:gd name="csX15" fmla="*/ 902208 w 1042416"/>
              <a:gd name="csY15" fmla="*/ 30480 h 670560"/>
              <a:gd name="csX16" fmla="*/ 615696 w 1042416"/>
              <a:gd name="csY16" fmla="*/ 0 h 670560"/>
              <a:gd name="csX17" fmla="*/ 286512 w 1042416"/>
              <a:gd name="csY17" fmla="*/ 67056 h 670560"/>
            </a:gdLst>
            <a:ahLst/>
            <a:cxnLst/>
            <a:rect l="l" t="t" r="r" b="b"/>
            <a:pathLst>
              <a:path w="1042416" h="670560">
                <a:moveTo>
                  <a:pt x="286512" y="67056"/>
                </a:moveTo>
                <a:lnTo>
                  <a:pt x="128016" y="60960"/>
                </a:lnTo>
                <a:lnTo>
                  <a:pt x="36576" y="121920"/>
                </a:lnTo>
                <a:lnTo>
                  <a:pt x="36576" y="292608"/>
                </a:lnTo>
                <a:lnTo>
                  <a:pt x="0" y="493776"/>
                </a:lnTo>
                <a:lnTo>
                  <a:pt x="12192" y="627888"/>
                </a:lnTo>
                <a:lnTo>
                  <a:pt x="48768" y="670560"/>
                </a:lnTo>
                <a:lnTo>
                  <a:pt x="219456" y="652272"/>
                </a:lnTo>
                <a:lnTo>
                  <a:pt x="280416" y="493776"/>
                </a:lnTo>
                <a:lnTo>
                  <a:pt x="323088" y="292608"/>
                </a:lnTo>
                <a:lnTo>
                  <a:pt x="499872" y="292608"/>
                </a:lnTo>
                <a:lnTo>
                  <a:pt x="554736" y="310896"/>
                </a:lnTo>
                <a:lnTo>
                  <a:pt x="853440" y="353568"/>
                </a:lnTo>
                <a:lnTo>
                  <a:pt x="1005840" y="335280"/>
                </a:lnTo>
                <a:lnTo>
                  <a:pt x="1042416" y="134112"/>
                </a:lnTo>
                <a:lnTo>
                  <a:pt x="902208" y="30480"/>
                </a:lnTo>
                <a:lnTo>
                  <a:pt x="615696" y="0"/>
                </a:lnTo>
                <a:lnTo>
                  <a:pt x="286512" y="67056"/>
                </a:lnTo>
                <a:close/>
              </a:path>
            </a:pathLst>
          </a:custGeom>
          <a:solidFill>
            <a:schemeClr val="accent4">
              <a:lumMod val="40000"/>
              <a:lumOff val="6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8" name="Freeform: Shape 77">
            <a:extLst>
              <a:ext uri="{FF2B5EF4-FFF2-40B4-BE49-F238E27FC236}">
                <a16:creationId xmlns:a16="http://schemas.microsoft.com/office/drawing/2014/main" id="{3D86CAFC-C9B9-71B9-7E43-A1640C90C3EB}"/>
              </a:ext>
            </a:extLst>
          </p:cNvPr>
          <p:cNvSpPr>
            <a:spLocks noGrp="1"/>
          </p:cNvSpPr>
          <p:nvPr/>
        </p:nvSpPr>
        <p:spPr>
          <a:xfrm>
            <a:off x="7731106" y="2983392"/>
            <a:ext cx="704250" cy="435964"/>
          </a:xfrm>
          <a:custGeom>
            <a:avLst/>
            <a:gdLst>
              <a:gd name="csX0" fmla="*/ 73152 w 1152144"/>
              <a:gd name="csY0" fmla="*/ 0 h 713232"/>
              <a:gd name="csX1" fmla="*/ 347472 w 1152144"/>
              <a:gd name="csY1" fmla="*/ 12192 h 713232"/>
              <a:gd name="csX2" fmla="*/ 633984 w 1152144"/>
              <a:gd name="csY2" fmla="*/ 42672 h 713232"/>
              <a:gd name="csX3" fmla="*/ 774192 w 1152144"/>
              <a:gd name="csY3" fmla="*/ 134112 h 713232"/>
              <a:gd name="csX4" fmla="*/ 957072 w 1152144"/>
              <a:gd name="csY4" fmla="*/ 243840 h 713232"/>
              <a:gd name="csX5" fmla="*/ 1115568 w 1152144"/>
              <a:gd name="csY5" fmla="*/ 365760 h 713232"/>
              <a:gd name="csX6" fmla="*/ 1152144 w 1152144"/>
              <a:gd name="csY6" fmla="*/ 573024 h 713232"/>
              <a:gd name="csX7" fmla="*/ 999744 w 1152144"/>
              <a:gd name="csY7" fmla="*/ 713232 h 713232"/>
              <a:gd name="csX8" fmla="*/ 646176 w 1152144"/>
              <a:gd name="csY8" fmla="*/ 499872 h 713232"/>
              <a:gd name="csX9" fmla="*/ 445008 w 1152144"/>
              <a:gd name="csY9" fmla="*/ 323088 h 713232"/>
              <a:gd name="csX10" fmla="*/ 152400 w 1152144"/>
              <a:gd name="csY10" fmla="*/ 304800 h 713232"/>
              <a:gd name="csX11" fmla="*/ 0 w 1152144"/>
              <a:gd name="csY11" fmla="*/ 231648 h 713232"/>
              <a:gd name="csX12" fmla="*/ 73152 w 1152144"/>
              <a:gd name="csY12" fmla="*/ 0 h 713232"/>
            </a:gdLst>
            <a:ahLst/>
            <a:cxnLst/>
            <a:rect l="l" t="t" r="r" b="b"/>
            <a:pathLst>
              <a:path w="1152144" h="713232">
                <a:moveTo>
                  <a:pt x="73152" y="0"/>
                </a:moveTo>
                <a:lnTo>
                  <a:pt x="347472" y="12192"/>
                </a:lnTo>
                <a:lnTo>
                  <a:pt x="633984" y="42672"/>
                </a:lnTo>
                <a:lnTo>
                  <a:pt x="774192" y="134112"/>
                </a:lnTo>
                <a:lnTo>
                  <a:pt x="957072" y="243840"/>
                </a:lnTo>
                <a:lnTo>
                  <a:pt x="1115568" y="365760"/>
                </a:lnTo>
                <a:lnTo>
                  <a:pt x="1152144" y="573024"/>
                </a:lnTo>
                <a:lnTo>
                  <a:pt x="999744" y="713232"/>
                </a:lnTo>
                <a:lnTo>
                  <a:pt x="646176" y="499872"/>
                </a:lnTo>
                <a:lnTo>
                  <a:pt x="445008" y="323088"/>
                </a:lnTo>
                <a:lnTo>
                  <a:pt x="152400" y="304800"/>
                </a:lnTo>
                <a:lnTo>
                  <a:pt x="0" y="231648"/>
                </a:lnTo>
                <a:lnTo>
                  <a:pt x="73152" y="0"/>
                </a:lnTo>
                <a:close/>
              </a:path>
            </a:pathLst>
          </a:custGeom>
          <a:solidFill>
            <a:schemeClr val="accent4">
              <a:lumMod val="60000"/>
              <a:lumOff val="4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79" name="Freeform: Shape 78">
            <a:extLst>
              <a:ext uri="{FF2B5EF4-FFF2-40B4-BE49-F238E27FC236}">
                <a16:creationId xmlns:a16="http://schemas.microsoft.com/office/drawing/2014/main" id="{4D398E82-3B32-D23F-F05D-45467C6DE71B}"/>
              </a:ext>
            </a:extLst>
          </p:cNvPr>
          <p:cNvSpPr>
            <a:spLocks noGrp="1"/>
          </p:cNvSpPr>
          <p:nvPr/>
        </p:nvSpPr>
        <p:spPr>
          <a:xfrm>
            <a:off x="7399475" y="3195785"/>
            <a:ext cx="707976" cy="353988"/>
          </a:xfrm>
          <a:custGeom>
            <a:avLst/>
            <a:gdLst>
              <a:gd name="csX0" fmla="*/ 597408 w 1158240"/>
              <a:gd name="csY0" fmla="*/ 12192 h 579120"/>
              <a:gd name="csX1" fmla="*/ 408432 w 1158240"/>
              <a:gd name="csY1" fmla="*/ 0 h 579120"/>
              <a:gd name="csX2" fmla="*/ 316992 w 1158240"/>
              <a:gd name="csY2" fmla="*/ 182880 h 579120"/>
              <a:gd name="csX3" fmla="*/ 67056 w 1158240"/>
              <a:gd name="csY3" fmla="*/ 292608 h 579120"/>
              <a:gd name="csX4" fmla="*/ 0 w 1158240"/>
              <a:gd name="csY4" fmla="*/ 353568 h 579120"/>
              <a:gd name="csX5" fmla="*/ 18288 w 1158240"/>
              <a:gd name="csY5" fmla="*/ 524256 h 579120"/>
              <a:gd name="csX6" fmla="*/ 225552 w 1158240"/>
              <a:gd name="csY6" fmla="*/ 579120 h 579120"/>
              <a:gd name="csX7" fmla="*/ 585216 w 1158240"/>
              <a:gd name="csY7" fmla="*/ 566928 h 579120"/>
              <a:gd name="csX8" fmla="*/ 877824 w 1158240"/>
              <a:gd name="csY8" fmla="*/ 408432 h 579120"/>
              <a:gd name="csX9" fmla="*/ 1158240 w 1158240"/>
              <a:gd name="csY9" fmla="*/ 316992 h 579120"/>
              <a:gd name="csX10" fmla="*/ 1078992 w 1158240"/>
              <a:gd name="csY10" fmla="*/ 97536 h 579120"/>
              <a:gd name="csX11" fmla="*/ 798576 w 1158240"/>
              <a:gd name="csY11" fmla="*/ 0 h 579120"/>
              <a:gd name="csX12" fmla="*/ 597408 w 1158240"/>
              <a:gd name="csY12" fmla="*/ 12192 h 579120"/>
            </a:gdLst>
            <a:ahLst/>
            <a:cxnLst/>
            <a:rect l="l" t="t" r="r" b="b"/>
            <a:pathLst>
              <a:path w="1158240" h="579120">
                <a:moveTo>
                  <a:pt x="597408" y="12192"/>
                </a:moveTo>
                <a:lnTo>
                  <a:pt x="408432" y="0"/>
                </a:lnTo>
                <a:lnTo>
                  <a:pt x="316992" y="182880"/>
                </a:lnTo>
                <a:lnTo>
                  <a:pt x="67056" y="292608"/>
                </a:lnTo>
                <a:lnTo>
                  <a:pt x="0" y="353568"/>
                </a:lnTo>
                <a:lnTo>
                  <a:pt x="18288" y="524256"/>
                </a:lnTo>
                <a:lnTo>
                  <a:pt x="225552" y="579120"/>
                </a:lnTo>
                <a:lnTo>
                  <a:pt x="585216" y="566928"/>
                </a:lnTo>
                <a:lnTo>
                  <a:pt x="877824" y="408432"/>
                </a:lnTo>
                <a:lnTo>
                  <a:pt x="1158240" y="316992"/>
                </a:lnTo>
                <a:lnTo>
                  <a:pt x="1078992" y="97536"/>
                </a:lnTo>
                <a:lnTo>
                  <a:pt x="798576" y="0"/>
                </a:lnTo>
                <a:lnTo>
                  <a:pt x="597408" y="12192"/>
                </a:lnTo>
                <a:close/>
              </a:path>
            </a:pathLst>
          </a:custGeom>
          <a:solidFill>
            <a:schemeClr val="bg1">
              <a:lumMod val="75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80" name="Freeform: Shape 79">
            <a:extLst>
              <a:ext uri="{FF2B5EF4-FFF2-40B4-BE49-F238E27FC236}">
                <a16:creationId xmlns:a16="http://schemas.microsoft.com/office/drawing/2014/main" id="{496C45BC-C5D2-3FD5-9437-4AC3A5451FF6}"/>
              </a:ext>
            </a:extLst>
          </p:cNvPr>
          <p:cNvSpPr>
            <a:spLocks noGrp="1"/>
          </p:cNvSpPr>
          <p:nvPr/>
        </p:nvSpPr>
        <p:spPr>
          <a:xfrm>
            <a:off x="7365940" y="1794736"/>
            <a:ext cx="245928" cy="782500"/>
          </a:xfrm>
          <a:custGeom>
            <a:avLst/>
            <a:gdLst>
              <a:gd name="csX0" fmla="*/ 30480 w 402336"/>
              <a:gd name="csY0" fmla="*/ 0 h 1280160"/>
              <a:gd name="csX1" fmla="*/ 0 w 402336"/>
              <a:gd name="csY1" fmla="*/ 176784 h 1280160"/>
              <a:gd name="csX2" fmla="*/ 42672 w 402336"/>
              <a:gd name="csY2" fmla="*/ 566928 h 1280160"/>
              <a:gd name="csX3" fmla="*/ 0 w 402336"/>
              <a:gd name="csY3" fmla="*/ 853440 h 1280160"/>
              <a:gd name="csX4" fmla="*/ 42672 w 402336"/>
              <a:gd name="csY4" fmla="*/ 1091184 h 1280160"/>
              <a:gd name="csX5" fmla="*/ 24384 w 402336"/>
              <a:gd name="csY5" fmla="*/ 1249680 h 1280160"/>
              <a:gd name="csX6" fmla="*/ 170688 w 402336"/>
              <a:gd name="csY6" fmla="*/ 1280160 h 1280160"/>
              <a:gd name="csX7" fmla="*/ 292608 w 402336"/>
              <a:gd name="csY7" fmla="*/ 1274064 h 1280160"/>
              <a:gd name="csX8" fmla="*/ 353568 w 402336"/>
              <a:gd name="csY8" fmla="*/ 1188720 h 1280160"/>
              <a:gd name="csX9" fmla="*/ 365760 w 402336"/>
              <a:gd name="csY9" fmla="*/ 1103376 h 1280160"/>
              <a:gd name="csX10" fmla="*/ 353568 w 402336"/>
              <a:gd name="csY10" fmla="*/ 926592 h 1280160"/>
              <a:gd name="csX11" fmla="*/ 237744 w 402336"/>
              <a:gd name="csY11" fmla="*/ 731520 h 1280160"/>
              <a:gd name="csX12" fmla="*/ 280416 w 402336"/>
              <a:gd name="csY12" fmla="*/ 573024 h 1280160"/>
              <a:gd name="csX13" fmla="*/ 402336 w 402336"/>
              <a:gd name="csY13" fmla="*/ 438912 h 1280160"/>
              <a:gd name="csX14" fmla="*/ 390144 w 402336"/>
              <a:gd name="csY14" fmla="*/ 164592 h 1280160"/>
              <a:gd name="csX15" fmla="*/ 365760 w 402336"/>
              <a:gd name="csY15" fmla="*/ 12192 h 1280160"/>
              <a:gd name="csX16" fmla="*/ 30480 w 402336"/>
              <a:gd name="csY16" fmla="*/ 0 h 1280160"/>
            </a:gdLst>
            <a:ahLst/>
            <a:cxnLst/>
            <a:rect l="l" t="t" r="r" b="b"/>
            <a:pathLst>
              <a:path w="402336" h="1280160">
                <a:moveTo>
                  <a:pt x="30480" y="0"/>
                </a:moveTo>
                <a:lnTo>
                  <a:pt x="0" y="176784"/>
                </a:lnTo>
                <a:lnTo>
                  <a:pt x="42672" y="566928"/>
                </a:lnTo>
                <a:lnTo>
                  <a:pt x="0" y="853440"/>
                </a:lnTo>
                <a:lnTo>
                  <a:pt x="42672" y="1091184"/>
                </a:lnTo>
                <a:lnTo>
                  <a:pt x="24384" y="1249680"/>
                </a:lnTo>
                <a:lnTo>
                  <a:pt x="170688" y="1280160"/>
                </a:lnTo>
                <a:lnTo>
                  <a:pt x="292608" y="1274064"/>
                </a:lnTo>
                <a:lnTo>
                  <a:pt x="353568" y="1188720"/>
                </a:lnTo>
                <a:lnTo>
                  <a:pt x="365760" y="1103376"/>
                </a:lnTo>
                <a:lnTo>
                  <a:pt x="353568" y="926592"/>
                </a:lnTo>
                <a:lnTo>
                  <a:pt x="237744" y="731520"/>
                </a:lnTo>
                <a:lnTo>
                  <a:pt x="280416" y="573024"/>
                </a:lnTo>
                <a:lnTo>
                  <a:pt x="402336" y="438912"/>
                </a:lnTo>
                <a:lnTo>
                  <a:pt x="390144" y="164592"/>
                </a:lnTo>
                <a:lnTo>
                  <a:pt x="365760" y="12192"/>
                </a:lnTo>
                <a:lnTo>
                  <a:pt x="30480" y="0"/>
                </a:lnTo>
                <a:close/>
              </a:path>
            </a:pathLst>
          </a:custGeom>
          <a:solidFill>
            <a:srgbClr val="669900">
              <a:alpha val="70000"/>
            </a:srgb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81" name="Freeform: Shape 80">
            <a:extLst>
              <a:ext uri="{FF2B5EF4-FFF2-40B4-BE49-F238E27FC236}">
                <a16:creationId xmlns:a16="http://schemas.microsoft.com/office/drawing/2014/main" id="{C6E953CE-A0FA-93E0-779F-519878AB0F5C}"/>
              </a:ext>
            </a:extLst>
          </p:cNvPr>
          <p:cNvSpPr>
            <a:spLocks noGrp="1"/>
          </p:cNvSpPr>
          <p:nvPr/>
        </p:nvSpPr>
        <p:spPr>
          <a:xfrm>
            <a:off x="7373392" y="2584689"/>
            <a:ext cx="231023" cy="793679"/>
          </a:xfrm>
          <a:custGeom>
            <a:avLst/>
            <a:gdLst>
              <a:gd name="csX0" fmla="*/ 67056 w 377952"/>
              <a:gd name="csY0" fmla="*/ 73152 h 1298448"/>
              <a:gd name="csX1" fmla="*/ 18288 w 377952"/>
              <a:gd name="csY1" fmla="*/ 134112 h 1298448"/>
              <a:gd name="csX2" fmla="*/ 0 w 377952"/>
              <a:gd name="csY2" fmla="*/ 286512 h 1298448"/>
              <a:gd name="csX3" fmla="*/ 18288 w 377952"/>
              <a:gd name="csY3" fmla="*/ 341376 h 1298448"/>
              <a:gd name="csX4" fmla="*/ 67056 w 377952"/>
              <a:gd name="csY4" fmla="*/ 505968 h 1298448"/>
              <a:gd name="csX5" fmla="*/ 67056 w 377952"/>
              <a:gd name="csY5" fmla="*/ 707136 h 1298448"/>
              <a:gd name="csX6" fmla="*/ 36576 w 377952"/>
              <a:gd name="csY6" fmla="*/ 890016 h 1298448"/>
              <a:gd name="csX7" fmla="*/ 12192 w 377952"/>
              <a:gd name="csY7" fmla="*/ 1121664 h 1298448"/>
              <a:gd name="csX8" fmla="*/ 79248 w 377952"/>
              <a:gd name="csY8" fmla="*/ 1298448 h 1298448"/>
              <a:gd name="csX9" fmla="*/ 329184 w 377952"/>
              <a:gd name="csY9" fmla="*/ 1194816 h 1298448"/>
              <a:gd name="csX10" fmla="*/ 377952 w 377952"/>
              <a:gd name="csY10" fmla="*/ 1078992 h 1298448"/>
              <a:gd name="csX11" fmla="*/ 280416 w 377952"/>
              <a:gd name="csY11" fmla="*/ 847344 h 1298448"/>
              <a:gd name="csX12" fmla="*/ 298704 w 377952"/>
              <a:gd name="csY12" fmla="*/ 652272 h 1298448"/>
              <a:gd name="csX13" fmla="*/ 353568 w 377952"/>
              <a:gd name="csY13" fmla="*/ 554736 h 1298448"/>
              <a:gd name="csX14" fmla="*/ 323088 w 377952"/>
              <a:gd name="csY14" fmla="*/ 207264 h 1298448"/>
              <a:gd name="csX15" fmla="*/ 262128 w 377952"/>
              <a:gd name="csY15" fmla="*/ 0 h 1298448"/>
              <a:gd name="csX16" fmla="*/ 67056 w 377952"/>
              <a:gd name="csY16" fmla="*/ 73152 h 1298448"/>
            </a:gdLst>
            <a:ahLst/>
            <a:cxnLst/>
            <a:rect l="l" t="t" r="r" b="b"/>
            <a:pathLst>
              <a:path w="377952" h="1298448">
                <a:moveTo>
                  <a:pt x="67056" y="73152"/>
                </a:moveTo>
                <a:lnTo>
                  <a:pt x="18288" y="134112"/>
                </a:lnTo>
                <a:lnTo>
                  <a:pt x="0" y="286512"/>
                </a:lnTo>
                <a:lnTo>
                  <a:pt x="18288" y="341376"/>
                </a:lnTo>
                <a:lnTo>
                  <a:pt x="67056" y="505968"/>
                </a:lnTo>
                <a:lnTo>
                  <a:pt x="67056" y="707136"/>
                </a:lnTo>
                <a:lnTo>
                  <a:pt x="36576" y="890016"/>
                </a:lnTo>
                <a:lnTo>
                  <a:pt x="12192" y="1121664"/>
                </a:lnTo>
                <a:lnTo>
                  <a:pt x="79248" y="1298448"/>
                </a:lnTo>
                <a:lnTo>
                  <a:pt x="329184" y="1194816"/>
                </a:lnTo>
                <a:lnTo>
                  <a:pt x="377952" y="1078992"/>
                </a:lnTo>
                <a:lnTo>
                  <a:pt x="280416" y="847344"/>
                </a:lnTo>
                <a:lnTo>
                  <a:pt x="298704" y="652272"/>
                </a:lnTo>
                <a:lnTo>
                  <a:pt x="353568" y="554736"/>
                </a:lnTo>
                <a:lnTo>
                  <a:pt x="323088" y="207264"/>
                </a:lnTo>
                <a:lnTo>
                  <a:pt x="262128" y="0"/>
                </a:lnTo>
                <a:lnTo>
                  <a:pt x="67056" y="73152"/>
                </a:lnTo>
                <a:close/>
              </a:path>
            </a:pathLst>
          </a:custGeom>
          <a:solidFill>
            <a:schemeClr val="accent6">
              <a:lumMod val="60000"/>
              <a:lumOff val="4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1400"/>
          </a:p>
        </p:txBody>
      </p:sp>
      <p:sp>
        <p:nvSpPr>
          <p:cNvPr id="57" name="TextBox 56">
            <a:extLst>
              <a:ext uri="{FF2B5EF4-FFF2-40B4-BE49-F238E27FC236}">
                <a16:creationId xmlns:a16="http://schemas.microsoft.com/office/drawing/2014/main" id="{7DB067A6-E71D-37EB-3034-74839BB23C41}"/>
              </a:ext>
            </a:extLst>
          </p:cNvPr>
          <p:cNvSpPr>
            <a:spLocks noGrp="1"/>
          </p:cNvSpPr>
          <p:nvPr/>
        </p:nvSpPr>
        <p:spPr>
          <a:xfrm>
            <a:off x="6024853" y="3827632"/>
            <a:ext cx="830194" cy="246221"/>
          </a:xfrm>
          <a:prstGeom prst="rect">
            <a:avLst/>
          </a:prstGeom>
          <a:solidFill>
            <a:schemeClr val="accent1"/>
          </a:solidFill>
        </p:spPr>
        <p:txBody>
          <a:bodyPr wrap="square">
            <a:spAutoFit/>
          </a:bodyPr>
          <a:lstStyle/>
          <a:p>
            <a:pPr algn="ctr">
              <a:buNone/>
            </a:pPr>
            <a:r>
              <a:rPr sz="1000">
                <a:latin typeface="Calibri"/>
                <a:ea typeface="Calibri"/>
                <a:cs typeface="Calibri"/>
              </a:rPr>
              <a:t>Prefrontal</a:t>
            </a:r>
          </a:p>
        </p:txBody>
      </p:sp>
      <p:sp>
        <p:nvSpPr>
          <p:cNvPr id="58" name="TextBox 57">
            <a:extLst>
              <a:ext uri="{FF2B5EF4-FFF2-40B4-BE49-F238E27FC236}">
                <a16:creationId xmlns:a16="http://schemas.microsoft.com/office/drawing/2014/main" id="{94B2CD7B-4831-7C2A-CE1F-E8BEFD503E7B}"/>
              </a:ext>
            </a:extLst>
          </p:cNvPr>
          <p:cNvSpPr>
            <a:spLocks noGrp="1"/>
          </p:cNvSpPr>
          <p:nvPr/>
        </p:nvSpPr>
        <p:spPr>
          <a:xfrm>
            <a:off x="6849468" y="3827632"/>
            <a:ext cx="966470" cy="246221"/>
          </a:xfrm>
          <a:prstGeom prst="rect">
            <a:avLst/>
          </a:prstGeom>
          <a:solidFill>
            <a:schemeClr val="accent1">
              <a:lumMod val="40000"/>
              <a:lumOff val="60000"/>
            </a:schemeClr>
          </a:solidFill>
        </p:spPr>
        <p:txBody>
          <a:bodyPr wrap="square">
            <a:spAutoFit/>
          </a:bodyPr>
          <a:lstStyle/>
          <a:p>
            <a:pPr algn="ctr">
              <a:buNone/>
            </a:pPr>
            <a:r>
              <a:rPr sz="1000">
                <a:latin typeface="Calibri"/>
                <a:ea typeface="Calibri"/>
                <a:cs typeface="Calibri"/>
              </a:rPr>
              <a:t>Frontal</a:t>
            </a:r>
          </a:p>
        </p:txBody>
      </p:sp>
      <p:sp>
        <p:nvSpPr>
          <p:cNvPr id="59" name="TextBox 58">
            <a:extLst>
              <a:ext uri="{FF2B5EF4-FFF2-40B4-BE49-F238E27FC236}">
                <a16:creationId xmlns:a16="http://schemas.microsoft.com/office/drawing/2014/main" id="{4753181A-6AA3-B2E0-9BFE-F513CED142B9}"/>
              </a:ext>
            </a:extLst>
          </p:cNvPr>
          <p:cNvSpPr>
            <a:spLocks noGrp="1"/>
          </p:cNvSpPr>
          <p:nvPr/>
        </p:nvSpPr>
        <p:spPr>
          <a:xfrm>
            <a:off x="7810360" y="3827632"/>
            <a:ext cx="1098521" cy="246221"/>
          </a:xfrm>
          <a:prstGeom prst="rect">
            <a:avLst/>
          </a:prstGeom>
          <a:solidFill>
            <a:schemeClr val="accent2">
              <a:lumMod val="40000"/>
              <a:lumOff val="60000"/>
            </a:schemeClr>
          </a:solidFill>
        </p:spPr>
        <p:txBody>
          <a:bodyPr wrap="square">
            <a:spAutoFit/>
          </a:bodyPr>
          <a:lstStyle/>
          <a:p>
            <a:pPr algn="ctr">
              <a:buNone/>
            </a:pPr>
            <a:r>
              <a:rPr sz="1000">
                <a:latin typeface="Calibri"/>
                <a:ea typeface="Calibri"/>
                <a:cs typeface="Calibri"/>
              </a:rPr>
              <a:t>Fronto-central</a:t>
            </a:r>
          </a:p>
        </p:txBody>
      </p:sp>
      <p:sp>
        <p:nvSpPr>
          <p:cNvPr id="60" name="TextBox 59">
            <a:extLst>
              <a:ext uri="{FF2B5EF4-FFF2-40B4-BE49-F238E27FC236}">
                <a16:creationId xmlns:a16="http://schemas.microsoft.com/office/drawing/2014/main" id="{F852CB25-CD0C-418F-9841-287C1A1A997F}"/>
              </a:ext>
            </a:extLst>
          </p:cNvPr>
          <p:cNvSpPr>
            <a:spLocks noGrp="1"/>
          </p:cNvSpPr>
          <p:nvPr/>
        </p:nvSpPr>
        <p:spPr>
          <a:xfrm>
            <a:off x="6024853" y="4047940"/>
            <a:ext cx="830194" cy="246221"/>
          </a:xfrm>
          <a:prstGeom prst="rect">
            <a:avLst/>
          </a:prstGeom>
          <a:solidFill>
            <a:schemeClr val="accent4">
              <a:lumMod val="40000"/>
              <a:lumOff val="60000"/>
            </a:schemeClr>
          </a:solidFill>
        </p:spPr>
        <p:txBody>
          <a:bodyPr wrap="square">
            <a:spAutoFit/>
          </a:bodyPr>
          <a:lstStyle/>
          <a:p>
            <a:pPr algn="ctr">
              <a:buNone/>
            </a:pPr>
            <a:r>
              <a:rPr sz="1000">
                <a:latin typeface="Calibri"/>
                <a:ea typeface="Calibri"/>
                <a:cs typeface="Calibri"/>
              </a:rPr>
              <a:t>Parietal</a:t>
            </a:r>
          </a:p>
        </p:txBody>
      </p:sp>
      <p:sp>
        <p:nvSpPr>
          <p:cNvPr id="61" name="TextBox 60">
            <a:extLst>
              <a:ext uri="{FF2B5EF4-FFF2-40B4-BE49-F238E27FC236}">
                <a16:creationId xmlns:a16="http://schemas.microsoft.com/office/drawing/2014/main" id="{05EC5C31-1B3A-5EB6-6D83-A8450A8AC539}"/>
              </a:ext>
            </a:extLst>
          </p:cNvPr>
          <p:cNvSpPr>
            <a:spLocks noGrp="1"/>
          </p:cNvSpPr>
          <p:nvPr/>
        </p:nvSpPr>
        <p:spPr>
          <a:xfrm>
            <a:off x="6849468" y="4047940"/>
            <a:ext cx="966470" cy="246221"/>
          </a:xfrm>
          <a:prstGeom prst="rect">
            <a:avLst/>
          </a:prstGeom>
          <a:solidFill>
            <a:schemeClr val="accent4">
              <a:lumMod val="60000"/>
              <a:lumOff val="40000"/>
            </a:schemeClr>
          </a:solidFill>
        </p:spPr>
        <p:txBody>
          <a:bodyPr wrap="square">
            <a:spAutoFit/>
          </a:bodyPr>
          <a:lstStyle/>
          <a:p>
            <a:pPr algn="ctr">
              <a:buNone/>
            </a:pPr>
            <a:r>
              <a:rPr sz="1000">
                <a:latin typeface="Calibri"/>
                <a:ea typeface="Calibri"/>
                <a:cs typeface="Calibri"/>
              </a:rPr>
              <a:t>Parietal 2</a:t>
            </a:r>
          </a:p>
        </p:txBody>
      </p:sp>
      <p:sp>
        <p:nvSpPr>
          <p:cNvPr id="62" name="TextBox 61">
            <a:extLst>
              <a:ext uri="{FF2B5EF4-FFF2-40B4-BE49-F238E27FC236}">
                <a16:creationId xmlns:a16="http://schemas.microsoft.com/office/drawing/2014/main" id="{7B41ADEF-6801-D6E0-0A14-2DB9C956B5D9}"/>
              </a:ext>
            </a:extLst>
          </p:cNvPr>
          <p:cNvSpPr>
            <a:spLocks noGrp="1"/>
          </p:cNvSpPr>
          <p:nvPr/>
        </p:nvSpPr>
        <p:spPr>
          <a:xfrm>
            <a:off x="6024853" y="4266073"/>
            <a:ext cx="830194" cy="246221"/>
          </a:xfrm>
          <a:prstGeom prst="rect">
            <a:avLst/>
          </a:prstGeom>
          <a:solidFill>
            <a:schemeClr val="bg1">
              <a:lumMod val="75000"/>
            </a:schemeClr>
          </a:solidFill>
        </p:spPr>
        <p:txBody>
          <a:bodyPr wrap="square">
            <a:spAutoFit/>
          </a:bodyPr>
          <a:lstStyle/>
          <a:p>
            <a:pPr algn="ctr">
              <a:buNone/>
            </a:pPr>
            <a:r>
              <a:rPr sz="1000">
                <a:latin typeface="Calibri"/>
                <a:ea typeface="Calibri"/>
                <a:cs typeface="Calibri"/>
              </a:rPr>
              <a:t>Occipital</a:t>
            </a:r>
          </a:p>
        </p:txBody>
      </p:sp>
      <p:sp>
        <p:nvSpPr>
          <p:cNvPr id="63" name="TextBox 62">
            <a:extLst>
              <a:ext uri="{FF2B5EF4-FFF2-40B4-BE49-F238E27FC236}">
                <a16:creationId xmlns:a16="http://schemas.microsoft.com/office/drawing/2014/main" id="{F3FC38D3-1DA5-B415-353E-08CAF91FF6FE}"/>
              </a:ext>
            </a:extLst>
          </p:cNvPr>
          <p:cNvSpPr>
            <a:spLocks noGrp="1"/>
          </p:cNvSpPr>
          <p:nvPr/>
        </p:nvSpPr>
        <p:spPr>
          <a:xfrm>
            <a:off x="6849468" y="4266073"/>
            <a:ext cx="966470" cy="246221"/>
          </a:xfrm>
          <a:prstGeom prst="rect">
            <a:avLst/>
          </a:prstGeom>
          <a:solidFill>
            <a:srgbClr val="669900"/>
          </a:solidFill>
        </p:spPr>
        <p:txBody>
          <a:bodyPr wrap="square">
            <a:spAutoFit/>
          </a:bodyPr>
          <a:lstStyle/>
          <a:p>
            <a:pPr algn="ctr">
              <a:buNone/>
            </a:pPr>
            <a:r>
              <a:rPr sz="1000">
                <a:latin typeface="Calibri"/>
                <a:ea typeface="Calibri"/>
                <a:cs typeface="Calibri"/>
              </a:rPr>
              <a:t>Midline-frontal</a:t>
            </a:r>
          </a:p>
        </p:txBody>
      </p:sp>
      <p:sp>
        <p:nvSpPr>
          <p:cNvPr id="64" name="TextBox 63">
            <a:extLst>
              <a:ext uri="{FF2B5EF4-FFF2-40B4-BE49-F238E27FC236}">
                <a16:creationId xmlns:a16="http://schemas.microsoft.com/office/drawing/2014/main" id="{1BDDF4CE-5E1E-C26F-857E-51E2DE70A626}"/>
              </a:ext>
            </a:extLst>
          </p:cNvPr>
          <p:cNvSpPr>
            <a:spLocks noGrp="1"/>
          </p:cNvSpPr>
          <p:nvPr/>
        </p:nvSpPr>
        <p:spPr>
          <a:xfrm>
            <a:off x="7810360" y="4266073"/>
            <a:ext cx="1098521" cy="246221"/>
          </a:xfrm>
          <a:prstGeom prst="rect">
            <a:avLst/>
          </a:prstGeom>
          <a:solidFill>
            <a:schemeClr val="accent6">
              <a:lumMod val="60000"/>
              <a:lumOff val="40000"/>
            </a:schemeClr>
          </a:solidFill>
        </p:spPr>
        <p:txBody>
          <a:bodyPr wrap="square">
            <a:spAutoFit/>
          </a:bodyPr>
          <a:lstStyle/>
          <a:p>
            <a:pPr algn="ctr">
              <a:buNone/>
            </a:pPr>
            <a:r>
              <a:rPr sz="1000">
                <a:latin typeface="Calibri"/>
                <a:ea typeface="Calibri"/>
                <a:cs typeface="Calibri"/>
              </a:rPr>
              <a:t>Midline-parietal</a:t>
            </a:r>
          </a:p>
        </p:txBody>
      </p:sp>
      <p:sp>
        <p:nvSpPr>
          <p:cNvPr id="65" name="TextBox 64">
            <a:extLst>
              <a:ext uri="{FF2B5EF4-FFF2-40B4-BE49-F238E27FC236}">
                <a16:creationId xmlns:a16="http://schemas.microsoft.com/office/drawing/2014/main" id="{FF539177-F981-2A5A-22A8-9A0D19CFDDBC}"/>
              </a:ext>
            </a:extLst>
          </p:cNvPr>
          <p:cNvSpPr>
            <a:spLocks noGrp="1"/>
          </p:cNvSpPr>
          <p:nvPr/>
        </p:nvSpPr>
        <p:spPr>
          <a:xfrm>
            <a:off x="7810360" y="4047940"/>
            <a:ext cx="1098521" cy="253915"/>
          </a:xfrm>
          <a:prstGeom prst="rect">
            <a:avLst/>
          </a:prstGeom>
          <a:solidFill>
            <a:schemeClr val="accent2">
              <a:lumMod val="75000"/>
            </a:schemeClr>
          </a:solidFill>
        </p:spPr>
        <p:txBody>
          <a:bodyPr wrap="square">
            <a:spAutoFit/>
          </a:bodyPr>
          <a:lstStyle/>
          <a:p>
            <a:pPr algn="ctr">
              <a:buNone/>
            </a:pPr>
            <a:r>
              <a:rPr sz="1000">
                <a:latin typeface="Calibri"/>
                <a:ea typeface="Calibri"/>
                <a:cs typeface="Calibri"/>
              </a:rPr>
              <a:t>Centro-temporal</a:t>
            </a:r>
          </a:p>
        </p:txBody>
      </p:sp>
      <p:sp>
        <p:nvSpPr>
          <p:cNvPr id="56" name="TextBox 55">
            <a:extLst>
              <a:ext uri="{FF2B5EF4-FFF2-40B4-BE49-F238E27FC236}">
                <a16:creationId xmlns:a16="http://schemas.microsoft.com/office/drawing/2014/main" id="{7DEEFD38-315C-2DFE-0BCE-24415FAD2251}"/>
              </a:ext>
            </a:extLst>
          </p:cNvPr>
          <p:cNvSpPr>
            <a:spLocks noGrp="1"/>
          </p:cNvSpPr>
          <p:nvPr/>
        </p:nvSpPr>
        <p:spPr>
          <a:xfrm>
            <a:off x="544570" y="880982"/>
            <a:ext cx="6355891" cy="3842655"/>
          </a:xfrm>
          <a:prstGeom prst="rect">
            <a:avLst/>
          </a:prstGeom>
          <a:noFill/>
        </p:spPr>
        <p:txBody>
          <a:bodyPr wrap="square">
            <a:spAutoFit/>
          </a:bodyPr>
          <a:lstStyle/>
          <a:p>
            <a:pPr>
              <a:lnSpc>
                <a:spcPts val="2100"/>
              </a:lnSpc>
              <a:buNone/>
            </a:pPr>
            <a:r>
              <a:rPr sz="1400" b="1">
                <a:latin typeface="Calibri"/>
                <a:ea typeface="Calibri"/>
                <a:cs typeface="Calibri"/>
              </a:rPr>
              <a:t>Global features</a:t>
            </a:r>
            <a:endParaRPr sz="1400">
              <a:latin typeface="Calibri"/>
              <a:ea typeface="Calibri"/>
              <a:cs typeface="Calibri"/>
            </a:endParaRPr>
          </a:p>
          <a:p>
            <a:pPr marL="285750" indent="-285750">
              <a:lnSpc>
                <a:spcPts val="2100"/>
              </a:lnSpc>
              <a:buFont typeface="Arial"/>
              <a:buChar char="•"/>
            </a:pPr>
            <a:r>
              <a:rPr sz="1400">
                <a:latin typeface="Calibri"/>
                <a:ea typeface="Calibri"/>
                <a:cs typeface="Calibri"/>
              </a:rPr>
              <a:t>Whole-brain summary of (mean, std, energy)</a:t>
            </a:r>
          </a:p>
          <a:p>
            <a:pPr marL="285750" indent="-285750">
              <a:lnSpc>
                <a:spcPts val="2100"/>
              </a:lnSpc>
              <a:buFont typeface="Arial"/>
              <a:buChar char="•"/>
            </a:pPr>
            <a:r>
              <a:rPr sz="1400">
                <a:latin typeface="Calibri"/>
                <a:ea typeface="Calibri"/>
                <a:cs typeface="Calibri"/>
              </a:rPr>
              <a:t>Temporal variability (std of global activity over time)</a:t>
            </a:r>
          </a:p>
          <a:p>
            <a:pPr marL="285750" indent="-285750">
              <a:lnSpc>
                <a:spcPts val="2100"/>
              </a:lnSpc>
              <a:buFont typeface="Arial"/>
              <a:buChar char="•"/>
            </a:pPr>
            <a:r>
              <a:rPr sz="1400">
                <a:latin typeface="Calibri"/>
                <a:ea typeface="Calibri"/>
                <a:cs typeface="Calibri"/>
              </a:rPr>
              <a:t>Spatial variability (std across channels)</a:t>
            </a:r>
          </a:p>
          <a:p>
            <a:pPr>
              <a:lnSpc>
                <a:spcPts val="2100"/>
              </a:lnSpc>
              <a:buNone/>
            </a:pPr>
            <a:r>
              <a:rPr sz="1400" b="1">
                <a:latin typeface="Calibri"/>
                <a:ea typeface="Calibri"/>
                <a:cs typeface="Calibri"/>
              </a:rPr>
              <a:t>Region-of-interest (ROI) features</a:t>
            </a:r>
            <a:endParaRPr sz="1400">
              <a:latin typeface="Calibri"/>
              <a:ea typeface="Calibri"/>
              <a:cs typeface="Calibri"/>
            </a:endParaRPr>
          </a:p>
          <a:p>
            <a:pPr marL="285750" indent="-285750">
              <a:lnSpc>
                <a:spcPts val="2100"/>
              </a:lnSpc>
              <a:buFont typeface="Arial"/>
              <a:buChar char="•"/>
            </a:pPr>
            <a:r>
              <a:rPr sz="1400">
                <a:latin typeface="Calibri"/>
                <a:ea typeface="Calibri"/>
                <a:cs typeface="Calibri"/>
              </a:rPr>
              <a:t>First/second-order features (mean, std, median, power magnitude..)</a:t>
            </a:r>
          </a:p>
          <a:p>
            <a:pPr marL="285750" indent="-285750">
              <a:lnSpc>
                <a:spcPts val="2100"/>
              </a:lnSpc>
              <a:buFont typeface="Arial"/>
              <a:buChar char="•"/>
            </a:pPr>
            <a:r>
              <a:rPr sz="1400">
                <a:latin typeface="Calibri"/>
                <a:ea typeface="Calibri"/>
                <a:cs typeface="Calibri"/>
              </a:rPr>
              <a:t>Higher-order features (skewness, kurtosis)</a:t>
            </a:r>
          </a:p>
          <a:p>
            <a:pPr marL="285750" indent="-285750">
              <a:lnSpc>
                <a:spcPts val="2100"/>
              </a:lnSpc>
              <a:buFont typeface="Arial"/>
              <a:buChar char="•"/>
            </a:pPr>
            <a:r>
              <a:rPr sz="1400">
                <a:latin typeface="Calibri"/>
                <a:ea typeface="Calibri"/>
                <a:cs typeface="Calibri"/>
              </a:rPr>
              <a:t>Intra-ROI spatial variability (mean channel std &amp; peak-to-peak range)</a:t>
            </a:r>
          </a:p>
          <a:p>
            <a:pPr>
              <a:lnSpc>
                <a:spcPts val="2100"/>
              </a:lnSpc>
              <a:buNone/>
            </a:pPr>
            <a:r>
              <a:rPr sz="1400" b="1">
                <a:latin typeface="Calibri"/>
                <a:ea typeface="Calibri"/>
                <a:cs typeface="Calibri"/>
              </a:rPr>
              <a:t>Window-based ROI dynamics </a:t>
            </a:r>
            <a:r>
              <a:rPr sz="1400">
                <a:latin typeface="Calibri"/>
                <a:ea typeface="Calibri"/>
                <a:cs typeface="Calibri"/>
              </a:rPr>
              <a:t>(with a 0.2 s window and 0.1 s step)</a:t>
            </a:r>
          </a:p>
          <a:p>
            <a:pPr marL="285750" indent="-285750">
              <a:lnSpc>
                <a:spcPts val="2100"/>
              </a:lnSpc>
              <a:buFont typeface="Arial"/>
              <a:buChar char="•"/>
            </a:pPr>
            <a:r>
              <a:rPr sz="1400">
                <a:latin typeface="Calibri"/>
                <a:ea typeface="Calibri"/>
                <a:cs typeface="Calibri"/>
              </a:rPr>
              <a:t>Sliding-window (mean, std, integrated power)</a:t>
            </a:r>
          </a:p>
          <a:p>
            <a:pPr marL="285750" indent="-285750">
              <a:lnSpc>
                <a:spcPts val="2100"/>
              </a:lnSpc>
              <a:buFont typeface="Arial"/>
              <a:buChar char="•"/>
            </a:pPr>
            <a:r>
              <a:rPr sz="1400">
                <a:latin typeface="Calibri"/>
                <a:ea typeface="Calibri"/>
                <a:cs typeface="Calibri"/>
              </a:rPr>
              <a:t>Across-window variability (std, range, change rate)</a:t>
            </a:r>
          </a:p>
          <a:p>
            <a:pPr>
              <a:lnSpc>
                <a:spcPts val="2100"/>
              </a:lnSpc>
              <a:buNone/>
            </a:pPr>
            <a:r>
              <a:rPr sz="1400" b="1">
                <a:latin typeface="Calibri"/>
                <a:ea typeface="Calibri"/>
                <a:cs typeface="Calibri"/>
              </a:rPr>
              <a:t>Connectivity &amp; asymmetry features</a:t>
            </a:r>
            <a:endParaRPr sz="1400">
              <a:latin typeface="Calibri"/>
              <a:ea typeface="Calibri"/>
              <a:cs typeface="Calibri"/>
            </a:endParaRPr>
          </a:p>
          <a:p>
            <a:pPr marL="285750" indent="-285750">
              <a:lnSpc>
                <a:spcPts val="2100"/>
              </a:lnSpc>
              <a:buFont typeface="Arial"/>
              <a:buChar char="•"/>
            </a:pPr>
            <a:r>
              <a:rPr sz="1400">
                <a:latin typeface="Calibri"/>
                <a:ea typeface="Calibri"/>
                <a:cs typeface="Calibri"/>
              </a:rPr>
              <a:t>ROI-to-ROI correlations</a:t>
            </a:r>
          </a:p>
          <a:p>
            <a:pPr marL="285750" indent="-285750">
              <a:lnSpc>
                <a:spcPts val="2100"/>
              </a:lnSpc>
              <a:buFont typeface="Arial"/>
              <a:buChar char="•"/>
            </a:pPr>
            <a:r>
              <a:rPr sz="1400">
                <a:latin typeface="Calibri"/>
                <a:ea typeface="Calibri"/>
                <a:cs typeface="Calibri"/>
              </a:rPr>
              <a:t>Hemispheric and anterior–posterior asymmetry</a:t>
            </a:r>
          </a:p>
        </p:txBody>
      </p:sp>
      <p:pic>
        <p:nvPicPr>
          <p:cNvPr id="113" name="Picture 82"/>
          <p:cNvPicPr>
            <a:picLocks noChangeAspect="1"/>
          </p:cNvPicPr>
          <p:nvPr/>
        </p:nvPicPr>
        <p:blipFill>
          <a:blip r:embed="rId4"/>
          <a:stretch>
            <a:fillRect/>
          </a:stretch>
        </p:blipFill>
        <p:spPr>
          <a:xfrm>
            <a:off x="5926838" y="326788"/>
            <a:ext cx="2960182" cy="1374850"/>
          </a:xfrm>
          <a:prstGeom prst="rect">
            <a:avLst/>
          </a:prstGeom>
        </p:spPr>
      </p:pic>
    </p:spTree>
    <p:extLst>
      <p:ext uri="{BB962C8B-B14F-4D97-AF65-F5344CB8AC3E}">
        <p14:creationId xmlns:p14="http://schemas.microsoft.com/office/powerpoint/2010/main" val="2473534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4E545CA1-F163-ABF4-3259-5E9A2F2E2219}"/>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Result </a:t>
            </a:r>
            <a:br/>
            <a:r>
              <a:rPr b="1">
                <a:solidFill>
                  <a:srgbClr val="1F3864"/>
                </a:solidFill>
                <a:latin typeface="Calibri"/>
                <a:ea typeface="Calibri"/>
                <a:cs typeface="Calibri"/>
              </a:rPr>
              <a:t>within-subject classification</a:t>
            </a:r>
            <a:endParaRPr sz="2600" b="1">
              <a:solidFill>
                <a:srgbClr val="1F3864"/>
              </a:solidFill>
              <a:latin typeface="Calibri"/>
              <a:ea typeface="Calibri"/>
              <a:cs typeface="Calibri"/>
            </a:endParaRPr>
          </a:p>
        </p:txBody>
      </p:sp>
      <p:sp>
        <p:nvSpPr>
          <p:cNvPr id="10" name="Shape 1">
            <a:extLst>
              <a:ext uri="{FF2B5EF4-FFF2-40B4-BE49-F238E27FC236}">
                <a16:creationId xmlns:a16="http://schemas.microsoft.com/office/drawing/2014/main" id="{5F32462B-F208-2295-0A1B-0EA093CC6463}"/>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graphicFrame>
        <p:nvGraphicFramePr>
          <p:cNvPr id="16" name="Table 2"/>
          <p:cNvGraphicFramePr/>
          <p:nvPr/>
        </p:nvGraphicFramePr>
        <p:xfrm>
          <a:off x="4876801" y="1296166"/>
          <a:ext cx="4114788" cy="1597302"/>
        </p:xfrm>
        <a:graphic>
          <a:graphicData uri="http://schemas.openxmlformats.org/drawingml/2006/table">
            <a:tbl>
              <a:tblPr firstRow="1" bandRow="1">
                <a:tableStyleId>{21E4AEA4-8DFA-4A89-87EB-49C32662AFE0}</a:tableStyleId>
              </a:tblPr>
              <a:tblGrid>
                <a:gridCol w="487680">
                  <a:extLst>
                    <a:ext uri="{9D8B030D-6E8A-4147-A177-3AD203B41FA5}">
                      <a16:colId xmlns:a16="http://schemas.microsoft.com/office/drawing/2014/main" val="20000"/>
                    </a:ext>
                  </a:extLst>
                </a:gridCol>
                <a:gridCol w="587489">
                  <a:extLst>
                    <a:ext uri="{9D8B030D-6E8A-4147-A177-3AD203B41FA5}">
                      <a16:colId xmlns:a16="http://schemas.microsoft.com/office/drawing/2014/main" val="20001"/>
                    </a:ext>
                  </a:extLst>
                </a:gridCol>
                <a:gridCol w="606403">
                  <a:extLst>
                    <a:ext uri="{9D8B030D-6E8A-4147-A177-3AD203B41FA5}">
                      <a16:colId xmlns:a16="http://schemas.microsoft.com/office/drawing/2014/main" val="20002"/>
                    </a:ext>
                  </a:extLst>
                </a:gridCol>
                <a:gridCol w="606403">
                  <a:extLst>
                    <a:ext uri="{9D8B030D-6E8A-4147-A177-3AD203B41FA5}">
                      <a16:colId xmlns:a16="http://schemas.microsoft.com/office/drawing/2014/main" val="20003"/>
                    </a:ext>
                  </a:extLst>
                </a:gridCol>
                <a:gridCol w="606403">
                  <a:extLst>
                    <a:ext uri="{9D8B030D-6E8A-4147-A177-3AD203B41FA5}">
                      <a16:colId xmlns:a16="http://schemas.microsoft.com/office/drawing/2014/main" val="20004"/>
                    </a:ext>
                  </a:extLst>
                </a:gridCol>
                <a:gridCol w="534610">
                  <a:extLst>
                    <a:ext uri="{9D8B030D-6E8A-4147-A177-3AD203B41FA5}">
                      <a16:colId xmlns:a16="http://schemas.microsoft.com/office/drawing/2014/main" val="20005"/>
                    </a:ext>
                  </a:extLst>
                </a:gridCol>
                <a:gridCol w="685800">
                  <a:extLst>
                    <a:ext uri="{9D8B030D-6E8A-4147-A177-3AD203B41FA5}">
                      <a16:colId xmlns:a16="http://schemas.microsoft.com/office/drawing/2014/main" val="20006"/>
                    </a:ext>
                  </a:extLst>
                </a:gridCol>
              </a:tblGrid>
              <a:tr h="346319">
                <a:tc>
                  <a:txBody>
                    <a:bodyPr/>
                    <a:lstStyle/>
                    <a:p>
                      <a:pPr algn="l">
                        <a:buNone/>
                      </a:pPr>
                      <a:endParaRPr sz="1100"/>
                    </a:p>
                  </a:txBody>
                  <a:tcPr marL="85394" marR="85394" marT="42697" marB="42697"/>
                </a:tc>
                <a:tc>
                  <a:txBody>
                    <a:bodyPr/>
                    <a:lstStyle/>
                    <a:p>
                      <a:pPr algn="l">
                        <a:buNone/>
                      </a:pPr>
                      <a:r>
                        <a:rPr sz="1100"/>
                        <a:t>Multi-band</a:t>
                      </a:r>
                    </a:p>
                  </a:txBody>
                  <a:tcPr marL="85394" marR="85394" marT="42697" marB="42697"/>
                </a:tc>
                <a:tc>
                  <a:txBody>
                    <a:bodyPr/>
                    <a:lstStyle/>
                    <a:p>
                      <a:pPr algn="l">
                        <a:buNone/>
                      </a:pPr>
                      <a:r>
                        <a:rPr sz="1100"/>
                        <a:t>Theta</a:t>
                      </a:r>
                    </a:p>
                  </a:txBody>
                  <a:tcPr marL="85394" marR="85394" marT="42697" marB="42697"/>
                </a:tc>
                <a:tc>
                  <a:txBody>
                    <a:bodyPr/>
                    <a:lstStyle/>
                    <a:p>
                      <a:pPr algn="l">
                        <a:buNone/>
                      </a:pPr>
                      <a:r>
                        <a:rPr sz="1100"/>
                        <a:t>Alpha</a:t>
                      </a:r>
                    </a:p>
                  </a:txBody>
                  <a:tcPr marL="85394" marR="85394" marT="42697" marB="42697"/>
                </a:tc>
                <a:tc>
                  <a:txBody>
                    <a:bodyPr/>
                    <a:lstStyle/>
                    <a:p>
                      <a:pPr algn="l">
                        <a:buNone/>
                      </a:pPr>
                      <a:r>
                        <a:rPr sz="1100"/>
                        <a:t>Low Beta</a:t>
                      </a:r>
                    </a:p>
                  </a:txBody>
                  <a:tcPr marL="85394" marR="85394" marT="42697" marB="42697"/>
                </a:tc>
                <a:tc>
                  <a:txBody>
                    <a:bodyPr/>
                    <a:lstStyle/>
                    <a:p>
                      <a:pPr algn="l">
                        <a:buNone/>
                      </a:pPr>
                      <a:r>
                        <a:rPr sz="1100"/>
                        <a:t>High Beta</a:t>
                      </a:r>
                    </a:p>
                  </a:txBody>
                  <a:tcPr marL="85394" marR="85394" marT="42697" marB="42697"/>
                </a:tc>
                <a:tc>
                  <a:txBody>
                    <a:bodyPr/>
                    <a:lstStyle/>
                    <a:p>
                      <a:pPr algn="l">
                        <a:buNone/>
                      </a:pPr>
                      <a:r>
                        <a:rPr sz="1100"/>
                        <a:t>Gamma</a:t>
                      </a:r>
                    </a:p>
                  </a:txBody>
                  <a:tcPr marL="85394" marR="85394" marT="42697" marB="42697"/>
                </a:tc>
                <a:extLst>
                  <a:ext uri="{0D108BD9-81ED-4DB2-BD59-A6C34878D82A}">
                    <a16:rowId xmlns:a16="http://schemas.microsoft.com/office/drawing/2014/main" val="10000"/>
                  </a:ext>
                </a:extLst>
              </a:tr>
              <a:tr h="346319">
                <a:tc>
                  <a:txBody>
                    <a:bodyPr/>
                    <a:lstStyle/>
                    <a:p>
                      <a:pPr algn="l">
                        <a:buNone/>
                      </a:pPr>
                      <a:r>
                        <a:rPr sz="1100"/>
                        <a:t>Acc.</a:t>
                      </a:r>
                    </a:p>
                  </a:txBody>
                  <a:tcPr marL="85394" marR="85394" marT="42697" marB="42697"/>
                </a:tc>
                <a:tc>
                  <a:txBody>
                    <a:bodyPr/>
                    <a:lstStyle/>
                    <a:p>
                      <a:pPr algn="l">
                        <a:buNone/>
                      </a:pPr>
                      <a:r>
                        <a:rPr sz="1100" b="0"/>
                        <a:t>0.936 ± 0.046</a:t>
                      </a:r>
                    </a:p>
                  </a:txBody>
                  <a:tcPr marL="85394" marR="85394" marT="42697" marB="42697"/>
                </a:tc>
                <a:tc>
                  <a:txBody>
                    <a:bodyPr/>
                    <a:lstStyle/>
                    <a:p>
                      <a:pPr algn="l">
                        <a:buNone/>
                      </a:pPr>
                      <a:r>
                        <a:rPr sz="1100"/>
                        <a:t>0.782 ± 0.161</a:t>
                      </a:r>
                    </a:p>
                  </a:txBody>
                  <a:tcPr marL="85394" marR="85394" marT="42697" marB="42697"/>
                </a:tc>
                <a:tc>
                  <a:txBody>
                    <a:bodyPr/>
                    <a:lstStyle/>
                    <a:p>
                      <a:pPr algn="l">
                        <a:buNone/>
                      </a:pPr>
                      <a:r>
                        <a:rPr sz="1100"/>
                        <a:t>0.803 ± 0.107</a:t>
                      </a:r>
                    </a:p>
                  </a:txBody>
                  <a:tcPr marL="85394" marR="85394" marT="42697" marB="42697"/>
                </a:tc>
                <a:tc>
                  <a:txBody>
                    <a:bodyPr/>
                    <a:lstStyle/>
                    <a:p>
                      <a:pPr algn="l">
                        <a:buNone/>
                      </a:pPr>
                      <a:r>
                        <a:rPr sz="1100"/>
                        <a:t>0.886 ± 0.077</a:t>
                      </a:r>
                    </a:p>
                  </a:txBody>
                  <a:tcPr marL="85394" marR="85394" marT="42697" marB="42697"/>
                </a:tc>
                <a:tc>
                  <a:txBody>
                    <a:bodyPr/>
                    <a:lstStyle/>
                    <a:p>
                      <a:pPr algn="l">
                        <a:buNone/>
                      </a:pPr>
                      <a:r>
                        <a:rPr sz="1100"/>
                        <a:t>0.923 ± 0.054</a:t>
                      </a:r>
                    </a:p>
                  </a:txBody>
                  <a:tcPr marL="85394" marR="85394" marT="42697" marB="42697"/>
                </a:tc>
                <a:tc>
                  <a:txBody>
                    <a:bodyPr/>
                    <a:lstStyle/>
                    <a:p>
                      <a:pPr algn="l">
                        <a:buNone/>
                      </a:pPr>
                      <a:r>
                        <a:rPr sz="1100"/>
                        <a:t>0.929 ± 0.058</a:t>
                      </a:r>
                    </a:p>
                  </a:txBody>
                  <a:tcPr marL="85394" marR="85394" marT="42697" marB="42697"/>
                </a:tc>
                <a:extLst>
                  <a:ext uri="{0D108BD9-81ED-4DB2-BD59-A6C34878D82A}">
                    <a16:rowId xmlns:a16="http://schemas.microsoft.com/office/drawing/2014/main" val="10001"/>
                  </a:ext>
                </a:extLst>
              </a:tr>
              <a:tr h="346319">
                <a:tc>
                  <a:txBody>
                    <a:bodyPr/>
                    <a:lstStyle/>
                    <a:p>
                      <a:pPr algn="l">
                        <a:buNone/>
                      </a:pPr>
                      <a:r>
                        <a:rPr sz="1100"/>
                        <a:t>AUC</a:t>
                      </a:r>
                    </a:p>
                  </a:txBody>
                  <a:tcPr marL="85394" marR="85394" marT="42697" marB="42697"/>
                </a:tc>
                <a:tc>
                  <a:txBody>
                    <a:bodyPr/>
                    <a:lstStyle/>
                    <a:p>
                      <a:pPr algn="l">
                        <a:buNone/>
                      </a:pPr>
                      <a:r>
                        <a:rPr sz="1100" b="0"/>
                        <a:t>0.974 ± 0.032</a:t>
                      </a:r>
                    </a:p>
                  </a:txBody>
                  <a:tcPr marL="85394" marR="85394" marT="42697" marB="42697"/>
                </a:tc>
                <a:tc>
                  <a:txBody>
                    <a:bodyPr/>
                    <a:lstStyle/>
                    <a:p>
                      <a:pPr algn="l">
                        <a:buNone/>
                      </a:pPr>
                      <a:r>
                        <a:rPr sz="1100"/>
                        <a:t>0.780 ± 0.160</a:t>
                      </a:r>
                    </a:p>
                  </a:txBody>
                  <a:tcPr marL="85394" marR="85394" marT="42697" marB="42697"/>
                </a:tc>
                <a:tc>
                  <a:txBody>
                    <a:bodyPr/>
                    <a:lstStyle/>
                    <a:p>
                      <a:pPr algn="l">
                        <a:buNone/>
                      </a:pPr>
                      <a:r>
                        <a:rPr sz="1100"/>
                        <a:t>0.805 ± 0.134</a:t>
                      </a:r>
                    </a:p>
                  </a:txBody>
                  <a:tcPr marL="85394" marR="85394" marT="42697" marB="42697"/>
                </a:tc>
                <a:tc>
                  <a:txBody>
                    <a:bodyPr/>
                    <a:lstStyle/>
                    <a:p>
                      <a:pPr algn="l">
                        <a:buNone/>
                      </a:pPr>
                      <a:r>
                        <a:rPr sz="1100"/>
                        <a:t>0.916 ± 0.077</a:t>
                      </a:r>
                    </a:p>
                  </a:txBody>
                  <a:tcPr marL="85394" marR="85394" marT="42697" marB="42697"/>
                </a:tc>
                <a:tc>
                  <a:txBody>
                    <a:bodyPr/>
                    <a:lstStyle/>
                    <a:p>
                      <a:pPr algn="l">
                        <a:buNone/>
                      </a:pPr>
                      <a:r>
                        <a:rPr sz="1100"/>
                        <a:t>0.956 ± 0.035</a:t>
                      </a:r>
                    </a:p>
                  </a:txBody>
                  <a:tcPr marL="85394" marR="85394" marT="42697" marB="42697"/>
                </a:tc>
                <a:tc>
                  <a:txBody>
                    <a:bodyPr/>
                    <a:lstStyle/>
                    <a:p>
                      <a:pPr algn="l">
                        <a:buNone/>
                      </a:pPr>
                      <a:r>
                        <a:rPr sz="1100"/>
                        <a:t>0.965 ± 0.037</a:t>
                      </a:r>
                    </a:p>
                  </a:txBody>
                  <a:tcPr marL="85394" marR="85394" marT="42697" marB="42697"/>
                </a:tc>
                <a:extLst>
                  <a:ext uri="{0D108BD9-81ED-4DB2-BD59-A6C34878D82A}">
                    <a16:rowId xmlns:a16="http://schemas.microsoft.com/office/drawing/2014/main" val="10002"/>
                  </a:ext>
                </a:extLst>
              </a:tr>
            </a:tbl>
          </a:graphicData>
        </a:graphic>
      </p:graphicFrame>
      <p:pic>
        <p:nvPicPr>
          <p:cNvPr id="17" name="Picture 4"/>
          <p:cNvPicPr>
            <a:picLocks noChangeAspect="1"/>
          </p:cNvPicPr>
          <p:nvPr/>
        </p:nvPicPr>
        <p:blipFill>
          <a:blip r:embed="rId3"/>
          <a:stretch>
            <a:fillRect/>
          </a:stretch>
        </p:blipFill>
        <p:spPr>
          <a:xfrm>
            <a:off x="342901" y="1016508"/>
            <a:ext cx="4533900" cy="3621619"/>
          </a:xfrm>
          <a:prstGeom prst="rect">
            <a:avLst/>
          </a:prstGeom>
        </p:spPr>
      </p:pic>
      <p:sp>
        <p:nvSpPr>
          <p:cNvPr id="7" name="TextBox 6">
            <a:extLst>
              <a:ext uri="{FF2B5EF4-FFF2-40B4-BE49-F238E27FC236}">
                <a16:creationId xmlns:a16="http://schemas.microsoft.com/office/drawing/2014/main" id="{C8847A3A-613A-95D9-E831-051CE0ED0611}"/>
              </a:ext>
            </a:extLst>
          </p:cNvPr>
          <p:cNvSpPr>
            <a:spLocks noGrp="1"/>
          </p:cNvSpPr>
          <p:nvPr/>
        </p:nvSpPr>
        <p:spPr>
          <a:xfrm>
            <a:off x="4937760" y="988389"/>
            <a:ext cx="4366260" cy="307777"/>
          </a:xfrm>
          <a:prstGeom prst="rect">
            <a:avLst/>
          </a:prstGeom>
          <a:noFill/>
        </p:spPr>
        <p:txBody>
          <a:bodyPr wrap="square">
            <a:spAutoFit/>
          </a:bodyPr>
          <a:lstStyle/>
          <a:p>
            <a:r>
              <a:rPr sz="1400">
                <a:latin typeface="Calibri"/>
                <a:ea typeface="Calibri"/>
                <a:cs typeface="Calibri"/>
              </a:rPr>
              <a:t>Table I. within-subject classification accuracy and AUC </a:t>
            </a:r>
          </a:p>
        </p:txBody>
      </p:sp>
      <p:sp>
        <p:nvSpPr>
          <p:cNvPr id="11" name="TextBox 10">
            <a:extLst>
              <a:ext uri="{FF2B5EF4-FFF2-40B4-BE49-F238E27FC236}">
                <a16:creationId xmlns:a16="http://schemas.microsoft.com/office/drawing/2014/main" id="{63505ABA-D08E-46A2-4ADB-D494B05D9373}"/>
              </a:ext>
            </a:extLst>
          </p:cNvPr>
          <p:cNvSpPr>
            <a:spLocks noGrp="1"/>
          </p:cNvSpPr>
          <p:nvPr/>
        </p:nvSpPr>
        <p:spPr>
          <a:xfrm>
            <a:off x="4876801" y="3201245"/>
            <a:ext cx="4213859" cy="1077218"/>
          </a:xfrm>
          <a:prstGeom prst="rect">
            <a:avLst/>
          </a:prstGeom>
          <a:noFill/>
        </p:spPr>
        <p:txBody>
          <a:bodyPr wrap="square">
            <a:spAutoFit/>
          </a:bodyPr>
          <a:lstStyle/>
          <a:p>
            <a:r>
              <a:rPr sz="1600">
                <a:latin typeface="Calibri"/>
                <a:ea typeface="Calibri"/>
                <a:cs typeface="Calibri"/>
              </a:rPr>
              <a:t>In contrast:</a:t>
            </a:r>
            <a:br/>
            <a:r>
              <a:rPr sz="1600">
                <a:solidFill>
                  <a:srgbClr val="C00000"/>
                </a:solidFill>
                <a:latin typeface="Calibri"/>
                <a:ea typeface="Calibri"/>
                <a:cs typeface="Calibri"/>
              </a:rPr>
              <a:t>cross-subject classification remained at chance level</a:t>
            </a:r>
            <a:r>
              <a:rPr sz="1600">
                <a:latin typeface="Calibri"/>
                <a:ea typeface="Calibri"/>
                <a:cs typeface="Calibri"/>
              </a:rPr>
              <a:t>, highlighting substantial inter-individual variability. </a:t>
            </a:r>
          </a:p>
        </p:txBody>
      </p:sp>
    </p:spTree>
    <p:extLst>
      <p:ext uri="{BB962C8B-B14F-4D97-AF65-F5344CB8AC3E}">
        <p14:creationId xmlns:p14="http://schemas.microsoft.com/office/powerpoint/2010/main" val="1538646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8AED8F6D-E61A-0DBE-79A3-4000D1D203BD}"/>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Result</a:t>
            </a:r>
            <a:br/>
            <a:r>
              <a:rPr b="1">
                <a:solidFill>
                  <a:srgbClr val="1F3864"/>
                </a:solidFill>
                <a:latin typeface="Calibri"/>
                <a:ea typeface="Calibri"/>
                <a:cs typeface="Calibri"/>
              </a:rPr>
              <a:t>within-subject classification</a:t>
            </a:r>
            <a:endParaRPr sz="2600" b="1">
              <a:solidFill>
                <a:srgbClr val="1F3864"/>
              </a:solidFill>
              <a:latin typeface="Calibri"/>
              <a:ea typeface="Calibri"/>
              <a:cs typeface="Calibri"/>
            </a:endParaRPr>
          </a:p>
        </p:txBody>
      </p:sp>
      <p:sp>
        <p:nvSpPr>
          <p:cNvPr id="10" name="Shape 1">
            <a:extLst>
              <a:ext uri="{FF2B5EF4-FFF2-40B4-BE49-F238E27FC236}">
                <a16:creationId xmlns:a16="http://schemas.microsoft.com/office/drawing/2014/main" id="{5F355789-60C3-F397-F630-AD90C4A371E6}"/>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7" name="TextBox 6">
            <a:extLst>
              <a:ext uri="{FF2B5EF4-FFF2-40B4-BE49-F238E27FC236}">
                <a16:creationId xmlns:a16="http://schemas.microsoft.com/office/drawing/2014/main" id="{9CF4A43A-82BB-7AD0-4620-BA31A97CB13B}"/>
              </a:ext>
            </a:extLst>
          </p:cNvPr>
          <p:cNvSpPr>
            <a:spLocks noGrp="1"/>
          </p:cNvSpPr>
          <p:nvPr/>
        </p:nvSpPr>
        <p:spPr>
          <a:xfrm>
            <a:off x="411479" y="1013460"/>
            <a:ext cx="8107681" cy="584775"/>
          </a:xfrm>
          <a:prstGeom prst="rect">
            <a:avLst/>
          </a:prstGeom>
          <a:noFill/>
        </p:spPr>
        <p:txBody>
          <a:bodyPr wrap="square">
            <a:spAutoFit/>
          </a:bodyPr>
          <a:lstStyle/>
          <a:p>
            <a:r>
              <a:rPr sz="1600">
                <a:latin typeface="Calibri"/>
                <a:ea typeface="Calibri"/>
                <a:cs typeface="Calibri"/>
              </a:rPr>
              <a:t>Band-Specific Topographic Importance Analysis: a performance-oriented analysis (AUC) based on spatial patterns</a:t>
            </a:r>
          </a:p>
        </p:txBody>
      </p:sp>
      <p:pic>
        <p:nvPicPr>
          <p:cNvPr id="15" name="Picture 11"/>
          <p:cNvPicPr>
            <a:picLocks noChangeAspect="1"/>
          </p:cNvPicPr>
          <p:nvPr/>
        </p:nvPicPr>
        <p:blipFill>
          <a:blip r:embed="rId3"/>
          <a:stretch>
            <a:fillRect/>
          </a:stretch>
        </p:blipFill>
        <p:spPr>
          <a:xfrm>
            <a:off x="411480" y="1679006"/>
            <a:ext cx="4492165" cy="2774179"/>
          </a:xfrm>
          <a:prstGeom prst="rect">
            <a:avLst/>
          </a:prstGeom>
        </p:spPr>
      </p:pic>
      <p:sp>
        <p:nvSpPr>
          <p:cNvPr id="3" name="TextBox 2">
            <a:extLst>
              <a:ext uri="{FF2B5EF4-FFF2-40B4-BE49-F238E27FC236}">
                <a16:creationId xmlns:a16="http://schemas.microsoft.com/office/drawing/2014/main" id="{EC33E378-6B27-A905-4B9E-518EBEAB490F}"/>
              </a:ext>
            </a:extLst>
          </p:cNvPr>
          <p:cNvSpPr>
            <a:spLocks noGrp="1"/>
          </p:cNvSpPr>
          <p:nvPr/>
        </p:nvSpPr>
        <p:spPr>
          <a:xfrm>
            <a:off x="4903645" y="1911933"/>
            <a:ext cx="4008120" cy="2308324"/>
          </a:xfrm>
          <a:prstGeom prst="rect">
            <a:avLst/>
          </a:prstGeom>
          <a:noFill/>
        </p:spPr>
        <p:txBody>
          <a:bodyPr wrap="square">
            <a:spAutoFit/>
          </a:bodyPr>
          <a:lstStyle/>
          <a:p>
            <a:pPr marL="482600" lvl="0" indent="-342900">
              <a:lnSpc>
                <a:spcPct val="100000"/>
              </a:lnSpc>
              <a:buFont typeface="Arial"/>
              <a:buChar char="•"/>
            </a:pPr>
            <a:r>
              <a:rPr sz="1600">
                <a:latin typeface="Calibri"/>
                <a:ea typeface="Calibri"/>
                <a:cs typeface="Calibri"/>
              </a:rPr>
              <a:t>For each frequency band, EEG power was averaged over the pre-shift time window and projected onto the scalp to obtain time-averaged topographic maps</a:t>
            </a:r>
          </a:p>
          <a:p>
            <a:pPr marL="482600" lvl="0" indent="-342900">
              <a:lnSpc>
                <a:spcPct val="100000"/>
              </a:lnSpc>
              <a:buFont typeface="Arial"/>
              <a:buChar char="•"/>
            </a:pPr>
            <a:endParaRPr sz="1600">
              <a:latin typeface="Calibri"/>
              <a:ea typeface="Calibri"/>
              <a:cs typeface="Calibri"/>
            </a:endParaRPr>
          </a:p>
          <a:p>
            <a:pPr marL="482600" lvl="0" indent="-342900">
              <a:lnSpc>
                <a:spcPct val="100000"/>
              </a:lnSpc>
              <a:buFont typeface="Arial"/>
              <a:buChar char="•"/>
            </a:pPr>
            <a:r>
              <a:rPr sz="1600">
                <a:latin typeface="Calibri"/>
                <a:ea typeface="Calibri"/>
                <a:cs typeface="Calibri"/>
              </a:rPr>
              <a:t>Suggesting that different bands provide complementary information for the classification model under the current feature representation</a:t>
            </a:r>
          </a:p>
        </p:txBody>
      </p:sp>
    </p:spTree>
    <p:extLst>
      <p:ext uri="{BB962C8B-B14F-4D97-AF65-F5344CB8AC3E}">
        <p14:creationId xmlns:p14="http://schemas.microsoft.com/office/powerpoint/2010/main" val="3490677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6F086D92-D5A4-509E-68EA-E07F1EAC404C}"/>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Result</a:t>
            </a:r>
            <a:br/>
            <a:r>
              <a:rPr b="1">
                <a:solidFill>
                  <a:srgbClr val="1F3864"/>
                </a:solidFill>
                <a:latin typeface="Calibri"/>
                <a:ea typeface="Calibri"/>
                <a:cs typeface="Calibri"/>
              </a:rPr>
              <a:t>within-subject SHAP-Based Explanation</a:t>
            </a:r>
            <a:endParaRPr sz="2600" b="1">
              <a:solidFill>
                <a:srgbClr val="1F3864"/>
              </a:solidFill>
              <a:latin typeface="Calibri"/>
              <a:ea typeface="Calibri"/>
              <a:cs typeface="Calibri"/>
            </a:endParaRPr>
          </a:p>
        </p:txBody>
      </p:sp>
      <p:sp>
        <p:nvSpPr>
          <p:cNvPr id="10" name="Shape 1">
            <a:extLst>
              <a:ext uri="{FF2B5EF4-FFF2-40B4-BE49-F238E27FC236}">
                <a16:creationId xmlns:a16="http://schemas.microsoft.com/office/drawing/2014/main" id="{A000807A-2D1B-A962-931B-9BA8869C7772}"/>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pic>
        <p:nvPicPr>
          <p:cNvPr id="26" name="Picture 3"/>
          <p:cNvPicPr>
            <a:picLocks noChangeAspect="1"/>
          </p:cNvPicPr>
          <p:nvPr/>
        </p:nvPicPr>
        <p:blipFill>
          <a:blip r:embed="rId3"/>
          <a:stretch>
            <a:fillRect/>
          </a:stretch>
        </p:blipFill>
        <p:spPr>
          <a:xfrm>
            <a:off x="411480" y="1275815"/>
            <a:ext cx="3851229" cy="3791485"/>
          </a:xfrm>
          <a:prstGeom prst="rect">
            <a:avLst/>
          </a:prstGeom>
        </p:spPr>
      </p:pic>
      <p:sp>
        <p:nvSpPr>
          <p:cNvPr id="9" name="TextBox 8">
            <a:extLst>
              <a:ext uri="{FF2B5EF4-FFF2-40B4-BE49-F238E27FC236}">
                <a16:creationId xmlns:a16="http://schemas.microsoft.com/office/drawing/2014/main" id="{D4EB4D1C-A31F-8ACD-DB94-15D7693F33BE}"/>
              </a:ext>
            </a:extLst>
          </p:cNvPr>
          <p:cNvSpPr>
            <a:spLocks noGrp="1"/>
          </p:cNvSpPr>
          <p:nvPr/>
        </p:nvSpPr>
        <p:spPr>
          <a:xfrm>
            <a:off x="411480" y="1013460"/>
            <a:ext cx="3851229" cy="338554"/>
          </a:xfrm>
          <a:prstGeom prst="rect">
            <a:avLst/>
          </a:prstGeom>
          <a:noFill/>
        </p:spPr>
        <p:txBody>
          <a:bodyPr wrap="square">
            <a:spAutoFit/>
          </a:bodyPr>
          <a:lstStyle/>
          <a:p>
            <a:r>
              <a:rPr sz="1600">
                <a:latin typeface="Calibri"/>
                <a:ea typeface="Calibri"/>
                <a:cs typeface="Calibri"/>
              </a:rPr>
              <a:t>SHAP-based Explanation </a:t>
            </a:r>
          </a:p>
        </p:txBody>
      </p:sp>
      <p:pic>
        <p:nvPicPr>
          <p:cNvPr id="28" name="Picture 16"/>
          <p:cNvPicPr>
            <a:picLocks noChangeAspect="1"/>
          </p:cNvPicPr>
          <p:nvPr/>
        </p:nvPicPr>
        <p:blipFill>
          <a:blip r:embed="rId4"/>
          <a:stretch>
            <a:fillRect/>
          </a:stretch>
        </p:blipFill>
        <p:spPr>
          <a:xfrm>
            <a:off x="4731673" y="1442150"/>
            <a:ext cx="4000847" cy="1539373"/>
          </a:xfrm>
          <a:prstGeom prst="rect">
            <a:avLst/>
          </a:prstGeom>
        </p:spPr>
      </p:pic>
      <p:sp>
        <p:nvSpPr>
          <p:cNvPr id="20" name="TextBox 19">
            <a:extLst>
              <a:ext uri="{FF2B5EF4-FFF2-40B4-BE49-F238E27FC236}">
                <a16:creationId xmlns:a16="http://schemas.microsoft.com/office/drawing/2014/main" id="{9F54BD4C-26AF-706B-D4C6-501C9B5125CC}"/>
              </a:ext>
            </a:extLst>
          </p:cNvPr>
          <p:cNvSpPr>
            <a:spLocks noGrp="1"/>
          </p:cNvSpPr>
          <p:nvPr/>
        </p:nvSpPr>
        <p:spPr>
          <a:xfrm>
            <a:off x="4777740" y="1148137"/>
            <a:ext cx="4366260" cy="307777"/>
          </a:xfrm>
          <a:prstGeom prst="rect">
            <a:avLst/>
          </a:prstGeom>
          <a:noFill/>
        </p:spPr>
        <p:txBody>
          <a:bodyPr wrap="square">
            <a:spAutoFit/>
          </a:bodyPr>
          <a:lstStyle/>
          <a:p>
            <a:r>
              <a:rPr sz="1400">
                <a:latin typeface="Calibri"/>
                <a:ea typeface="Calibri"/>
                <a:cs typeface="Calibri"/>
              </a:rPr>
              <a:t>Table II. band-level normalized SHAP contributions</a:t>
            </a:r>
          </a:p>
        </p:txBody>
      </p:sp>
      <p:sp>
        <p:nvSpPr>
          <p:cNvPr id="21" name="TextBox 20">
            <a:extLst>
              <a:ext uri="{FF2B5EF4-FFF2-40B4-BE49-F238E27FC236}">
                <a16:creationId xmlns:a16="http://schemas.microsoft.com/office/drawing/2014/main" id="{ADBC20AB-8B9D-5B55-3053-CBD559590A91}"/>
              </a:ext>
            </a:extLst>
          </p:cNvPr>
          <p:cNvSpPr>
            <a:spLocks noGrp="1"/>
          </p:cNvSpPr>
          <p:nvPr/>
        </p:nvSpPr>
        <p:spPr>
          <a:xfrm>
            <a:off x="7429500" y="2870993"/>
            <a:ext cx="1539240" cy="261610"/>
          </a:xfrm>
          <a:prstGeom prst="rect">
            <a:avLst/>
          </a:prstGeom>
          <a:noFill/>
        </p:spPr>
        <p:txBody>
          <a:bodyPr wrap="square">
            <a:spAutoFit/>
          </a:bodyPr>
          <a:lstStyle/>
          <a:p>
            <a:r>
              <a:rPr sz="1100">
                <a:latin typeface="Times New Roman"/>
                <a:ea typeface="Times New Roman"/>
                <a:cs typeface="Times New Roman"/>
              </a:rPr>
              <a:t>(standard deviation)</a:t>
            </a:r>
          </a:p>
        </p:txBody>
      </p:sp>
    </p:spTree>
    <p:extLst>
      <p:ext uri="{BB962C8B-B14F-4D97-AF65-F5344CB8AC3E}">
        <p14:creationId xmlns:p14="http://schemas.microsoft.com/office/powerpoint/2010/main" val="853598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1501D374-19BA-6632-72CA-2723772FFB0C}"/>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Result</a:t>
            </a:r>
            <a:br/>
            <a:r>
              <a:rPr b="1">
                <a:solidFill>
                  <a:srgbClr val="1F3864"/>
                </a:solidFill>
                <a:latin typeface="Calibri"/>
                <a:ea typeface="Calibri"/>
                <a:cs typeface="Calibri"/>
              </a:rPr>
              <a:t>within-subject SHAP-Based Explanation</a:t>
            </a:r>
            <a:endParaRPr sz="2600" b="1">
              <a:solidFill>
                <a:srgbClr val="1F3864"/>
              </a:solidFill>
              <a:latin typeface="Calibri"/>
              <a:ea typeface="Calibri"/>
              <a:cs typeface="Calibri"/>
            </a:endParaRPr>
          </a:p>
        </p:txBody>
      </p:sp>
      <p:sp>
        <p:nvSpPr>
          <p:cNvPr id="10" name="Shape 1">
            <a:extLst>
              <a:ext uri="{FF2B5EF4-FFF2-40B4-BE49-F238E27FC236}">
                <a16:creationId xmlns:a16="http://schemas.microsoft.com/office/drawing/2014/main" id="{6FC781D0-7350-44B3-B323-4F4368C151E4}"/>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pic>
        <p:nvPicPr>
          <p:cNvPr id="17" name="Picture 2"/>
          <p:cNvPicPr>
            <a:picLocks noChangeAspect="1"/>
          </p:cNvPicPr>
          <p:nvPr/>
        </p:nvPicPr>
        <p:blipFill>
          <a:blip r:embed="rId3"/>
          <a:stretch>
            <a:fillRect/>
          </a:stretch>
        </p:blipFill>
        <p:spPr>
          <a:xfrm>
            <a:off x="358140" y="1217987"/>
            <a:ext cx="4541396" cy="3158643"/>
          </a:xfrm>
          <a:prstGeom prst="rect">
            <a:avLst/>
          </a:prstGeom>
        </p:spPr>
      </p:pic>
      <p:pic>
        <p:nvPicPr>
          <p:cNvPr id="18" name="Picture 5"/>
          <p:cNvPicPr>
            <a:picLocks noChangeAspect="1"/>
          </p:cNvPicPr>
          <p:nvPr/>
        </p:nvPicPr>
        <p:blipFill>
          <a:blip r:embed="rId4"/>
          <a:stretch>
            <a:fillRect/>
          </a:stretch>
        </p:blipFill>
        <p:spPr>
          <a:xfrm>
            <a:off x="4952876" y="1217987"/>
            <a:ext cx="3505324" cy="3485668"/>
          </a:xfrm>
          <a:prstGeom prst="rect">
            <a:avLst/>
          </a:prstGeom>
        </p:spPr>
      </p:pic>
      <p:sp>
        <p:nvSpPr>
          <p:cNvPr id="11" name="TextBox 10">
            <a:extLst>
              <a:ext uri="{FF2B5EF4-FFF2-40B4-BE49-F238E27FC236}">
                <a16:creationId xmlns:a16="http://schemas.microsoft.com/office/drawing/2014/main" id="{B039AD17-3171-D8A3-FD4B-3E3A73CF9AC1}"/>
              </a:ext>
            </a:extLst>
          </p:cNvPr>
          <p:cNvSpPr>
            <a:spLocks noGrp="1"/>
          </p:cNvSpPr>
          <p:nvPr/>
        </p:nvSpPr>
        <p:spPr>
          <a:xfrm>
            <a:off x="586616" y="994248"/>
            <a:ext cx="4366260" cy="307777"/>
          </a:xfrm>
          <a:prstGeom prst="rect">
            <a:avLst/>
          </a:prstGeom>
          <a:noFill/>
        </p:spPr>
        <p:txBody>
          <a:bodyPr wrap="square">
            <a:spAutoFit/>
          </a:bodyPr>
          <a:lstStyle/>
          <a:p>
            <a:r>
              <a:rPr sz="1400">
                <a:latin typeface="Calibri"/>
                <a:ea typeface="Calibri"/>
                <a:cs typeface="Calibri"/>
              </a:rPr>
              <a:t>Table III. Feature-level normalized SHAP contributions</a:t>
            </a:r>
          </a:p>
        </p:txBody>
      </p:sp>
      <p:sp>
        <p:nvSpPr>
          <p:cNvPr id="12" name="TextBox 11">
            <a:extLst>
              <a:ext uri="{FF2B5EF4-FFF2-40B4-BE49-F238E27FC236}">
                <a16:creationId xmlns:a16="http://schemas.microsoft.com/office/drawing/2014/main" id="{41D2A4F5-E02D-A50E-9B1A-1ED479B73F7E}"/>
              </a:ext>
            </a:extLst>
          </p:cNvPr>
          <p:cNvSpPr>
            <a:spLocks noGrp="1"/>
          </p:cNvSpPr>
          <p:nvPr/>
        </p:nvSpPr>
        <p:spPr>
          <a:xfrm>
            <a:off x="4838576" y="994248"/>
            <a:ext cx="4366260" cy="307777"/>
          </a:xfrm>
          <a:prstGeom prst="rect">
            <a:avLst/>
          </a:prstGeom>
          <a:noFill/>
        </p:spPr>
        <p:txBody>
          <a:bodyPr wrap="square">
            <a:spAutoFit/>
          </a:bodyPr>
          <a:lstStyle/>
          <a:p>
            <a:r>
              <a:rPr sz="1400">
                <a:latin typeface="Calibri"/>
                <a:ea typeface="Calibri"/>
                <a:cs typeface="Calibri"/>
              </a:rPr>
              <a:t>Table IV. ROI-level normalized SHAP contributions</a:t>
            </a:r>
          </a:p>
        </p:txBody>
      </p:sp>
    </p:spTree>
    <p:extLst>
      <p:ext uri="{BB962C8B-B14F-4D97-AF65-F5344CB8AC3E}">
        <p14:creationId xmlns:p14="http://schemas.microsoft.com/office/powerpoint/2010/main" val="263395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272FEDF1-B334-D30E-7C8E-D59F334184DC}"/>
              </a:ext>
            </a:extLst>
          </p:cNvPr>
          <p:cNvSpPr>
            <a:spLocks noGrp="1"/>
          </p:cNvSpPr>
          <p:nvPr/>
        </p:nvSpPr>
        <p:spPr>
          <a:xfrm>
            <a:off x="411480" y="164592"/>
            <a:ext cx="8046720" cy="749808"/>
          </a:xfrm>
          <a:prstGeom prst="rect">
            <a:avLst/>
          </a:prstGeom>
          <a:noFill/>
        </p:spPr>
        <p:txBody>
          <a:bodyPr wrap="square" anchor="ctr"/>
          <a:lstStyle/>
          <a:p>
            <a:r>
              <a:rPr sz="2600" b="1">
                <a:solidFill>
                  <a:srgbClr val="1F3864"/>
                </a:solidFill>
                <a:latin typeface="Calibri"/>
                <a:ea typeface="Calibri"/>
                <a:cs typeface="Calibri"/>
              </a:rPr>
              <a:t>Discussion</a:t>
            </a:r>
            <a:br/>
            <a:r>
              <a:rPr b="1">
                <a:solidFill>
                  <a:srgbClr val="1F3864"/>
                </a:solidFill>
                <a:latin typeface="Calibri"/>
                <a:ea typeface="Calibri"/>
                <a:cs typeface="Calibri"/>
              </a:rPr>
              <a:t>Discriminative does not automatically mean neural</a:t>
            </a:r>
            <a:endParaRPr sz="2600">
              <a:latin typeface="Calibri"/>
              <a:ea typeface="Calibri"/>
              <a:cs typeface="Calibri"/>
            </a:endParaRPr>
          </a:p>
        </p:txBody>
      </p:sp>
      <p:sp>
        <p:nvSpPr>
          <p:cNvPr id="10" name="Shape 1">
            <a:extLst>
              <a:ext uri="{FF2B5EF4-FFF2-40B4-BE49-F238E27FC236}">
                <a16:creationId xmlns:a16="http://schemas.microsoft.com/office/drawing/2014/main" id="{DA8E48FA-01F8-2D9F-1B91-17331A339537}"/>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12" name="Text 2">
            <a:extLst>
              <a:ext uri="{FF2B5EF4-FFF2-40B4-BE49-F238E27FC236}">
                <a16:creationId xmlns:a16="http://schemas.microsoft.com/office/drawing/2014/main" id="{FDD8BCD4-181B-09B9-C51D-35E082793EE6}"/>
              </a:ext>
            </a:extLst>
          </p:cNvPr>
          <p:cNvSpPr>
            <a:spLocks noGrp="1"/>
          </p:cNvSpPr>
          <p:nvPr/>
        </p:nvSpPr>
        <p:spPr>
          <a:xfrm>
            <a:off x="411480" y="1078992"/>
            <a:ext cx="3931920" cy="320040"/>
          </a:xfrm>
          <a:prstGeom prst="rect">
            <a:avLst/>
          </a:prstGeom>
          <a:noFill/>
        </p:spPr>
        <p:txBody>
          <a:bodyPr wrap="square" anchor="ctr"/>
          <a:lstStyle/>
          <a:p>
            <a:r>
              <a:rPr sz="1700" b="1">
                <a:solidFill>
                  <a:srgbClr val="2E75B6"/>
                </a:solidFill>
                <a:latin typeface="Calibri"/>
                <a:ea typeface="Calibri"/>
                <a:cs typeface="Calibri"/>
              </a:rPr>
              <a:t>What the analysis supports</a:t>
            </a:r>
            <a:endParaRPr sz="1700">
              <a:latin typeface="Calibri"/>
              <a:ea typeface="Calibri"/>
              <a:cs typeface="Calibri"/>
            </a:endParaRPr>
          </a:p>
        </p:txBody>
      </p:sp>
      <p:sp>
        <p:nvSpPr>
          <p:cNvPr id="14" name="Text 3">
            <a:extLst>
              <a:ext uri="{FF2B5EF4-FFF2-40B4-BE49-F238E27FC236}">
                <a16:creationId xmlns:a16="http://schemas.microsoft.com/office/drawing/2014/main" id="{7EA9018B-0AC7-183F-256B-CE51C93BE02C}"/>
              </a:ext>
            </a:extLst>
          </p:cNvPr>
          <p:cNvSpPr>
            <a:spLocks noGrp="1"/>
          </p:cNvSpPr>
          <p:nvPr/>
        </p:nvSpPr>
        <p:spPr>
          <a:xfrm>
            <a:off x="411480" y="1426464"/>
            <a:ext cx="3817620" cy="2743200"/>
          </a:xfrm>
          <a:prstGeom prst="rect">
            <a:avLst/>
          </a:prstGeom>
          <a:noFill/>
        </p:spPr>
        <p:txBody>
          <a:bodyPr wrap="square" anchor="t"/>
          <a:lstStyle/>
          <a:p>
            <a:pPr marL="285758" indent="-285750">
              <a:spcAft>
                <a:spcPts val="5"/>
              </a:spcAft>
              <a:buFont typeface="Arial"/>
              <a:buChar char="•"/>
            </a:pPr>
            <a:r>
              <a:rPr sz="1600">
                <a:latin typeface="Calibri"/>
                <a:ea typeface="Calibri"/>
                <a:cs typeface="Calibri"/>
              </a:rPr>
              <a:t>The pre-shift EEG-recorded signal contains subject-specific information.</a:t>
            </a:r>
            <a:br/>
            <a:r>
              <a:rPr sz="1600">
                <a:latin typeface="Calibri"/>
                <a:ea typeface="Calibri"/>
                <a:cs typeface="Calibri"/>
              </a:rPr>
              <a:t>Spatial patterns and inter-regional relationships both contribute.</a:t>
            </a:r>
          </a:p>
          <a:p>
            <a:pPr marL="285758" indent="-285750">
              <a:spcAft>
                <a:spcPts val="5"/>
              </a:spcAft>
              <a:buFont typeface="Arial"/>
              <a:buChar char="•"/>
            </a:pPr>
            <a:endParaRPr sz="1600">
              <a:latin typeface="Calibri"/>
              <a:ea typeface="Calibri"/>
              <a:cs typeface="Calibri"/>
            </a:endParaRPr>
          </a:p>
          <a:p>
            <a:pPr marL="285758" indent="-285750">
              <a:spcAft>
                <a:spcPts val="5"/>
              </a:spcAft>
              <a:buFont typeface="Arial"/>
              <a:buChar char="•"/>
            </a:pPr>
            <a:r>
              <a:rPr sz="1600">
                <a:latin typeface="Calibri"/>
                <a:ea typeface="Calibri"/>
                <a:cs typeface="Calibri"/>
              </a:rPr>
              <a:t>Personalization is essential; cross-subject transfer remains unsolved.</a:t>
            </a:r>
          </a:p>
          <a:p>
            <a:pPr marL="285758" indent="-285750">
              <a:spcAft>
                <a:spcPts val="5"/>
              </a:spcAft>
              <a:buFont typeface="Arial"/>
              <a:buChar char="•"/>
            </a:pPr>
            <a:endParaRPr sz="1600" b="1">
              <a:solidFill>
                <a:srgbClr val="C00000"/>
              </a:solidFill>
              <a:latin typeface="Calibri"/>
              <a:ea typeface="Calibri"/>
              <a:cs typeface="Calibri"/>
            </a:endParaRPr>
          </a:p>
          <a:p>
            <a:pPr marL="285758" indent="-285750">
              <a:spcAft>
                <a:spcPts val="5"/>
              </a:spcAft>
              <a:buFont typeface="Arial"/>
              <a:buChar char="•"/>
            </a:pPr>
            <a:r>
              <a:rPr sz="1600" b="1">
                <a:solidFill>
                  <a:srgbClr val="C00000"/>
                </a:solidFill>
                <a:latin typeface="Calibri"/>
                <a:ea typeface="Calibri"/>
                <a:cs typeface="Calibri"/>
              </a:rPr>
              <a:t>Interpret SHAP as model behavior, </a:t>
            </a:r>
            <a:br/>
            <a:r>
              <a:rPr sz="1600" b="1">
                <a:solidFill>
                  <a:srgbClr val="C00000"/>
                </a:solidFill>
                <a:latin typeface="Calibri"/>
                <a:ea typeface="Calibri"/>
                <a:cs typeface="Calibri"/>
              </a:rPr>
              <a:t>not a causal map</a:t>
            </a:r>
            <a:r>
              <a:rPr sz="1600">
                <a:latin typeface="Calibri"/>
                <a:ea typeface="Calibri"/>
                <a:cs typeface="Calibri"/>
              </a:rPr>
              <a:t> </a:t>
            </a:r>
            <a:r>
              <a:rPr sz="1600" b="1">
                <a:solidFill>
                  <a:srgbClr val="C00000"/>
                </a:solidFill>
                <a:latin typeface="Calibri"/>
                <a:ea typeface="Calibri"/>
                <a:cs typeface="Calibri"/>
              </a:rPr>
              <a:t>of brain mechanisms.</a:t>
            </a:r>
            <a:endParaRPr sz="1600">
              <a:latin typeface="Calibri"/>
              <a:ea typeface="Calibri"/>
              <a:cs typeface="Calibri"/>
            </a:endParaRPr>
          </a:p>
          <a:p>
            <a:pPr marL="285758" indent="-285750">
              <a:spcAft>
                <a:spcPts val="5"/>
              </a:spcAft>
              <a:buFont typeface="Arial"/>
              <a:buChar char="•"/>
            </a:pPr>
            <a:endParaRPr sz="1600">
              <a:latin typeface="Calibri"/>
              <a:ea typeface="Calibri"/>
              <a:cs typeface="Calibri"/>
            </a:endParaRPr>
          </a:p>
        </p:txBody>
      </p:sp>
      <p:sp>
        <p:nvSpPr>
          <p:cNvPr id="16" name="Shape 4">
            <a:extLst>
              <a:ext uri="{FF2B5EF4-FFF2-40B4-BE49-F238E27FC236}">
                <a16:creationId xmlns:a16="http://schemas.microsoft.com/office/drawing/2014/main" id="{653F1EB6-A645-CCBD-109C-CF6979610D52}"/>
              </a:ext>
            </a:extLst>
          </p:cNvPr>
          <p:cNvSpPr>
            <a:spLocks noGrp="1"/>
          </p:cNvSpPr>
          <p:nvPr/>
        </p:nvSpPr>
        <p:spPr>
          <a:xfrm>
            <a:off x="4229100" y="1078992"/>
            <a:ext cx="0" cy="3108960"/>
          </a:xfrm>
          <a:prstGeom prst="line">
            <a:avLst/>
          </a:prstGeom>
          <a:noFill/>
          <a:ln w="12700">
            <a:solidFill>
              <a:srgbClr val="CCCCCC"/>
            </a:solidFill>
            <a:prstDash val="solid"/>
          </a:ln>
        </p:spPr>
        <p:txBody>
          <a:bodyPr/>
          <a:lstStyle/>
          <a:p>
            <a:endParaRPr/>
          </a:p>
        </p:txBody>
      </p:sp>
      <p:sp>
        <p:nvSpPr>
          <p:cNvPr id="18" name="Text 5">
            <a:extLst>
              <a:ext uri="{FF2B5EF4-FFF2-40B4-BE49-F238E27FC236}">
                <a16:creationId xmlns:a16="http://schemas.microsoft.com/office/drawing/2014/main" id="{C238E170-B4C2-C054-0D1C-D49BBC94B752}"/>
              </a:ext>
            </a:extLst>
          </p:cNvPr>
          <p:cNvSpPr>
            <a:spLocks noGrp="1"/>
          </p:cNvSpPr>
          <p:nvPr/>
        </p:nvSpPr>
        <p:spPr>
          <a:xfrm>
            <a:off x="4754880" y="1078992"/>
            <a:ext cx="4023360" cy="320040"/>
          </a:xfrm>
          <a:prstGeom prst="rect">
            <a:avLst/>
          </a:prstGeom>
          <a:noFill/>
        </p:spPr>
        <p:txBody>
          <a:bodyPr wrap="square" anchor="ctr"/>
          <a:lstStyle/>
          <a:p>
            <a:r>
              <a:rPr sz="1700" b="1">
                <a:solidFill>
                  <a:srgbClr val="2E75B6"/>
                </a:solidFill>
                <a:latin typeface="Calibri"/>
                <a:ea typeface="Calibri"/>
                <a:cs typeface="Calibri"/>
              </a:rPr>
              <a:t>What remains uncertain</a:t>
            </a:r>
            <a:endParaRPr sz="1700">
              <a:latin typeface="Calibri"/>
              <a:ea typeface="Calibri"/>
              <a:cs typeface="Calibri"/>
            </a:endParaRPr>
          </a:p>
        </p:txBody>
      </p:sp>
      <p:sp>
        <p:nvSpPr>
          <p:cNvPr id="20" name="Text 6">
            <a:extLst>
              <a:ext uri="{FF2B5EF4-FFF2-40B4-BE49-F238E27FC236}">
                <a16:creationId xmlns:a16="http://schemas.microsoft.com/office/drawing/2014/main" id="{21EC21A3-92E3-2C92-1A52-F31D762D212A}"/>
              </a:ext>
            </a:extLst>
          </p:cNvPr>
          <p:cNvSpPr>
            <a:spLocks noGrp="1"/>
          </p:cNvSpPr>
          <p:nvPr/>
        </p:nvSpPr>
        <p:spPr>
          <a:xfrm>
            <a:off x="4754880" y="1426464"/>
            <a:ext cx="4023360" cy="2743200"/>
          </a:xfrm>
          <a:prstGeom prst="rect">
            <a:avLst/>
          </a:prstGeom>
          <a:noFill/>
        </p:spPr>
        <p:txBody>
          <a:bodyPr wrap="square" anchor="t"/>
          <a:lstStyle/>
          <a:p>
            <a:pPr marL="285758" indent="-285750">
              <a:spcAft>
                <a:spcPts val="5"/>
              </a:spcAft>
              <a:buFont typeface="Arial"/>
              <a:buChar char="•"/>
            </a:pPr>
            <a:r>
              <a:rPr sz="1600">
                <a:latin typeface="Calibri"/>
                <a:ea typeface="Calibri"/>
                <a:cs typeface="Calibri"/>
              </a:rPr>
              <a:t>Gamma and high-beta activity may include EMG or oculomotor components.</a:t>
            </a:r>
            <a:br/>
            <a:endParaRPr sz="1600">
              <a:latin typeface="Calibri"/>
              <a:ea typeface="Calibri"/>
              <a:cs typeface="Calibri"/>
            </a:endParaRPr>
          </a:p>
          <a:p>
            <a:pPr marL="285758" indent="-285750">
              <a:spcAft>
                <a:spcPts val="5"/>
              </a:spcAft>
              <a:buFont typeface="Arial"/>
              <a:buChar char="•"/>
            </a:pPr>
            <a:r>
              <a:rPr sz="1600">
                <a:latin typeface="Calibri"/>
                <a:ea typeface="Calibri"/>
                <a:cs typeface="Calibri"/>
              </a:rPr>
              <a:t>Shift onset is defined using eye tracking.</a:t>
            </a:r>
            <a:br/>
            <a:endParaRPr sz="1600">
              <a:latin typeface="Calibri"/>
              <a:ea typeface="Calibri"/>
              <a:cs typeface="Calibri"/>
            </a:endParaRPr>
          </a:p>
          <a:p>
            <a:pPr marL="285758" indent="-285750">
              <a:spcAft>
                <a:spcPts val="5"/>
              </a:spcAft>
              <a:buFont typeface="Arial"/>
              <a:buChar char="•"/>
            </a:pPr>
            <a:r>
              <a:rPr sz="1600">
                <a:latin typeface="Calibri"/>
                <a:ea typeface="Calibri"/>
                <a:cs typeface="Calibri"/>
              </a:rPr>
              <a:t>Feature design and model structure affect attributions.</a:t>
            </a:r>
          </a:p>
        </p:txBody>
      </p:sp>
    </p:spTree>
    <p:extLst>
      <p:ext uri="{BB962C8B-B14F-4D97-AF65-F5344CB8AC3E}">
        <p14:creationId xmlns:p14="http://schemas.microsoft.com/office/powerpoint/2010/main" val="2998668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0">
            <a:extLst>
              <a:ext uri="{FF2B5EF4-FFF2-40B4-BE49-F238E27FC236}">
                <a16:creationId xmlns:a16="http://schemas.microsoft.com/office/drawing/2014/main" id="{8B5ECB77-9482-1CC9-1080-C7FF8F1DE1FA}"/>
              </a:ext>
            </a:extLst>
          </p:cNvPr>
          <p:cNvSpPr>
            <a:spLocks noGrp="1"/>
          </p:cNvSpPr>
          <p:nvPr/>
        </p:nvSpPr>
        <p:spPr>
          <a:xfrm>
            <a:off x="411480" y="164592"/>
            <a:ext cx="8046720" cy="749808"/>
          </a:xfrm>
          <a:prstGeom prst="rect">
            <a:avLst/>
          </a:prstGeom>
          <a:noFill/>
        </p:spPr>
        <p:txBody>
          <a:bodyPr wrap="square" anchor="ctr"/>
          <a:lstStyle/>
          <a:p>
            <a:pPr marL="0" indent="0">
              <a:buNone/>
            </a:pPr>
            <a:r>
              <a:rPr sz="2600" b="1">
                <a:solidFill>
                  <a:srgbClr val="1F3864"/>
                </a:solidFill>
                <a:latin typeface="Calibri"/>
                <a:ea typeface="Calibri"/>
                <a:cs typeface="Calibri"/>
              </a:rPr>
              <a:t>Conclusion</a:t>
            </a:r>
            <a:endParaRPr sz="2600"/>
          </a:p>
        </p:txBody>
      </p:sp>
      <p:sp>
        <p:nvSpPr>
          <p:cNvPr id="10" name="Shape 1">
            <a:extLst>
              <a:ext uri="{FF2B5EF4-FFF2-40B4-BE49-F238E27FC236}">
                <a16:creationId xmlns:a16="http://schemas.microsoft.com/office/drawing/2014/main" id="{0557BDB9-9102-B8E8-72FE-C04ED20B3592}"/>
              </a:ext>
            </a:extLst>
          </p:cNvPr>
          <p:cNvSpPr>
            <a:spLocks noGrp="1"/>
          </p:cNvSpPr>
          <p:nvPr/>
        </p:nvSpPr>
        <p:spPr>
          <a:xfrm>
            <a:off x="411480" y="932688"/>
            <a:ext cx="8321040" cy="0"/>
          </a:xfrm>
          <a:prstGeom prst="line">
            <a:avLst/>
          </a:prstGeom>
          <a:noFill/>
          <a:ln w="19050">
            <a:solidFill>
              <a:srgbClr val="2E75B6"/>
            </a:solidFill>
            <a:prstDash val="solid"/>
          </a:ln>
        </p:spPr>
        <p:txBody>
          <a:bodyPr/>
          <a:lstStyle/>
          <a:p>
            <a:endParaRPr/>
          </a:p>
        </p:txBody>
      </p:sp>
      <p:sp>
        <p:nvSpPr>
          <p:cNvPr id="12" name="Text 2">
            <a:extLst>
              <a:ext uri="{FF2B5EF4-FFF2-40B4-BE49-F238E27FC236}">
                <a16:creationId xmlns:a16="http://schemas.microsoft.com/office/drawing/2014/main" id="{71F7DD12-54F5-808F-8D05-9C2CE7853050}"/>
              </a:ext>
            </a:extLst>
          </p:cNvPr>
          <p:cNvSpPr>
            <a:spLocks noGrp="1"/>
          </p:cNvSpPr>
          <p:nvPr/>
        </p:nvSpPr>
        <p:spPr>
          <a:xfrm>
            <a:off x="411480" y="1097280"/>
            <a:ext cx="8339328" cy="320040"/>
          </a:xfrm>
          <a:prstGeom prst="rect">
            <a:avLst/>
          </a:prstGeom>
          <a:noFill/>
        </p:spPr>
        <p:txBody>
          <a:bodyPr wrap="square" anchor="ctr"/>
          <a:lstStyle/>
          <a:p>
            <a:pPr marL="0" indent="0">
              <a:buNone/>
            </a:pPr>
            <a:r>
              <a:rPr sz="1700" b="1">
                <a:solidFill>
                  <a:srgbClr val="000000"/>
                </a:solidFill>
                <a:latin typeface="Calibri"/>
                <a:ea typeface="Calibri"/>
                <a:cs typeface="Calibri"/>
              </a:rPr>
              <a:t>Purpose and result:</a:t>
            </a:r>
            <a:endParaRPr sz="1700"/>
          </a:p>
        </p:txBody>
      </p:sp>
      <p:sp>
        <p:nvSpPr>
          <p:cNvPr id="14" name="Text 3">
            <a:extLst>
              <a:ext uri="{FF2B5EF4-FFF2-40B4-BE49-F238E27FC236}">
                <a16:creationId xmlns:a16="http://schemas.microsoft.com/office/drawing/2014/main" id="{0CEBB758-4562-1A79-E59C-05C7D74CDF5C}"/>
              </a:ext>
            </a:extLst>
          </p:cNvPr>
          <p:cNvSpPr>
            <a:spLocks noGrp="1"/>
          </p:cNvSpPr>
          <p:nvPr/>
        </p:nvSpPr>
        <p:spPr>
          <a:xfrm>
            <a:off x="411480" y="1435608"/>
            <a:ext cx="8339328" cy="822960"/>
          </a:xfrm>
          <a:prstGeom prst="rect">
            <a:avLst/>
          </a:prstGeom>
          <a:noFill/>
        </p:spPr>
        <p:txBody>
          <a:bodyPr wrap="square" anchor="t"/>
          <a:lstStyle/>
          <a:p>
            <a:r>
              <a:rPr lang="en-US" sz="1600" dirty="0">
                <a:solidFill>
                  <a:srgbClr val="000000"/>
                </a:solidFill>
                <a:latin typeface="Calibri"/>
                <a:ea typeface="Calibri"/>
                <a:cs typeface="Calibri"/>
              </a:rPr>
              <a:t>Whether preparatory EEG activity can distinguish internally initiated attention shifts from externally instructed shifts under matched visual stimulation? </a:t>
            </a:r>
          </a:p>
          <a:p>
            <a:pPr marL="285750" indent="-285750">
              <a:buFont typeface="Arial" panose="020B0604020202020204" pitchFamily="34" charset="0"/>
              <a:buChar char="•"/>
            </a:pPr>
            <a:r>
              <a:rPr lang="en-US" sz="1600" dirty="0">
                <a:solidFill>
                  <a:srgbClr val="000000"/>
                </a:solidFill>
                <a:latin typeface="Calibri"/>
                <a:ea typeface="Calibri"/>
                <a:cs typeface="Calibri"/>
              </a:rPr>
              <a:t>strong within-subject decoding performance, but weak cross-subject transfer</a:t>
            </a:r>
          </a:p>
          <a:p>
            <a:pPr marL="285750" indent="-285750">
              <a:buFont typeface="Arial" panose="020B0604020202020204" pitchFamily="34" charset="0"/>
              <a:buChar char="•"/>
            </a:pPr>
            <a:r>
              <a:rPr lang="en-US" sz="1600" dirty="0">
                <a:solidFill>
                  <a:srgbClr val="000000"/>
                </a:solidFill>
                <a:latin typeface="Calibri"/>
                <a:ea typeface="Calibri"/>
                <a:cs typeface="Calibri"/>
              </a:rPr>
              <a:t>SHAP and topographic analyses suggest that high-frequency features, frontal regions, spatial variability, and connectivity all contributed to model decision</a:t>
            </a:r>
            <a:endParaRPr sz="1600" dirty="0">
              <a:solidFill>
                <a:srgbClr val="000000"/>
              </a:solidFill>
              <a:latin typeface="Calibri"/>
              <a:ea typeface="Calibri"/>
              <a:cs typeface="Calibri"/>
            </a:endParaRPr>
          </a:p>
        </p:txBody>
      </p:sp>
      <p:sp>
        <p:nvSpPr>
          <p:cNvPr id="16" name="Text 4">
            <a:extLst>
              <a:ext uri="{FF2B5EF4-FFF2-40B4-BE49-F238E27FC236}">
                <a16:creationId xmlns:a16="http://schemas.microsoft.com/office/drawing/2014/main" id="{B5D14165-469B-D1B2-6974-E97DAA6AD3F5}"/>
              </a:ext>
            </a:extLst>
          </p:cNvPr>
          <p:cNvSpPr>
            <a:spLocks noGrp="1"/>
          </p:cNvSpPr>
          <p:nvPr/>
        </p:nvSpPr>
        <p:spPr>
          <a:xfrm>
            <a:off x="411480" y="2857670"/>
            <a:ext cx="8339328" cy="347472"/>
          </a:xfrm>
          <a:prstGeom prst="rect">
            <a:avLst/>
          </a:prstGeom>
          <a:noFill/>
        </p:spPr>
        <p:txBody>
          <a:bodyPr wrap="square" anchor="ctr"/>
          <a:lstStyle/>
          <a:p>
            <a:pPr marL="0" indent="0">
              <a:buNone/>
            </a:pPr>
            <a:r>
              <a:rPr sz="1700" b="1" dirty="0">
                <a:solidFill>
                  <a:srgbClr val="2E75B6"/>
                </a:solidFill>
                <a:latin typeface="Calibri"/>
                <a:ea typeface="Calibri"/>
                <a:cs typeface="Calibri"/>
              </a:rPr>
              <a:t>Future Goals:</a:t>
            </a:r>
            <a:endParaRPr sz="1700" dirty="0"/>
          </a:p>
        </p:txBody>
      </p:sp>
      <p:sp>
        <p:nvSpPr>
          <p:cNvPr id="18" name="Text 5">
            <a:extLst>
              <a:ext uri="{FF2B5EF4-FFF2-40B4-BE49-F238E27FC236}">
                <a16:creationId xmlns:a16="http://schemas.microsoft.com/office/drawing/2014/main" id="{BD156622-D17A-9610-4A62-3802B3326364}"/>
              </a:ext>
            </a:extLst>
          </p:cNvPr>
          <p:cNvSpPr>
            <a:spLocks noGrp="1"/>
          </p:cNvSpPr>
          <p:nvPr/>
        </p:nvSpPr>
        <p:spPr>
          <a:xfrm>
            <a:off x="411480" y="3229580"/>
            <a:ext cx="8339328" cy="1280160"/>
          </a:xfrm>
          <a:prstGeom prst="rect">
            <a:avLst/>
          </a:prstGeom>
          <a:noFill/>
        </p:spPr>
        <p:txBody>
          <a:bodyPr wrap="square" anchor="t"/>
          <a:lstStyle/>
          <a:p>
            <a:pPr marL="285750" indent="-285750">
              <a:buSzPct val="100000"/>
              <a:buFont typeface="Arial" panose="020B0604020202020204" pitchFamily="34" charset="0"/>
              <a:buChar char="•"/>
            </a:pPr>
            <a:r>
              <a:rPr sz="1600" dirty="0">
                <a:solidFill>
                  <a:srgbClr val="000000"/>
                </a:solidFill>
                <a:latin typeface="Calibri"/>
                <a:ea typeface="Calibri"/>
                <a:cs typeface="Calibri"/>
              </a:rPr>
              <a:t>Artifact control, cross-subject generalization, and personalized asynchronous BMI.</a:t>
            </a:r>
            <a:endParaRPr sz="1600" dirty="0"/>
          </a:p>
        </p:txBody>
      </p:sp>
    </p:spTree>
    <p:extLst>
      <p:ext uri="{BB962C8B-B14F-4D97-AF65-F5344CB8AC3E}">
        <p14:creationId xmlns:p14="http://schemas.microsoft.com/office/powerpoint/2010/main" val="3290424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p:cNvPicPr>
          <p:nvPr/>
        </p:nvPicPr>
        <p:blipFill>
          <a:blip r:embed="rId3"/>
          <a:srcRect b="7906"/>
          <a:stretch>
            <a:fillRect/>
          </a:stretch>
        </p:blipFill>
        <p:spPr>
          <a:xfrm>
            <a:off x="-1" y="7771"/>
            <a:ext cx="9140683" cy="2494183"/>
          </a:xfrm>
          <a:prstGeom prst="roundRect">
            <a:avLst>
              <a:gd name="adj" fmla="val 8594"/>
            </a:avLst>
          </a:prstGeom>
          <a:ln>
            <a:noFill/>
          </a:ln>
          <a:effectLst>
            <a:reflection blurRad="12700" stA="38000" endPos="28000" dist="5000" dir="5400000" sy="-100000" algn="bl" rotWithShape="0"/>
          </a:effectLst>
        </p:spPr>
      </p:pic>
      <p:sp>
        <p:nvSpPr>
          <p:cNvPr id="7" name="Shape 0">
            <a:extLst>
              <a:ext uri="{FF2B5EF4-FFF2-40B4-BE49-F238E27FC236}">
                <a16:creationId xmlns:a16="http://schemas.microsoft.com/office/drawing/2014/main" id="{4930EBC2-11C7-1190-64EF-A6BF08BFFE2C}"/>
              </a:ext>
            </a:extLst>
          </p:cNvPr>
          <p:cNvSpPr>
            <a:spLocks noGrp="1"/>
          </p:cNvSpPr>
          <p:nvPr/>
        </p:nvSpPr>
        <p:spPr>
          <a:xfrm>
            <a:off x="5029200" y="0"/>
            <a:ext cx="4114800" cy="576072"/>
          </a:xfrm>
          <a:prstGeom prst="rect">
            <a:avLst/>
          </a:prstGeom>
          <a:solidFill>
            <a:srgbClr val="1A1A2E">
              <a:alpha val="80000"/>
            </a:srgbClr>
          </a:solidFill>
          <a:ln w="12700">
            <a:solidFill>
              <a:srgbClr val="1A1A2E"/>
            </a:solidFill>
            <a:prstDash val="solid"/>
          </a:ln>
        </p:spPr>
        <p:txBody>
          <a:bodyPr/>
          <a:lstStyle/>
          <a:p>
            <a:endParaRPr/>
          </a:p>
        </p:txBody>
      </p:sp>
      <p:sp>
        <p:nvSpPr>
          <p:cNvPr id="8" name="Text 1">
            <a:extLst>
              <a:ext uri="{FF2B5EF4-FFF2-40B4-BE49-F238E27FC236}">
                <a16:creationId xmlns:a16="http://schemas.microsoft.com/office/drawing/2014/main" id="{2F87E3B7-EB6B-D7D4-8DE4-1A9BAF6D3C46}"/>
              </a:ext>
            </a:extLst>
          </p:cNvPr>
          <p:cNvSpPr>
            <a:spLocks noGrp="1"/>
          </p:cNvSpPr>
          <p:nvPr/>
        </p:nvSpPr>
        <p:spPr>
          <a:xfrm>
            <a:off x="5074920" y="0"/>
            <a:ext cx="3977640" cy="576072"/>
          </a:xfrm>
          <a:prstGeom prst="rect">
            <a:avLst/>
          </a:prstGeom>
          <a:noFill/>
        </p:spPr>
        <p:txBody>
          <a:bodyPr wrap="square" anchor="ctr"/>
          <a:lstStyle/>
          <a:p>
            <a:r>
              <a:rPr sz="900" b="1">
                <a:solidFill>
                  <a:srgbClr val="FFFFFF"/>
                </a:solidFill>
                <a:latin typeface="Calibri"/>
                <a:ea typeface="Calibri"/>
                <a:cs typeface="Calibri"/>
              </a:rPr>
              <a:t>WORKSHOP ON BRAIN-MACHINE INTERFACES
IEEE SMC 2026</a:t>
            </a:r>
            <a:br/>
            <a:r>
              <a:rPr sz="900">
                <a:solidFill>
                  <a:srgbClr val="FFFFFF"/>
                </a:solidFill>
                <a:latin typeface="Calibri"/>
                <a:ea typeface="Calibri"/>
                <a:cs typeface="Calibri"/>
              </a:rPr>
              <a:t>October 4-7, 2026</a:t>
            </a:r>
            <a:endParaRPr sz="900"/>
          </a:p>
        </p:txBody>
      </p:sp>
      <p:sp>
        <p:nvSpPr>
          <p:cNvPr id="9" name="Text 2">
            <a:extLst>
              <a:ext uri="{FF2B5EF4-FFF2-40B4-BE49-F238E27FC236}">
                <a16:creationId xmlns:a16="http://schemas.microsoft.com/office/drawing/2014/main" id="{4B329124-CDE1-8133-7624-F5258104BA69}"/>
              </a:ext>
            </a:extLst>
          </p:cNvPr>
          <p:cNvSpPr>
            <a:spLocks noGrp="1"/>
          </p:cNvSpPr>
          <p:nvPr/>
        </p:nvSpPr>
        <p:spPr>
          <a:xfrm>
            <a:off x="2726417" y="1269947"/>
            <a:ext cx="6565197" cy="1371600"/>
          </a:xfrm>
          <a:prstGeom prst="rect">
            <a:avLst/>
          </a:prstGeom>
          <a:noFill/>
          <a:effectLst>
            <a:outerShdw blurRad="50800" dist="38100" dir="2700000" algn="tl" rotWithShape="0">
              <a:prstClr val="black">
                <a:alpha val="40000"/>
              </a:prstClr>
            </a:outerShdw>
          </a:effectLst>
        </p:spPr>
        <p:txBody>
          <a:bodyPr wrap="square" anchor="ctr"/>
          <a:lstStyle/>
          <a:p>
            <a:r>
              <a:rPr sz="2800" b="1">
                <a:solidFill>
                  <a:srgbClr val="1F3864"/>
                </a:solidFill>
                <a:latin typeface="Calibri"/>
                <a:ea typeface="Calibri"/>
                <a:cs typeface="Calibri"/>
              </a:rPr>
              <a:t>Thank You – Q &amp; A</a:t>
            </a:r>
            <a:endParaRPr sz="2800"/>
          </a:p>
        </p:txBody>
      </p:sp>
      <p:sp>
        <p:nvSpPr>
          <p:cNvPr id="10" name="Text 3">
            <a:extLst>
              <a:ext uri="{FF2B5EF4-FFF2-40B4-BE49-F238E27FC236}">
                <a16:creationId xmlns:a16="http://schemas.microsoft.com/office/drawing/2014/main" id="{EFCED34E-7A97-4436-5133-A081F5A0672F}"/>
              </a:ext>
            </a:extLst>
          </p:cNvPr>
          <p:cNvSpPr>
            <a:spLocks noGrp="1"/>
          </p:cNvSpPr>
          <p:nvPr/>
        </p:nvSpPr>
        <p:spPr>
          <a:xfrm>
            <a:off x="411479" y="2999232"/>
            <a:ext cx="8377957" cy="384048"/>
          </a:xfrm>
          <a:prstGeom prst="rect">
            <a:avLst/>
          </a:prstGeom>
          <a:noFill/>
        </p:spPr>
        <p:txBody>
          <a:bodyPr wrap="square" anchor="ctr"/>
          <a:lstStyle/>
          <a:p>
            <a:r>
              <a:rPr sz="1400" u="sng">
                <a:solidFill>
                  <a:srgbClr val="000000"/>
                </a:solidFill>
                <a:latin typeface="Calibri"/>
                <a:ea typeface="Calibri"/>
                <a:cs typeface="Calibri"/>
              </a:rPr>
              <a:t>Yuwen Zeng</a:t>
            </a:r>
            <a:r>
              <a:rPr sz="1400">
                <a:solidFill>
                  <a:srgbClr val="000000"/>
                </a:solidFill>
                <a:latin typeface="Calibri"/>
                <a:ea typeface="Calibri"/>
                <a:cs typeface="Calibri"/>
              </a:rPr>
              <a:t>, Dengzhe Hou, Zhang Zhang, Sai Sun, Yongsong Huang, Chia-huei Tseng, and Satoshi Shioiri</a:t>
            </a:r>
            <a:endParaRPr sz="1400">
              <a:latin typeface="Calibri"/>
              <a:ea typeface="Calibri"/>
              <a:cs typeface="Calibri"/>
            </a:endParaRPr>
          </a:p>
        </p:txBody>
      </p:sp>
      <p:sp>
        <p:nvSpPr>
          <p:cNvPr id="11" name="Text 4">
            <a:extLst>
              <a:ext uri="{FF2B5EF4-FFF2-40B4-BE49-F238E27FC236}">
                <a16:creationId xmlns:a16="http://schemas.microsoft.com/office/drawing/2014/main" id="{D7CF2398-D124-D14C-C069-4133C8DF6878}"/>
              </a:ext>
            </a:extLst>
          </p:cNvPr>
          <p:cNvSpPr>
            <a:spLocks noGrp="1"/>
          </p:cNvSpPr>
          <p:nvPr/>
        </p:nvSpPr>
        <p:spPr>
          <a:xfrm>
            <a:off x="411480" y="3469616"/>
            <a:ext cx="5486400" cy="685800"/>
          </a:xfrm>
          <a:prstGeom prst="rect">
            <a:avLst/>
          </a:prstGeom>
          <a:noFill/>
        </p:spPr>
        <p:txBody>
          <a:bodyPr wrap="square" anchor="ctr"/>
          <a:lstStyle/>
          <a:p>
            <a:pPr lvl="0">
              <a:lnSpc>
                <a:spcPct val="90000"/>
              </a:lnSpc>
              <a:buClr>
                <a:schemeClr val="dk1"/>
              </a:buClr>
              <a:buSzPts val="1400"/>
              <a:buNone/>
            </a:pPr>
            <a:r>
              <a:rPr sz="1400">
                <a:solidFill>
                  <a:schemeClr val="dk1"/>
                </a:solidFill>
                <a:latin typeface="Calibri"/>
                <a:ea typeface="Calibri"/>
                <a:cs typeface="Calibri"/>
              </a:rPr>
              <a:t>Advanced Institute of Convergence Knowledge Informatics</a:t>
            </a:r>
          </a:p>
          <a:p>
            <a:pPr lvl="0">
              <a:lnSpc>
                <a:spcPct val="90000"/>
              </a:lnSpc>
              <a:buClr>
                <a:schemeClr val="dk1"/>
              </a:buClr>
              <a:buSzPts val="1400"/>
              <a:buNone/>
            </a:pPr>
            <a:r>
              <a:rPr sz="1400">
                <a:solidFill>
                  <a:schemeClr val="dk1"/>
                </a:solidFill>
                <a:latin typeface="Calibri"/>
                <a:ea typeface="Calibri"/>
                <a:cs typeface="Calibri"/>
              </a:rPr>
              <a:t>Tohoku University</a:t>
            </a:r>
            <a:r>
              <a:rPr sz="1400">
                <a:solidFill>
                  <a:srgbClr val="000000"/>
                </a:solidFill>
                <a:latin typeface="Calibri"/>
                <a:ea typeface="Calibri"/>
                <a:cs typeface="Calibri"/>
              </a:rPr>
              <a:t>, Japan</a:t>
            </a:r>
            <a:endParaRPr sz="1400"/>
          </a:p>
        </p:txBody>
      </p:sp>
    </p:spTree>
    <p:extLst>
      <p:ext uri="{BB962C8B-B14F-4D97-AF65-F5344CB8AC3E}">
        <p14:creationId xmlns:p14="http://schemas.microsoft.com/office/powerpoint/2010/main" val="359108217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HRW_vorlage_Powerpoint_20September2010">
  <a:themeElements>
    <a:clrScheme name="Custom 1">
      <a:dk1>
        <a:sysClr val="windowText" lastClr="000000"/>
      </a:dk1>
      <a:lt1>
        <a:sysClr val="window" lastClr="FFFFFF"/>
      </a:lt1>
      <a:dk2>
        <a:srgbClr val="28255A"/>
      </a:dk2>
      <a:lt2>
        <a:srgbClr val="BEBEBE"/>
      </a:lt2>
      <a:accent1>
        <a:srgbClr val="00AFC8"/>
      </a:accent1>
      <a:accent2>
        <a:srgbClr val="0088C8"/>
      </a:accent2>
      <a:accent3>
        <a:srgbClr val="7AB51D"/>
      </a:accent3>
      <a:accent4>
        <a:srgbClr val="E2001A"/>
      </a:accent4>
      <a:accent5>
        <a:srgbClr val="E1007A"/>
      </a:accent5>
      <a:accent6>
        <a:srgbClr val="878787"/>
      </a:accent6>
      <a:hlink>
        <a:srgbClr val="0000FF"/>
      </a:hlink>
      <a:folHlink>
        <a:srgbClr val="800080"/>
      </a:folHlink>
    </a:clrScheme>
    <a:fontScheme name="Office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ustom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1_HRW_vorlage_Powerpoint_20September2010">
  <a:themeElements>
    <a:clrScheme name="Custom 1">
      <a:dk1>
        <a:sysClr val="windowText" lastClr="000000"/>
      </a:dk1>
      <a:lt1>
        <a:sysClr val="window" lastClr="FFFFFF"/>
      </a:lt1>
      <a:dk2>
        <a:srgbClr val="28255A"/>
      </a:dk2>
      <a:lt2>
        <a:srgbClr val="BEBEBE"/>
      </a:lt2>
      <a:accent1>
        <a:srgbClr val="00AFC8"/>
      </a:accent1>
      <a:accent2>
        <a:srgbClr val="0088C8"/>
      </a:accent2>
      <a:accent3>
        <a:srgbClr val="7AB51D"/>
      </a:accent3>
      <a:accent4>
        <a:srgbClr val="E2001A"/>
      </a:accent4>
      <a:accent5>
        <a:srgbClr val="E1007A"/>
      </a:accent5>
      <a:accent6>
        <a:srgbClr val="878787"/>
      </a:accent6>
      <a:hlink>
        <a:srgbClr val="0000FF"/>
      </a:hlink>
      <a:folHlink>
        <a:srgbClr val="800080"/>
      </a:folHlink>
    </a:clrScheme>
    <a:fontScheme name="Office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ustom 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2599</Words>
  <Application>Microsoft Office PowerPoint</Application>
  <DocSecurity>0</DocSecurity>
  <PresentationFormat>On-screen Show (16:9)</PresentationFormat>
  <Paragraphs>204</Paragraphs>
  <Slides>16</Slides>
  <Notes>16</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16</vt:i4>
      </vt:variant>
    </vt:vector>
  </HeadingPairs>
  <TitlesOfParts>
    <vt:vector size="25" baseType="lpstr">
      <vt:lpstr>Aptos</vt:lpstr>
      <vt:lpstr>Aptos Display</vt:lpstr>
      <vt:lpstr>Arial</vt:lpstr>
      <vt:lpstr>Calibri</vt:lpstr>
      <vt:lpstr>Times New Roman</vt:lpstr>
      <vt:lpstr>1_Office Theme</vt:lpstr>
      <vt:lpstr>HRW_vorlage_Powerpoint_20September2010</vt:lpstr>
      <vt:lpstr>Custom Design</vt:lpstr>
      <vt:lpstr>1_HRW_vorlage_Powerpoint_20September2010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Yuwen Zeng</cp:lastModifiedBy>
  <cp:revision>1</cp:revision>
  <dcterms:created xsi:type="dcterms:W3CDTF">2026-09-02T10:45:50Z</dcterms:created>
  <dcterms:modified xsi:type="dcterms:W3CDTF">2026-09-03T02:49:24Z</dcterms:modified>
</cp:coreProperties>
</file>